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handoutMasterIdLst>
    <p:handoutMasterId r:id="rId45"/>
  </p:handoutMasterIdLst>
  <p:sldIdLst>
    <p:sldId id="256" r:id="rId2"/>
    <p:sldId id="257" r:id="rId3"/>
    <p:sldId id="282" r:id="rId4"/>
    <p:sldId id="296" r:id="rId5"/>
    <p:sldId id="285" r:id="rId6"/>
    <p:sldId id="283" r:id="rId7"/>
    <p:sldId id="284" r:id="rId8"/>
    <p:sldId id="286" r:id="rId9"/>
    <p:sldId id="287" r:id="rId10"/>
    <p:sldId id="310" r:id="rId11"/>
    <p:sldId id="258" r:id="rId12"/>
    <p:sldId id="311" r:id="rId13"/>
    <p:sldId id="281" r:id="rId14"/>
    <p:sldId id="260" r:id="rId15"/>
    <p:sldId id="305" r:id="rId16"/>
    <p:sldId id="312" r:id="rId17"/>
    <p:sldId id="295" r:id="rId18"/>
    <p:sldId id="314" r:id="rId19"/>
    <p:sldId id="288" r:id="rId20"/>
    <p:sldId id="261" r:id="rId21"/>
    <p:sldId id="307" r:id="rId22"/>
    <p:sldId id="309" r:id="rId23"/>
    <p:sldId id="306" r:id="rId24"/>
    <p:sldId id="262" r:id="rId25"/>
    <p:sldId id="264" r:id="rId26"/>
    <p:sldId id="263" r:id="rId27"/>
    <p:sldId id="265" r:id="rId28"/>
    <p:sldId id="297" r:id="rId29"/>
    <p:sldId id="294" r:id="rId30"/>
    <p:sldId id="300" r:id="rId31"/>
    <p:sldId id="267" r:id="rId32"/>
    <p:sldId id="268" r:id="rId33"/>
    <p:sldId id="289" r:id="rId34"/>
    <p:sldId id="270" r:id="rId35"/>
    <p:sldId id="304" r:id="rId36"/>
    <p:sldId id="292" r:id="rId37"/>
    <p:sldId id="291" r:id="rId38"/>
    <p:sldId id="299" r:id="rId39"/>
    <p:sldId id="298" r:id="rId40"/>
    <p:sldId id="293" r:id="rId41"/>
    <p:sldId id="273" r:id="rId42"/>
    <p:sldId id="313" r:id="rId43"/>
  </p:sldIdLst>
  <p:sldSz cx="9144000" cy="6858000" type="screen4x3"/>
  <p:notesSz cx="9869488" cy="67357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111" d="100"/>
          <a:sy n="111" d="100"/>
        </p:scale>
        <p:origin x="-108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shida\Desktop\B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ishida\Desktop\B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shida\Desktop\B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ltLang="ja-JP"/>
              <a:t>Total energy relative to the non- doping BNs</a:t>
            </a:r>
            <a:endParaRPr lang="ja-JP" altLang="en-US"/>
          </a:p>
        </c:rich>
      </c:tx>
    </c:title>
    <c:plotArea>
      <c:layout/>
      <c:scatterChart>
        <c:scatterStyle val="smoothMarker"/>
        <c:ser>
          <c:idx val="0"/>
          <c:order val="0"/>
          <c:tx>
            <c:v>non-doping</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graph'!$B$5:$B$13</c:f>
              <c:numCache>
                <c:formatCode>General</c:formatCode>
                <c:ptCount val="9"/>
                <c:pt idx="0">
                  <c:v>7.601040000000131E-2</c:v>
                </c:pt>
                <c:pt idx="1">
                  <c:v>9.7056399999985471E-2</c:v>
                </c:pt>
                <c:pt idx="2">
                  <c:v>0.15016440000002274</c:v>
                </c:pt>
                <c:pt idx="3">
                  <c:v>0.21503640000000251</c:v>
                </c:pt>
                <c:pt idx="4">
                  <c:v>0.25806679999999482</c:v>
                </c:pt>
                <c:pt idx="5">
                  <c:v>0.23383160000000203</c:v>
                </c:pt>
                <c:pt idx="6">
                  <c:v>0.15089879999999323</c:v>
                </c:pt>
                <c:pt idx="7">
                  <c:v>6.0581200000001487E-2</c:v>
                </c:pt>
                <c:pt idx="8">
                  <c:v>0</c:v>
                </c:pt>
              </c:numCache>
            </c:numRef>
          </c:yVal>
          <c:smooth val="1"/>
        </c:ser>
        <c:ser>
          <c:idx val="1"/>
          <c:order val="1"/>
          <c:tx>
            <c:v>0.01</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graph'!$C$5:$C$13</c:f>
              <c:numCache>
                <c:formatCode>General</c:formatCode>
                <c:ptCount val="9"/>
                <c:pt idx="0">
                  <c:v>-3.6658799999997882E-2</c:v>
                </c:pt>
                <c:pt idx="1">
                  <c:v>-1.7306000000019153E-2</c:v>
                </c:pt>
                <c:pt idx="2">
                  <c:v>3.3625999999998157E-2</c:v>
                </c:pt>
                <c:pt idx="3">
                  <c:v>9.895360000001574E-2</c:v>
                </c:pt>
                <c:pt idx="4">
                  <c:v>0.15081720000000595</c:v>
                </c:pt>
                <c:pt idx="5">
                  <c:v>0.14688000000001011</c:v>
                </c:pt>
                <c:pt idx="6">
                  <c:v>8.0498400000010434E-2</c:v>
                </c:pt>
                <c:pt idx="7">
                  <c:v>4.7124000000167143E-3</c:v>
                </c:pt>
                <c:pt idx="8">
                  <c:v>-4.3384000000003226E-2</c:v>
                </c:pt>
              </c:numCache>
            </c:numRef>
          </c:yVal>
          <c:smooth val="1"/>
        </c:ser>
        <c:ser>
          <c:idx val="2"/>
          <c:order val="2"/>
          <c:tx>
            <c:v>0.02</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graph'!$D$5:$D$13</c:f>
              <c:numCache>
                <c:formatCode>General</c:formatCode>
                <c:ptCount val="9"/>
                <c:pt idx="0">
                  <c:v>-0.15057920000000991</c:v>
                </c:pt>
                <c:pt idx="1">
                  <c:v>-0.13228039999998489</c:v>
                </c:pt>
                <c:pt idx="2">
                  <c:v>-8.3095999999983516E-2</c:v>
                </c:pt>
                <c:pt idx="3">
                  <c:v>-1.7863599999998328E-2</c:v>
                </c:pt>
                <c:pt idx="4">
                  <c:v>4.2860399999995052E-2</c:v>
                </c:pt>
                <c:pt idx="5">
                  <c:v>5.5637600000011424E-2</c:v>
                </c:pt>
                <c:pt idx="6">
                  <c:v>7.7588000000048439E-3</c:v>
                </c:pt>
                <c:pt idx="7">
                  <c:v>-5.643320000001497E-2</c:v>
                </c:pt>
                <c:pt idx="8">
                  <c:v>-9.4567600000004928E-2</c:v>
                </c:pt>
              </c:numCache>
            </c:numRef>
          </c:yVal>
          <c:smooth val="1"/>
        </c:ser>
        <c:ser>
          <c:idx val="3"/>
          <c:order val="3"/>
          <c:tx>
            <c:v>0.03</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graph'!$E$5:$E$13</c:f>
              <c:numCache>
                <c:formatCode>General</c:formatCode>
                <c:ptCount val="9"/>
                <c:pt idx="0">
                  <c:v>-0.2623236000000021</c:v>
                </c:pt>
                <c:pt idx="1">
                  <c:v>-0.24521479999998524</c:v>
                </c:pt>
                <c:pt idx="2">
                  <c:v>-0.19943720000000564</c:v>
                </c:pt>
                <c:pt idx="3">
                  <c:v>-0.13196080000000171</c:v>
                </c:pt>
                <c:pt idx="4">
                  <c:v>-6.76327999999842E-2</c:v>
                </c:pt>
                <c:pt idx="5">
                  <c:v>-3.8644400000009682E-2</c:v>
                </c:pt>
                <c:pt idx="6">
                  <c:v>-6.8305999999978495E-2</c:v>
                </c:pt>
                <c:pt idx="7">
                  <c:v>-0.12123719999999594</c:v>
                </c:pt>
                <c:pt idx="8">
                  <c:v>-0.1518099999999834</c:v>
                </c:pt>
              </c:numCache>
            </c:numRef>
          </c:yVal>
          <c:smooth val="1"/>
        </c:ser>
        <c:ser>
          <c:idx val="4"/>
          <c:order val="4"/>
          <c:tx>
            <c:v>0.04</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graph'!$F$5:$F$13</c:f>
              <c:numCache>
                <c:formatCode>General</c:formatCode>
                <c:ptCount val="9"/>
                <c:pt idx="0">
                  <c:v>-0.37239519999999987</c:v>
                </c:pt>
                <c:pt idx="1">
                  <c:v>-0.35629279999997737</c:v>
                </c:pt>
                <c:pt idx="2">
                  <c:v>-0.31352079999999238</c:v>
                </c:pt>
                <c:pt idx="3">
                  <c:v>-0.24889359999997396</c:v>
                </c:pt>
                <c:pt idx="4">
                  <c:v>-0.17960160000001218</c:v>
                </c:pt>
                <c:pt idx="5">
                  <c:v>-0.13694520000001381</c:v>
                </c:pt>
                <c:pt idx="6">
                  <c:v>-0.15095320000000362</c:v>
                </c:pt>
                <c:pt idx="7">
                  <c:v>-0.19020280000000872</c:v>
                </c:pt>
                <c:pt idx="8">
                  <c:v>-0.21406399999997922</c:v>
                </c:pt>
              </c:numCache>
            </c:numRef>
          </c:yVal>
          <c:smooth val="1"/>
        </c:ser>
        <c:ser>
          <c:idx val="5"/>
          <c:order val="5"/>
          <c:tx>
            <c:v>0.05</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graph'!$G$5:$G$13</c:f>
              <c:numCache>
                <c:formatCode>General</c:formatCode>
                <c:ptCount val="9"/>
                <c:pt idx="0">
                  <c:v>-0.48261639999998379</c:v>
                </c:pt>
                <c:pt idx="1">
                  <c:v>-0.46645279999998507</c:v>
                </c:pt>
                <c:pt idx="2">
                  <c:v>-0.42577520000000391</c:v>
                </c:pt>
                <c:pt idx="3">
                  <c:v>-0.36483359999999737</c:v>
                </c:pt>
                <c:pt idx="4">
                  <c:v>-0.29259719999998896</c:v>
                </c:pt>
                <c:pt idx="5">
                  <c:v>-0.23956400000000144</c:v>
                </c:pt>
                <c:pt idx="6">
                  <c:v>-0.23627959999998888</c:v>
                </c:pt>
                <c:pt idx="7">
                  <c:v>-0.26299000000000206</c:v>
                </c:pt>
                <c:pt idx="8">
                  <c:v>-0.28032319999999822</c:v>
                </c:pt>
              </c:numCache>
            </c:numRef>
          </c:yVal>
          <c:smooth val="1"/>
        </c:ser>
        <c:ser>
          <c:idx val="6"/>
          <c:order val="6"/>
          <c:tx>
            <c:v>0.06</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graph'!$H$5:$H$13</c:f>
              <c:numCache>
                <c:formatCode>General</c:formatCode>
                <c:ptCount val="9"/>
                <c:pt idx="0">
                  <c:v>-0.59547599999999079</c:v>
                </c:pt>
                <c:pt idx="1">
                  <c:v>-0.58246760000000108</c:v>
                </c:pt>
                <c:pt idx="2">
                  <c:v>-0.54106919999998127</c:v>
                </c:pt>
                <c:pt idx="3">
                  <c:v>-0.47952240000000768</c:v>
                </c:pt>
                <c:pt idx="4">
                  <c:v>-0.40849639999999021</c:v>
                </c:pt>
                <c:pt idx="5">
                  <c:v>-0.34814639999999053</c:v>
                </c:pt>
                <c:pt idx="6">
                  <c:v>-0.32665839999998553</c:v>
                </c:pt>
                <c:pt idx="7">
                  <c:v>-0.34002039999998634</c:v>
                </c:pt>
                <c:pt idx="8">
                  <c:v>-0.35118600000001277</c:v>
                </c:pt>
              </c:numCache>
            </c:numRef>
          </c:yVal>
          <c:smooth val="1"/>
        </c:ser>
        <c:ser>
          <c:idx val="7"/>
          <c:order val="7"/>
          <c:tx>
            <c:v>0.07</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graph'!$I$5:$I$13</c:f>
              <c:numCache>
                <c:formatCode>General</c:formatCode>
                <c:ptCount val="9"/>
                <c:pt idx="0">
                  <c:v>-0.7108175999999844</c:v>
                </c:pt>
                <c:pt idx="1">
                  <c:v>-0.69729919999997514</c:v>
                </c:pt>
                <c:pt idx="2">
                  <c:v>-0.65828080000000022</c:v>
                </c:pt>
                <c:pt idx="3">
                  <c:v>-0.59703319999999849</c:v>
                </c:pt>
                <c:pt idx="4">
                  <c:v>-0.52642879999999059</c:v>
                </c:pt>
                <c:pt idx="5">
                  <c:v>-0.45910200000000145</c:v>
                </c:pt>
                <c:pt idx="6">
                  <c:v>-0.42322519999999042</c:v>
                </c:pt>
                <c:pt idx="7">
                  <c:v>-0.4237624000000153</c:v>
                </c:pt>
                <c:pt idx="8">
                  <c:v>-0.42620360000000801</c:v>
                </c:pt>
              </c:numCache>
            </c:numRef>
          </c:yVal>
          <c:smooth val="1"/>
        </c:ser>
        <c:ser>
          <c:idx val="8"/>
          <c:order val="8"/>
          <c:tx>
            <c:v>0.08</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graph'!$J$5:$J$13</c:f>
              <c:numCache>
                <c:formatCode>General</c:formatCode>
                <c:ptCount val="9"/>
                <c:pt idx="0">
                  <c:v>-0.82607079999999655</c:v>
                </c:pt>
                <c:pt idx="1">
                  <c:v>-0.81104959999998982</c:v>
                </c:pt>
                <c:pt idx="2">
                  <c:v>-0.77423440000001154</c:v>
                </c:pt>
                <c:pt idx="3">
                  <c:v>-0.7164071999999917</c:v>
                </c:pt>
                <c:pt idx="4">
                  <c:v>-0.64301480000000333</c:v>
                </c:pt>
                <c:pt idx="5">
                  <c:v>-0.57187999999999328</c:v>
                </c:pt>
                <c:pt idx="6">
                  <c:v>-0.52426639999998736</c:v>
                </c:pt>
                <c:pt idx="7">
                  <c:v>-0.51087039999998751</c:v>
                </c:pt>
                <c:pt idx="8">
                  <c:v>-0.50514480000001072</c:v>
                </c:pt>
              </c:numCache>
            </c:numRef>
          </c:yVal>
          <c:smooth val="1"/>
        </c:ser>
        <c:ser>
          <c:idx val="9"/>
          <c:order val="9"/>
          <c:tx>
            <c:v>0.09</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graph'!$K$5:$K$13</c:f>
              <c:numCache>
                <c:formatCode>General</c:formatCode>
                <c:ptCount val="9"/>
                <c:pt idx="0">
                  <c:v>-0.94037199999999643</c:v>
                </c:pt>
                <c:pt idx="1">
                  <c:v>-0.92588119999999208</c:v>
                </c:pt>
                <c:pt idx="2">
                  <c:v>-0.8890591999999915</c:v>
                </c:pt>
                <c:pt idx="3">
                  <c:v>-0.83446200000000181</c:v>
                </c:pt>
                <c:pt idx="4">
                  <c:v>-0.76285120000000051</c:v>
                </c:pt>
                <c:pt idx="5">
                  <c:v>-0.68909839999997791</c:v>
                </c:pt>
                <c:pt idx="6">
                  <c:v>-0.63027839999998059</c:v>
                </c:pt>
                <c:pt idx="7">
                  <c:v>-0.60470359999999368</c:v>
                </c:pt>
                <c:pt idx="8">
                  <c:v>-0.59057999999998867</c:v>
                </c:pt>
              </c:numCache>
            </c:numRef>
          </c:yVal>
          <c:smooth val="1"/>
        </c:ser>
        <c:ser>
          <c:idx val="10"/>
          <c:order val="10"/>
          <c:tx>
            <c:v>0.1</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graph'!$L$5:$L$13</c:f>
              <c:numCache>
                <c:formatCode>General</c:formatCode>
                <c:ptCount val="9"/>
                <c:pt idx="0">
                  <c:v>-1.0537823999999882</c:v>
                </c:pt>
                <c:pt idx="1">
                  <c:v>-1.0399648000000066</c:v>
                </c:pt>
                <c:pt idx="2">
                  <c:v>-1.0042647999999867</c:v>
                </c:pt>
                <c:pt idx="3">
                  <c:v>-0.95129959999999869</c:v>
                </c:pt>
                <c:pt idx="4">
                  <c:v>-0.88318399999999997</c:v>
                </c:pt>
                <c:pt idx="5">
                  <c:v>-0.8064052000000006</c:v>
                </c:pt>
                <c:pt idx="6">
                  <c:v>-0.74334880000000703</c:v>
                </c:pt>
                <c:pt idx="7">
                  <c:v>-0.70292960000000482</c:v>
                </c:pt>
                <c:pt idx="8">
                  <c:v>-0.68112199999998801</c:v>
                </c:pt>
              </c:numCache>
            </c:numRef>
          </c:yVal>
          <c:smooth val="1"/>
        </c:ser>
        <c:ser>
          <c:idx val="11"/>
          <c:order val="11"/>
          <c:tx>
            <c:v>0.11</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graph'!$M$5:$M$13</c:f>
              <c:numCache>
                <c:formatCode>General</c:formatCode>
                <c:ptCount val="9"/>
                <c:pt idx="0">
                  <c:v>-1.1684575999999827</c:v>
                </c:pt>
                <c:pt idx="1">
                  <c:v>-1.157033599999977</c:v>
                </c:pt>
                <c:pt idx="2">
                  <c:v>-1.1253591999999912</c:v>
                </c:pt>
                <c:pt idx="3">
                  <c:v>-1.0720403999999917</c:v>
                </c:pt>
                <c:pt idx="4">
                  <c:v>-1.0037072000000078</c:v>
                </c:pt>
                <c:pt idx="5">
                  <c:v>-0.92858079999999155</c:v>
                </c:pt>
                <c:pt idx="6">
                  <c:v>-0.85890119999999115</c:v>
                </c:pt>
                <c:pt idx="7">
                  <c:v>-0.80865599999998494</c:v>
                </c:pt>
                <c:pt idx="8">
                  <c:v>-0.7753699999999808</c:v>
                </c:pt>
              </c:numCache>
            </c:numRef>
          </c:yVal>
          <c:smooth val="1"/>
        </c:ser>
        <c:ser>
          <c:idx val="12"/>
          <c:order val="12"/>
          <c:tx>
            <c:v>0.12</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graph'!$N$5:$N$13</c:f>
              <c:numCache>
                <c:formatCode>General</c:formatCode>
                <c:ptCount val="9"/>
                <c:pt idx="0">
                  <c:v>-1.2865055999999979</c:v>
                </c:pt>
                <c:pt idx="1">
                  <c:v>-1.2776451999999945</c:v>
                </c:pt>
                <c:pt idx="2">
                  <c:v>-1.245576400000004</c:v>
                </c:pt>
                <c:pt idx="3">
                  <c:v>-1.1951204000000075</c:v>
                </c:pt>
                <c:pt idx="4">
                  <c:v>-1.1264539999999958</c:v>
                </c:pt>
                <c:pt idx="5">
                  <c:v>-1.051470399999999</c:v>
                </c:pt>
                <c:pt idx="6">
                  <c:v>-0.97718720000000281</c:v>
                </c:pt>
                <c:pt idx="7">
                  <c:v>-0.91872079999998868</c:v>
                </c:pt>
                <c:pt idx="8">
                  <c:v>-0.87638400000000161</c:v>
                </c:pt>
              </c:numCache>
            </c:numRef>
          </c:yVal>
          <c:smooth val="1"/>
        </c:ser>
        <c:ser>
          <c:idx val="13"/>
          <c:order val="13"/>
          <c:tx>
            <c:v>0.13</c:v>
          </c:tx>
          <c:xVal>
            <c:numRef>
              <c:f>'hole-doping graph'!$A$5:$A$13</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'hole-doping graph'!$O$5:$O$13</c:f>
              <c:numCache>
                <c:formatCode>General</c:formatCode>
                <c:ptCount val="9"/>
                <c:pt idx="0">
                  <c:v>-1.4071919999999798</c:v>
                </c:pt>
                <c:pt idx="1">
                  <c:v>-1.3974543999999862</c:v>
                </c:pt>
                <c:pt idx="2">
                  <c:v>-1.3650047999999795</c:v>
                </c:pt>
                <c:pt idx="3">
                  <c:v>-1.3171803999999838</c:v>
                </c:pt>
                <c:pt idx="4">
                  <c:v>-1.2519615999999862</c:v>
                </c:pt>
                <c:pt idx="5">
                  <c:v>-1.1733604000000071</c:v>
                </c:pt>
                <c:pt idx="6">
                  <c:v>-1.0993423999999834</c:v>
                </c:pt>
                <c:pt idx="7">
                  <c:v>-1.0329539999999895</c:v>
                </c:pt>
                <c:pt idx="8">
                  <c:v>-0.98187240000001452</c:v>
                </c:pt>
              </c:numCache>
            </c:numRef>
          </c:yVal>
          <c:smooth val="1"/>
        </c:ser>
        <c:axId val="34264960"/>
        <c:axId val="34537472"/>
      </c:scatterChart>
      <c:valAx>
        <c:axId val="34264960"/>
        <c:scaling>
          <c:orientation val="minMax"/>
          <c:max val="0.33000000000000024"/>
          <c:min val="0.25"/>
        </c:scaling>
        <c:axPos val="b"/>
        <c:title>
          <c:tx>
            <c:rich>
              <a:bodyPr/>
              <a:lstStyle/>
              <a:p>
                <a:pPr>
                  <a:defRPr/>
                </a:pPr>
                <a:r>
                  <a:rPr lang="en-US" altLang="ja-JP" sz="1600"/>
                  <a:t>R/c</a:t>
                </a:r>
                <a:endParaRPr lang="ja-JP" altLang="en-US" sz="1600"/>
              </a:p>
            </c:rich>
          </c:tx>
        </c:title>
        <c:numFmt formatCode="General" sourceLinked="1"/>
        <c:majorTickMark val="none"/>
        <c:tickLblPos val="nextTo"/>
        <c:crossAx val="34537472"/>
        <c:crosses val="autoZero"/>
        <c:crossBetween val="midCat"/>
        <c:majorUnit val="1.0000000000000007E-2"/>
      </c:valAx>
      <c:valAx>
        <c:axId val="34537472"/>
        <c:scaling>
          <c:orientation val="minMax"/>
        </c:scaling>
        <c:axPos val="l"/>
        <c:majorGridlines/>
        <c:title>
          <c:tx>
            <c:rich>
              <a:bodyPr/>
              <a:lstStyle/>
              <a:p>
                <a:pPr>
                  <a:defRPr sz="1600"/>
                </a:pPr>
                <a:r>
                  <a:rPr lang="en-US" altLang="ja-JP" sz="1600"/>
                  <a:t>Energy</a:t>
                </a:r>
                <a:r>
                  <a:rPr lang="en-US" altLang="ja-JP" sz="1600" baseline="0"/>
                  <a:t> [eV/atom]</a:t>
                </a:r>
                <a:endParaRPr lang="ja-JP" altLang="en-US" sz="1600"/>
              </a:p>
            </c:rich>
          </c:tx>
        </c:title>
        <c:numFmt formatCode="General" sourceLinked="1"/>
        <c:majorTickMark val="none"/>
        <c:tickLblPos val="nextTo"/>
        <c:crossAx val="34264960"/>
        <c:crosses val="autoZero"/>
        <c:crossBetween val="midCat"/>
      </c:valAx>
    </c:plotArea>
    <c:legend>
      <c:legendPos val="r"/>
    </c:legend>
    <c:plotVisOnly val="1"/>
    <c:dispBlanksAs val="gap"/>
  </c:chart>
  <c:spPr>
    <a:solidFill>
      <a:srgbClr val="002060"/>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title/>
    <c:plotArea>
      <c:layout/>
      <c:scatterChart>
        <c:scatterStyle val="smoothMarker"/>
        <c:ser>
          <c:idx val="0"/>
          <c:order val="0"/>
          <c:tx>
            <c:v>BN non-doping</c:v>
          </c:tx>
          <c:xVal>
            <c:numRef>
              <c:f>'non-doping  hole'!$A$4:$A$12</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'non-doping  hole'!$B$4:$B$12</c:f>
              <c:numCache>
                <c:formatCode>General</c:formatCode>
                <c:ptCount val="9"/>
                <c:pt idx="0">
                  <c:v>7.6010400000001296E-2</c:v>
                </c:pt>
                <c:pt idx="1">
                  <c:v>9.7056399999985457E-2</c:v>
                </c:pt>
                <c:pt idx="2">
                  <c:v>0.15016440000002274</c:v>
                </c:pt>
                <c:pt idx="3" formatCode="0.0000000">
                  <c:v>0.21503640000000251</c:v>
                </c:pt>
                <c:pt idx="4" formatCode="0.0000000">
                  <c:v>0.25806679999999482</c:v>
                </c:pt>
                <c:pt idx="5">
                  <c:v>0.23383160000000203</c:v>
                </c:pt>
                <c:pt idx="6">
                  <c:v>0.15089879999999323</c:v>
                </c:pt>
                <c:pt idx="7">
                  <c:v>6.0581200000001473E-2</c:v>
                </c:pt>
                <c:pt idx="8">
                  <c:v>0</c:v>
                </c:pt>
              </c:numCache>
            </c:numRef>
          </c:yVal>
          <c:smooth val="1"/>
        </c:ser>
        <c:axId val="34572928"/>
        <c:axId val="34600448"/>
      </c:scatterChart>
      <c:valAx>
        <c:axId val="34572928"/>
        <c:scaling>
          <c:orientation val="minMax"/>
          <c:max val="0.33000000000000024"/>
          <c:min val="0.25"/>
        </c:scaling>
        <c:axPos val="b"/>
        <c:title>
          <c:tx>
            <c:rich>
              <a:bodyPr/>
              <a:lstStyle/>
              <a:p>
                <a:pPr>
                  <a:defRPr sz="1400" b="0"/>
                </a:pPr>
                <a:r>
                  <a:rPr lang="en-US" altLang="ja-JP" sz="1400" b="0"/>
                  <a:t>R/c</a:t>
                </a:r>
              </a:p>
            </c:rich>
          </c:tx>
        </c:title>
        <c:numFmt formatCode="General" sourceLinked="1"/>
        <c:majorTickMark val="none"/>
        <c:tickLblPos val="nextTo"/>
        <c:crossAx val="34600448"/>
        <c:crosses val="autoZero"/>
        <c:crossBetween val="midCat"/>
        <c:majorUnit val="1.0000000000000005E-2"/>
      </c:valAx>
      <c:valAx>
        <c:axId val="34600448"/>
        <c:scaling>
          <c:orientation val="minMax"/>
        </c:scaling>
        <c:axPos val="l"/>
        <c:majorGridlines/>
        <c:title>
          <c:tx>
            <c:rich>
              <a:bodyPr/>
              <a:lstStyle/>
              <a:p>
                <a:pPr>
                  <a:defRPr sz="1400" b="0"/>
                </a:pPr>
                <a:r>
                  <a:rPr lang="en-US" altLang="ja-JP" sz="1400" b="0" dirty="0"/>
                  <a:t>total</a:t>
                </a:r>
                <a:r>
                  <a:rPr lang="en-US" altLang="ja-JP" sz="1400" b="0" baseline="0" dirty="0"/>
                  <a:t> energy (</a:t>
                </a:r>
                <a:r>
                  <a:rPr lang="en-US" altLang="ja-JP" sz="1400" b="0" baseline="0" dirty="0" err="1"/>
                  <a:t>eV</a:t>
                </a:r>
                <a:r>
                  <a:rPr lang="en-US" altLang="ja-JP" sz="1400" b="0" baseline="0" dirty="0"/>
                  <a:t>)</a:t>
                </a:r>
                <a:endParaRPr lang="ja-JP" altLang="en-US" sz="1400" b="0" dirty="0"/>
              </a:p>
            </c:rich>
          </c:tx>
        </c:title>
        <c:numFmt formatCode="General" sourceLinked="1"/>
        <c:majorTickMark val="none"/>
        <c:tickLblPos val="nextTo"/>
        <c:crossAx val="34572928"/>
        <c:crosses val="autoZero"/>
        <c:crossBetween val="midCat"/>
      </c:valAx>
    </c:plotArea>
    <c:plotVisOnly val="1"/>
    <c:dispBlanksAs val="gap"/>
  </c:chart>
  <c:spPr>
    <a:solidFill>
      <a:schemeClr val="accent2">
        <a:lumMod val="60000"/>
        <a:lumOff val="4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title/>
    <c:plotArea>
      <c:layout/>
      <c:scatterChart>
        <c:scatterStyle val="smoothMarker"/>
        <c:ser>
          <c:idx val="0"/>
          <c:order val="0"/>
          <c:tx>
            <c:v>BN non-doping</c:v>
          </c:tx>
          <c:xVal>
            <c:numRef>
              <c:f>'non-doping  hole'!$A$4:$A$12</c:f>
              <c:numCache>
                <c:formatCode>General</c:formatCode>
                <c:ptCount val="9"/>
                <c:pt idx="0">
                  <c:v>0.25</c:v>
                </c:pt>
                <c:pt idx="1">
                  <c:v>0.26</c:v>
                </c:pt>
                <c:pt idx="2">
                  <c:v>0.27</c:v>
                </c:pt>
                <c:pt idx="3">
                  <c:v>0.28000000000000008</c:v>
                </c:pt>
                <c:pt idx="4">
                  <c:v>0.29000000000000009</c:v>
                </c:pt>
                <c:pt idx="5">
                  <c:v>0.3000000000000001</c:v>
                </c:pt>
                <c:pt idx="6">
                  <c:v>0.31000000000000011</c:v>
                </c:pt>
                <c:pt idx="7">
                  <c:v>0.32000000000000012</c:v>
                </c:pt>
                <c:pt idx="8">
                  <c:v>0.33000000000000013</c:v>
                </c:pt>
              </c:numCache>
            </c:numRef>
          </c:xVal>
          <c:yVal>
            <c:numRef>
              <c:f>'non-doping  hole'!$B$4:$B$12</c:f>
              <c:numCache>
                <c:formatCode>General</c:formatCode>
                <c:ptCount val="9"/>
                <c:pt idx="0">
                  <c:v>7.6010400000001296E-2</c:v>
                </c:pt>
                <c:pt idx="1">
                  <c:v>9.7056399999985457E-2</c:v>
                </c:pt>
                <c:pt idx="2">
                  <c:v>0.15016440000002274</c:v>
                </c:pt>
                <c:pt idx="3" formatCode="0.0000000">
                  <c:v>0.21503640000000251</c:v>
                </c:pt>
                <c:pt idx="4" formatCode="0.0000000">
                  <c:v>0.25806679999999482</c:v>
                </c:pt>
                <c:pt idx="5">
                  <c:v>0.23383160000000203</c:v>
                </c:pt>
                <c:pt idx="6">
                  <c:v>0.15089879999999323</c:v>
                </c:pt>
                <c:pt idx="7">
                  <c:v>6.0581200000001473E-2</c:v>
                </c:pt>
                <c:pt idx="8">
                  <c:v>0</c:v>
                </c:pt>
              </c:numCache>
            </c:numRef>
          </c:yVal>
          <c:smooth val="1"/>
        </c:ser>
        <c:axId val="34795520"/>
        <c:axId val="34797440"/>
      </c:scatterChart>
      <c:valAx>
        <c:axId val="34795520"/>
        <c:scaling>
          <c:orientation val="minMax"/>
          <c:max val="0.33000000000000024"/>
          <c:min val="0.25"/>
        </c:scaling>
        <c:axPos val="b"/>
        <c:title>
          <c:tx>
            <c:rich>
              <a:bodyPr/>
              <a:lstStyle/>
              <a:p>
                <a:pPr>
                  <a:defRPr sz="1400" b="0"/>
                </a:pPr>
                <a:r>
                  <a:rPr lang="en-US" altLang="ja-JP" sz="1400" b="0"/>
                  <a:t>R/c</a:t>
                </a:r>
              </a:p>
            </c:rich>
          </c:tx>
        </c:title>
        <c:numFmt formatCode="General" sourceLinked="1"/>
        <c:majorTickMark val="none"/>
        <c:tickLblPos val="nextTo"/>
        <c:crossAx val="34797440"/>
        <c:crosses val="autoZero"/>
        <c:crossBetween val="midCat"/>
        <c:majorUnit val="1.0000000000000005E-2"/>
      </c:valAx>
      <c:valAx>
        <c:axId val="34797440"/>
        <c:scaling>
          <c:orientation val="minMax"/>
        </c:scaling>
        <c:axPos val="l"/>
        <c:majorGridlines/>
        <c:title>
          <c:tx>
            <c:rich>
              <a:bodyPr/>
              <a:lstStyle/>
              <a:p>
                <a:pPr>
                  <a:defRPr sz="1400" b="0"/>
                </a:pPr>
                <a:r>
                  <a:rPr lang="en-US" altLang="ja-JP" sz="1400" b="0" dirty="0"/>
                  <a:t>total</a:t>
                </a:r>
                <a:r>
                  <a:rPr lang="en-US" altLang="ja-JP" sz="1400" b="0" baseline="0" dirty="0"/>
                  <a:t> energy (</a:t>
                </a:r>
                <a:r>
                  <a:rPr lang="en-US" altLang="ja-JP" sz="1400" b="0" baseline="0" dirty="0" err="1"/>
                  <a:t>eV</a:t>
                </a:r>
                <a:r>
                  <a:rPr lang="en-US" altLang="ja-JP" sz="1400" b="0" baseline="0" dirty="0"/>
                  <a:t>)</a:t>
                </a:r>
                <a:endParaRPr lang="ja-JP" altLang="en-US" sz="1400" b="0" dirty="0"/>
              </a:p>
            </c:rich>
          </c:tx>
        </c:title>
        <c:numFmt formatCode="General" sourceLinked="1"/>
        <c:majorTickMark val="none"/>
        <c:tickLblPos val="nextTo"/>
        <c:crossAx val="34795520"/>
        <c:crosses val="autoZero"/>
        <c:crossBetween val="midCat"/>
      </c:valAx>
    </c:plotArea>
    <c:plotVisOnly val="1"/>
    <c:dispBlanksAs val="gap"/>
  </c:chart>
  <c:spPr>
    <a:solidFill>
      <a:schemeClr val="accent2">
        <a:lumMod val="60000"/>
        <a:lumOff val="40000"/>
      </a:schemeClr>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313" cy="33655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5589588" y="0"/>
            <a:ext cx="4278312" cy="33655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52F60B4-AA63-453A-964A-CAACB90B4A69}" type="datetimeFigureOut">
              <a:rPr lang="ja-JP" altLang="en-US"/>
              <a:pPr>
                <a:defRPr/>
              </a:pPr>
              <a:t>2012/1/12</a:t>
            </a:fld>
            <a:endParaRPr lang="ja-JP" altLang="en-US"/>
          </a:p>
        </p:txBody>
      </p:sp>
      <p:sp>
        <p:nvSpPr>
          <p:cNvPr id="4" name="フッター プレースホルダー 3"/>
          <p:cNvSpPr>
            <a:spLocks noGrp="1"/>
          </p:cNvSpPr>
          <p:nvPr>
            <p:ph type="ftr" sz="quarter" idx="2"/>
          </p:nvPr>
        </p:nvSpPr>
        <p:spPr>
          <a:xfrm>
            <a:off x="0" y="6397625"/>
            <a:ext cx="4278313" cy="3365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5589588" y="6397625"/>
            <a:ext cx="4278312" cy="33655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B003B01C-FACD-466E-9F4C-9F2C47E2638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725" cy="336550"/>
          </a:xfrm>
          <a:prstGeom prst="rect">
            <a:avLst/>
          </a:prstGeom>
        </p:spPr>
        <p:txBody>
          <a:bodyPr vert="horz" lIns="91074" tIns="45537" rIns="91074" bIns="4553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5591175" y="0"/>
            <a:ext cx="4276725" cy="336550"/>
          </a:xfrm>
          <a:prstGeom prst="rect">
            <a:avLst/>
          </a:prstGeom>
        </p:spPr>
        <p:txBody>
          <a:bodyPr vert="horz" lIns="91074" tIns="45537" rIns="91074" bIns="45537" rtlCol="0"/>
          <a:lstStyle>
            <a:lvl1pPr algn="r" fontAlgn="auto">
              <a:spcBef>
                <a:spcPts val="0"/>
              </a:spcBef>
              <a:spcAft>
                <a:spcPts val="0"/>
              </a:spcAft>
              <a:defRPr sz="1200" smtClean="0">
                <a:latin typeface="+mn-lt"/>
                <a:ea typeface="+mn-ea"/>
              </a:defRPr>
            </a:lvl1pPr>
          </a:lstStyle>
          <a:p>
            <a:pPr>
              <a:defRPr/>
            </a:pPr>
            <a:fld id="{377F0B94-5160-4DE1-8544-401C02C657E2}" type="datetimeFigureOut">
              <a:rPr lang="ja-JP" altLang="en-US"/>
              <a:pPr>
                <a:defRPr/>
              </a:pPr>
              <a:t>2012/1/12</a:t>
            </a:fld>
            <a:endParaRPr lang="ja-JP" altLang="en-US"/>
          </a:p>
        </p:txBody>
      </p:sp>
      <p:sp>
        <p:nvSpPr>
          <p:cNvPr id="4" name="スライド イメージ プレースホルダー 3"/>
          <p:cNvSpPr>
            <a:spLocks noGrp="1" noRot="1" noChangeAspect="1"/>
          </p:cNvSpPr>
          <p:nvPr>
            <p:ph type="sldImg" idx="2"/>
          </p:nvPr>
        </p:nvSpPr>
        <p:spPr>
          <a:xfrm>
            <a:off x="3249613" y="504825"/>
            <a:ext cx="3370262" cy="2527300"/>
          </a:xfrm>
          <a:prstGeom prst="rect">
            <a:avLst/>
          </a:prstGeom>
          <a:noFill/>
          <a:ln w="12700">
            <a:solidFill>
              <a:prstClr val="black"/>
            </a:solidFill>
          </a:ln>
        </p:spPr>
        <p:txBody>
          <a:bodyPr vert="horz" lIns="91074" tIns="45537" rIns="91074" bIns="45537" rtlCol="0" anchor="ctr"/>
          <a:lstStyle/>
          <a:p>
            <a:pPr lvl="0"/>
            <a:endParaRPr lang="ja-JP" altLang="en-US" noProof="0"/>
          </a:p>
        </p:txBody>
      </p:sp>
      <p:sp>
        <p:nvSpPr>
          <p:cNvPr id="5" name="ノート プレースホルダー 4"/>
          <p:cNvSpPr>
            <a:spLocks noGrp="1"/>
          </p:cNvSpPr>
          <p:nvPr>
            <p:ph type="body" sz="quarter" idx="3"/>
          </p:nvPr>
        </p:nvSpPr>
        <p:spPr>
          <a:xfrm>
            <a:off x="987425" y="3198813"/>
            <a:ext cx="7894638" cy="3032125"/>
          </a:xfrm>
          <a:prstGeom prst="rect">
            <a:avLst/>
          </a:prstGeom>
        </p:spPr>
        <p:txBody>
          <a:bodyPr vert="horz" lIns="91074" tIns="45537" rIns="91074" bIns="45537"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6397625"/>
            <a:ext cx="4276725" cy="336550"/>
          </a:xfrm>
          <a:prstGeom prst="rect">
            <a:avLst/>
          </a:prstGeom>
        </p:spPr>
        <p:txBody>
          <a:bodyPr vert="horz" lIns="91074" tIns="45537" rIns="91074" bIns="4553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5591175" y="6397625"/>
            <a:ext cx="4276725" cy="336550"/>
          </a:xfrm>
          <a:prstGeom prst="rect">
            <a:avLst/>
          </a:prstGeom>
        </p:spPr>
        <p:txBody>
          <a:bodyPr vert="horz" lIns="91074" tIns="45537" rIns="91074" bIns="45537" rtlCol="0" anchor="b"/>
          <a:lstStyle>
            <a:lvl1pPr algn="r" fontAlgn="auto">
              <a:spcBef>
                <a:spcPts val="0"/>
              </a:spcBef>
              <a:spcAft>
                <a:spcPts val="0"/>
              </a:spcAft>
              <a:defRPr sz="1200" smtClean="0">
                <a:latin typeface="+mn-lt"/>
                <a:ea typeface="+mn-ea"/>
              </a:defRPr>
            </a:lvl1pPr>
          </a:lstStyle>
          <a:p>
            <a:pPr>
              <a:defRPr/>
            </a:pPr>
            <a:fld id="{8DE97E8A-D326-4B0B-9AEF-300377FD2A2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ja.wikipedia.org/wiki/%E3%83%91%E3%82%B9%E3%82%AB%E3%83%AB" TargetMode="External"/><Relationship Id="rId3" Type="http://schemas.openxmlformats.org/officeDocument/2006/relationships/hyperlink" Target="http://ja.wikipedia.org/wiki/%E5%B1%88%E6%8A%98%E7%8E%87" TargetMode="External"/><Relationship Id="rId7" Type="http://schemas.openxmlformats.org/officeDocument/2006/relationships/hyperlink" Target="http://ja.wikipedia.org/wiki/%E7%AC%AC%E4%B8%80%E5%8E%9F%E7%90%86%E8%A8%88%E7%AE%9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ja.wikipedia.org/wiki/%E6%A0%BC%E5%AD%90%E6%AC%A0%E9%99%A5" TargetMode="External"/><Relationship Id="rId5" Type="http://schemas.openxmlformats.org/officeDocument/2006/relationships/hyperlink" Target="http://ja.wikipedia.org/wiki/%E3%83%A2%E3%83%BC%E3%82%B9%E7%A1%AC%E5%BA%A6" TargetMode="External"/><Relationship Id="rId4" Type="http://schemas.openxmlformats.org/officeDocument/2006/relationships/hyperlink" Target="http://ja.wikipedia.org/wiki/%E6%AF%94%E9%87%8D" TargetMode="External"/><Relationship Id="rId9" Type="http://schemas.openxmlformats.org/officeDocument/2006/relationships/hyperlink" Target="http://ja.wikipedia.org/wiki/%E3%82%AE%E3%82%A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63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638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CF4E21-67B0-44C3-A7D4-10276B046238}" type="slidenum">
              <a:rPr lang="ja-JP" altLang="en-US"/>
              <a:pPr fontAlgn="base">
                <a:spcBef>
                  <a:spcPct val="0"/>
                </a:spcBef>
                <a:spcAft>
                  <a:spcPct val="0"/>
                </a:spcAft>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48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Now I introduce the conversion of graphite to diamond as background of my research</a:t>
            </a:r>
            <a:endParaRPr lang="ja-JP" altLang="en-US" smtClean="0"/>
          </a:p>
        </p:txBody>
      </p:sp>
      <p:sp>
        <p:nvSpPr>
          <p:cNvPr id="3481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74065E-0E16-40BA-AB3B-B477C0467301}" type="slidenum">
              <a:rPr lang="ja-JP" altLang="en-US"/>
              <a:pPr fontAlgn="base">
                <a:spcBef>
                  <a:spcPct val="0"/>
                </a:spcBef>
                <a:spcAft>
                  <a:spcPct val="0"/>
                </a:spcAft>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8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1200"/>
              </a:spcAft>
            </a:pPr>
            <a:r>
              <a:rPr lang="en-US" altLang="ja-JP" smtClean="0"/>
              <a:t>In the theory, direct conversion of graphite into diamond is predicted.</a:t>
            </a:r>
          </a:p>
          <a:p>
            <a:pPr>
              <a:spcBef>
                <a:spcPct val="0"/>
              </a:spcBef>
              <a:spcAft>
                <a:spcPts val="1200"/>
              </a:spcAft>
            </a:pPr>
            <a:r>
              <a:rPr lang="en-US" altLang="ja-JP" smtClean="0"/>
              <a:t>This picture shows the stablity of hole doped graphite and diamond.</a:t>
            </a:r>
          </a:p>
          <a:p>
            <a:pPr>
              <a:spcBef>
                <a:spcPct val="0"/>
              </a:spcBef>
              <a:spcAft>
                <a:spcPts val="1200"/>
              </a:spcAft>
            </a:pPr>
            <a:r>
              <a:rPr lang="en-US" altLang="ja-JP" smtClean="0"/>
              <a:t>It indicates that at hole concentration 0.125/atom, the activation energy from graphite to diamond vanishes.</a:t>
            </a:r>
          </a:p>
          <a:p>
            <a:pPr>
              <a:spcBef>
                <a:spcPct val="0"/>
              </a:spcBef>
              <a:spcAft>
                <a:spcPts val="1200"/>
              </a:spcAft>
            </a:pPr>
            <a:r>
              <a:rPr lang="en-US" altLang="ja-JP" smtClean="0"/>
              <a:t>The graphite structure is unstable in the hole-doped state.</a:t>
            </a:r>
          </a:p>
          <a:p>
            <a:pPr>
              <a:spcBef>
                <a:spcPct val="0"/>
              </a:spcBef>
              <a:spcAft>
                <a:spcPts val="1200"/>
              </a:spcAft>
            </a:pPr>
            <a:r>
              <a:rPr lang="en-US" altLang="ja-JP" smtClean="0"/>
              <a:t>Therefore this group predicted that the conversion into diamond can occur through electronic excited states by using SR x-ray. </a:t>
            </a:r>
          </a:p>
          <a:p>
            <a:pPr>
              <a:spcBef>
                <a:spcPct val="0"/>
              </a:spcBef>
              <a:spcAft>
                <a:spcPts val="1200"/>
              </a:spcAft>
            </a:pPr>
            <a:endParaRPr lang="en-US" altLang="ja-JP" smtClean="0"/>
          </a:p>
          <a:p>
            <a:pPr>
              <a:spcBef>
                <a:spcPct val="0"/>
              </a:spcBef>
              <a:spcAft>
                <a:spcPts val="1200"/>
              </a:spcAft>
            </a:pPr>
            <a:r>
              <a:rPr lang="en-US" altLang="ja-JP" smtClean="0"/>
              <a:t>When graphite is excited with SR x-ray, a hole is created at the C 1s core level.</a:t>
            </a:r>
          </a:p>
          <a:p>
            <a:pPr>
              <a:spcBef>
                <a:spcPct val="0"/>
              </a:spcBef>
              <a:spcAft>
                <a:spcPts val="1200"/>
              </a:spcAft>
            </a:pPr>
            <a:r>
              <a:rPr lang="en-US" altLang="ja-JP" smtClean="0"/>
              <a:t>Through Auger decay process, hole is created in the valence band.The conversion into diamond can occur</a:t>
            </a:r>
            <a:endParaRPr lang="ja-JP" altLang="en-US" smtClean="0"/>
          </a:p>
        </p:txBody>
      </p:sp>
      <p:sp>
        <p:nvSpPr>
          <p:cNvPr id="3686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9A65EC-4C41-4452-8C8C-CDFAE7C19A2F}" type="slidenum">
              <a:rPr lang="ja-JP" altLang="en-US"/>
              <a:pPr fontAlgn="base">
                <a:spcBef>
                  <a:spcPct val="0"/>
                </a:spcBef>
                <a:spcAft>
                  <a:spcPct val="0"/>
                </a:spcAft>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89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09638">
              <a:spcBef>
                <a:spcPct val="0"/>
              </a:spcBef>
            </a:pPr>
            <a:r>
              <a:rPr lang="en-US" altLang="ja-JP" smtClean="0"/>
              <a:t>To confirm the theory, the experiment is conducted.</a:t>
            </a:r>
          </a:p>
          <a:p>
            <a:pPr defTabSz="909638">
              <a:spcBef>
                <a:spcPct val="0"/>
              </a:spcBef>
            </a:pPr>
            <a:r>
              <a:rPr lang="en-US" altLang="ja-JP" smtClean="0"/>
              <a:t>These are the STM images.</a:t>
            </a:r>
          </a:p>
          <a:p>
            <a:pPr defTabSz="909638">
              <a:spcBef>
                <a:spcPct val="0"/>
              </a:spcBef>
            </a:pPr>
            <a:r>
              <a:rPr lang="en-US" altLang="ja-JP" smtClean="0"/>
              <a:t>The left side picture shows the high quality graphte before laser irradiation.</a:t>
            </a:r>
          </a:p>
          <a:p>
            <a:pPr defTabSz="909638">
              <a:spcBef>
                <a:spcPct val="0"/>
              </a:spcBef>
            </a:pPr>
            <a:r>
              <a:rPr lang="en-US" altLang="ja-JP" smtClean="0"/>
              <a:t>The right side picture shows the system after irradiation with the p-polarized (fs-laser with fluences above 60 mJ/,</a:t>
            </a:r>
            <a:r>
              <a:rPr lang="ja-JP" altLang="en-US" smtClean="0"/>
              <a:t>スクウェアセンチメーター</a:t>
            </a:r>
            <a:r>
              <a:rPr lang="en-US" altLang="ja-JP" smtClean="0"/>
              <a:t>  )</a:t>
            </a:r>
          </a:p>
          <a:p>
            <a:pPr defTabSz="909638">
              <a:spcBef>
                <a:spcPct val="0"/>
              </a:spcBef>
            </a:pPr>
            <a:r>
              <a:rPr lang="en-US" altLang="ja-JP" smtClean="0"/>
              <a:t>We can see the structural change from 2 dimensional structure to 3 dimensional one.</a:t>
            </a:r>
          </a:p>
          <a:p>
            <a:pPr defTabSz="909638">
              <a:spcBef>
                <a:spcPct val="0"/>
              </a:spcBef>
            </a:pPr>
            <a:r>
              <a:rPr lang="en-US" altLang="ja-JP" smtClean="0"/>
              <a:t>From exaperiment, the graphite can change its structure into diamond-like-carbon whish has sp3 bond.</a:t>
            </a:r>
          </a:p>
          <a:p>
            <a:pPr defTabSz="909638">
              <a:spcBef>
                <a:spcPct val="0"/>
              </a:spcBef>
            </a:pPr>
            <a:endParaRPr lang="en-US" altLang="ja-JP" smtClean="0"/>
          </a:p>
          <a:p>
            <a:pPr defTabSz="909638">
              <a:spcBef>
                <a:spcPct val="0"/>
              </a:spcBef>
            </a:pPr>
            <a:r>
              <a:rPr lang="en-US" altLang="ja-JP" smtClean="0"/>
              <a:t> The p-polarized fs-laser at flences above 60 mJcm</a:t>
            </a:r>
            <a:r>
              <a:rPr lang="en-US" altLang="ja-JP" baseline="30000" smtClean="0"/>
              <a:t>-2</a:t>
            </a:r>
            <a:r>
              <a:rPr lang="en-US" altLang="ja-JP" smtClean="0"/>
              <a:t> induces the structural change of Graphite.</a:t>
            </a:r>
          </a:p>
          <a:p>
            <a:pPr defTabSz="909638">
              <a:spcBef>
                <a:spcPct val="0"/>
              </a:spcBef>
            </a:pPr>
            <a:endParaRPr lang="en-US" altLang="ja-JP" smtClean="0"/>
          </a:p>
          <a:p>
            <a:pPr defTabSz="909638">
              <a:spcBef>
                <a:spcPct val="0"/>
              </a:spcBef>
            </a:pPr>
            <a:r>
              <a:rPr lang="ja-JP" altLang="en-US" smtClean="0"/>
              <a:t>平面から立体的な構造への変化が得られました。</a:t>
            </a:r>
            <a:endParaRPr lang="en-US" altLang="ja-JP" smtClean="0"/>
          </a:p>
          <a:p>
            <a:pPr defTabSz="909638">
              <a:spcBef>
                <a:spcPct val="0"/>
              </a:spcBef>
            </a:pPr>
            <a:r>
              <a:rPr lang="ja-JP" altLang="en-US" smtClean="0"/>
              <a:t>理論で示唆されたような構造の変化が起こりました。</a:t>
            </a:r>
          </a:p>
        </p:txBody>
      </p:sp>
      <p:sp>
        <p:nvSpPr>
          <p:cNvPr id="3891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303A9-568A-42DB-8CDC-F06308A3FEAB}" type="slidenum">
              <a:rPr lang="ja-JP" altLang="en-US"/>
              <a:pPr fontAlgn="base">
                <a:spcBef>
                  <a:spcPct val="0"/>
                </a:spcBef>
                <a:spcAft>
                  <a:spcPct val="0"/>
                </a:spcAft>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Next id llike to show the purpose of my research</a:t>
            </a:r>
            <a:endParaRPr lang="ja-JP" altLang="en-US" smtClean="0"/>
          </a:p>
        </p:txBody>
      </p:sp>
      <p:sp>
        <p:nvSpPr>
          <p:cNvPr id="409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2B80A-F378-4807-A23A-F17BA004C522}" type="slidenum">
              <a:rPr lang="ja-JP" altLang="en-US"/>
              <a:pPr fontAlgn="base">
                <a:spcBef>
                  <a:spcPct val="0"/>
                </a:spcBef>
                <a:spcAft>
                  <a:spcPct val="0"/>
                </a:spcAft>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0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So far, I introduce the carbon system.</a:t>
            </a:r>
          </a:p>
          <a:p>
            <a:pPr>
              <a:spcBef>
                <a:spcPct val="0"/>
              </a:spcBef>
            </a:pPr>
            <a:r>
              <a:rPr lang="en-US" altLang="ja-JP" smtClean="0"/>
              <a:t>The target of my research is BN.</a:t>
            </a:r>
          </a:p>
          <a:p>
            <a:pPr>
              <a:spcBef>
                <a:spcPct val="0"/>
              </a:spcBef>
            </a:pPr>
            <a:r>
              <a:rPr lang="en-US" altLang="ja-JP" smtClean="0"/>
              <a:t>There are 2 rsns why I chose the BN as the TG</a:t>
            </a:r>
          </a:p>
          <a:p>
            <a:pPr>
              <a:spcBef>
                <a:spcPct val="0"/>
              </a:spcBef>
            </a:pPr>
            <a:r>
              <a:rPr lang="en-US" altLang="ja-JP" smtClean="0"/>
              <a:t>The 1</a:t>
            </a:r>
            <a:r>
              <a:rPr lang="en-US" altLang="ja-JP" baseline="30000" smtClean="0"/>
              <a:t>st</a:t>
            </a:r>
            <a:r>
              <a:rPr lang="en-US" altLang="ja-JP" smtClean="0"/>
              <a:t> rsn is that BN has polymorphism like carbon system.</a:t>
            </a:r>
          </a:p>
          <a:p>
            <a:pPr>
              <a:spcBef>
                <a:spcPct val="0"/>
              </a:spcBef>
            </a:pPr>
            <a:r>
              <a:rPr lang="en-US" altLang="ja-JP" smtClean="0"/>
              <a:t>So I suppose the structural change can occur like carbon system.</a:t>
            </a:r>
          </a:p>
        </p:txBody>
      </p:sp>
      <p:sp>
        <p:nvSpPr>
          <p:cNvPr id="4301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EC4C2-BC6D-475C-9CC7-2525DDFC314B}" type="slidenum">
              <a:rPr lang="ja-JP" altLang="en-US"/>
              <a:pPr fontAlgn="base">
                <a:spcBef>
                  <a:spcPct val="0"/>
                </a:spcBef>
                <a:spcAft>
                  <a:spcPct val="0"/>
                </a:spcAft>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50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BN has polymorphism like carbon system.</a:t>
            </a:r>
          </a:p>
          <a:p>
            <a:pPr>
              <a:spcBef>
                <a:spcPct val="0"/>
              </a:spcBef>
            </a:pPr>
            <a:r>
              <a:rPr lang="en-US" altLang="ja-JP" smtClean="0"/>
              <a:t>As shown here, h-BN, which has AA stacking sequence, can convert into w-BN.</a:t>
            </a:r>
          </a:p>
          <a:p>
            <a:pPr>
              <a:spcBef>
                <a:spcPct val="0"/>
              </a:spcBef>
            </a:pPr>
            <a:r>
              <a:rPr lang="en-US" altLang="ja-JP" smtClean="0"/>
              <a:t>And r-BN, which has ABC ~, can convert into zinc blende structure-BN. This is also called c-BN.</a:t>
            </a:r>
            <a:endParaRPr lang="ja-JP" altLang="en-US" smtClean="0"/>
          </a:p>
        </p:txBody>
      </p:sp>
      <p:sp>
        <p:nvSpPr>
          <p:cNvPr id="4505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11DBE1-3902-4CA3-9562-135E78455BDD}"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71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The 2</a:t>
            </a:r>
            <a:r>
              <a:rPr lang="en-US" altLang="ja-JP" baseline="30000" smtClean="0"/>
              <a:t>nd</a:t>
            </a:r>
            <a:r>
              <a:rPr lang="en-US" altLang="ja-JP" smtClean="0"/>
              <a:t> rsn is that BN has splendid properties. </a:t>
            </a:r>
          </a:p>
          <a:p>
            <a:pPr>
              <a:spcBef>
                <a:spcPct val="0"/>
              </a:spcBef>
            </a:pPr>
            <a:r>
              <a:rPr lang="en-US" altLang="ja-JP" smtClean="0"/>
              <a:t>Due to its splendid properties, it can be used commercially.</a:t>
            </a:r>
          </a:p>
          <a:p>
            <a:pPr>
              <a:spcBef>
                <a:spcPct val="0"/>
              </a:spcBef>
            </a:pPr>
            <a:r>
              <a:rPr lang="en-US" altLang="ja-JP" smtClean="0"/>
              <a:t>However, The main problem today is the fabrication of  single crystals of a sufficient size, which is not even possible with HP-HT method. </a:t>
            </a:r>
          </a:p>
          <a:p>
            <a:pPr>
              <a:spcBef>
                <a:spcPct val="0"/>
              </a:spcBef>
            </a:pPr>
            <a:r>
              <a:rPr lang="en-US" altLang="ja-JP" smtClean="0"/>
              <a:t>Thus, an industrial application does not exist up to now.</a:t>
            </a:r>
          </a:p>
          <a:p>
            <a:pPr>
              <a:spcBef>
                <a:spcPct val="0"/>
              </a:spcBef>
            </a:pPr>
            <a:r>
              <a:rPr lang="en-US" altLang="ja-JP" smtClean="0"/>
              <a:t>So i calculate this system in order to find out the possibilty of the fabricarion of the single crystal.</a:t>
            </a:r>
          </a:p>
          <a:p>
            <a:pPr>
              <a:spcBef>
                <a:spcPct val="0"/>
              </a:spcBef>
            </a:pPr>
            <a:r>
              <a:rPr lang="en-US" altLang="ja-JP" smtClean="0"/>
              <a:t>What is excellent properties?</a:t>
            </a:r>
          </a:p>
          <a:p>
            <a:pPr>
              <a:spcBef>
                <a:spcPct val="0"/>
              </a:spcBef>
            </a:pPr>
            <a:endParaRPr lang="en-US" altLang="ja-JP" smtClean="0"/>
          </a:p>
          <a:p>
            <a:pPr>
              <a:spcBef>
                <a:spcPct val="0"/>
              </a:spcBef>
            </a:pPr>
            <a:r>
              <a:rPr lang="ja-JP" altLang="en-US" smtClean="0"/>
              <a:t>例えばジンクブレンド構造を持つＢＮは高温高圧法では十分な大きさの</a:t>
            </a:r>
            <a:endParaRPr lang="en-US" altLang="ja-JP" smtClean="0"/>
          </a:p>
          <a:p>
            <a:pPr>
              <a:spcBef>
                <a:spcPct val="0"/>
              </a:spcBef>
            </a:pPr>
            <a:r>
              <a:rPr lang="ja-JP" altLang="en-US" smtClean="0"/>
              <a:t>大きな単結晶を作るために、高温高圧法以外の方法を探索するのが目的の２つ目です。</a:t>
            </a:r>
          </a:p>
        </p:txBody>
      </p:sp>
      <p:sp>
        <p:nvSpPr>
          <p:cNvPr id="4710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B4303C-89D6-4E93-B077-CD88BA2F5699}" type="slidenum">
              <a:rPr lang="ja-JP" altLang="en-US"/>
              <a:pPr fontAlgn="base">
                <a:spcBef>
                  <a:spcPct val="0"/>
                </a:spcBef>
                <a:spcAft>
                  <a:spcPct val="0"/>
                </a:spcAft>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91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Properties~~</a:t>
            </a:r>
          </a:p>
          <a:p>
            <a:pPr>
              <a:spcBef>
                <a:spcPct val="0"/>
              </a:spcBef>
            </a:pPr>
            <a:r>
              <a:rPr lang="en-US" altLang="ja-JP" smtClean="0"/>
              <a:t>By fully utilizing these properties, BNs can have many applications</a:t>
            </a:r>
          </a:p>
          <a:p>
            <a:pPr>
              <a:spcBef>
                <a:spcPct val="0"/>
              </a:spcBef>
            </a:pPr>
            <a:r>
              <a:rPr lang="en-US" altLang="ja-JP" smtClean="0"/>
              <a:t>For example~</a:t>
            </a:r>
          </a:p>
          <a:p>
            <a:pPr>
              <a:spcBef>
                <a:spcPct val="0"/>
              </a:spcBef>
            </a:pPr>
            <a:r>
              <a:rPr lang="ja-JP" altLang="en-US" smtClean="0"/>
              <a:t>グラインディング！！！！！！！！</a:t>
            </a:r>
          </a:p>
        </p:txBody>
      </p:sp>
      <p:sp>
        <p:nvSpPr>
          <p:cNvPr id="4915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573D61-9192-43D3-82D5-B24183AE8ADF}" type="slidenum">
              <a:rPr lang="ja-JP" altLang="en-US"/>
              <a:pPr fontAlgn="base">
                <a:spcBef>
                  <a:spcPct val="0"/>
                </a:spcBef>
                <a:spcAft>
                  <a:spcPct val="0"/>
                </a:spcAft>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12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These two rsns are purposes of my research.</a:t>
            </a:r>
            <a:endParaRPr lang="ja-JP" altLang="en-US" smtClean="0"/>
          </a:p>
        </p:txBody>
      </p:sp>
      <p:sp>
        <p:nvSpPr>
          <p:cNvPr id="5120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46E147-5B02-4307-ABA2-768AC36C3A84}" type="slidenum">
              <a:rPr lang="ja-JP" altLang="en-US"/>
              <a:pPr fontAlgn="base">
                <a:spcBef>
                  <a:spcPct val="0"/>
                </a:spcBef>
                <a:spcAft>
                  <a:spcPct val="0"/>
                </a:spcAft>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32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325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C58953-2153-4186-B559-CBE05F82F647}" type="slidenum">
              <a:rPr lang="ja-JP" altLang="en-US"/>
              <a:pPr fontAlgn="base">
                <a:spcBef>
                  <a:spcPct val="0"/>
                </a:spcBef>
                <a:spcAft>
                  <a:spcPct val="0"/>
                </a:spcAft>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These are the contents.</a:t>
            </a:r>
          </a:p>
          <a:p>
            <a:pPr>
              <a:spcBef>
                <a:spcPct val="0"/>
              </a:spcBef>
            </a:pPr>
            <a:r>
              <a:rPr lang="en-US" altLang="ja-JP" smtClean="0"/>
              <a:t>There are five sections. Introduction, Purpose of my research, Calculation~~.</a:t>
            </a:r>
          </a:p>
          <a:p>
            <a:pPr>
              <a:spcBef>
                <a:spcPct val="0"/>
              </a:spcBef>
            </a:pPr>
            <a:r>
              <a:rPr lang="en-US" altLang="ja-JP" smtClean="0"/>
              <a:t>Let me move on the 1</a:t>
            </a:r>
            <a:r>
              <a:rPr lang="en-US" altLang="ja-JP" baseline="30000" smtClean="0"/>
              <a:t>st</a:t>
            </a:r>
            <a:r>
              <a:rPr lang="en-US" altLang="ja-JP" smtClean="0"/>
              <a:t> section; Introduction.</a:t>
            </a:r>
          </a:p>
        </p:txBody>
      </p:sp>
      <p:sp>
        <p:nvSpPr>
          <p:cNvPr id="1843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D3584-858E-47AF-96FE-77FDD0E0A17F}" type="slidenum">
              <a:rPr lang="ja-JP" altLang="en-US"/>
              <a:pPr fontAlgn="base">
                <a:spcBef>
                  <a:spcPct val="0"/>
                </a:spcBef>
                <a:spcAft>
                  <a:spcPct val="0"/>
                </a:spcAft>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solidFill>
                  <a:schemeClr val="bg1"/>
                </a:solidFill>
              </a:rPr>
              <a:t>Based on DFT ( Density Functional Theory)  </a:t>
            </a:r>
          </a:p>
          <a:p>
            <a:pPr>
              <a:spcBef>
                <a:spcPct val="0"/>
              </a:spcBef>
            </a:pPr>
            <a:r>
              <a:rPr lang="en-US" altLang="ja-JP" smtClean="0">
                <a:solidFill>
                  <a:schemeClr val="bg1"/>
                </a:solidFill>
              </a:rPr>
              <a:t>Exchanged correlation energy term </a:t>
            </a:r>
          </a:p>
          <a:p>
            <a:pPr>
              <a:spcBef>
                <a:spcPct val="0"/>
              </a:spcBef>
            </a:pPr>
            <a:r>
              <a:rPr lang="en-US" altLang="ja-JP" smtClean="0"/>
              <a:t>     </a:t>
            </a:r>
            <a:r>
              <a:rPr lang="ja-JP" altLang="en-US" smtClean="0"/>
              <a:t>・</a:t>
            </a:r>
            <a:r>
              <a:rPr lang="en-US" altLang="ja-JP" smtClean="0"/>
              <a:t>LDA (Local Density Approximation)</a:t>
            </a:r>
          </a:p>
          <a:p>
            <a:pPr>
              <a:spcBef>
                <a:spcPct val="0"/>
              </a:spcBef>
            </a:pPr>
            <a:r>
              <a:rPr lang="ja-JP" altLang="en-US" smtClean="0"/>
              <a:t>     ・</a:t>
            </a:r>
            <a:r>
              <a:rPr lang="en-US" altLang="ja-JP" smtClean="0"/>
              <a:t>GGA (</a:t>
            </a:r>
            <a:r>
              <a:rPr lang="ja-JP" altLang="ja-JP" smtClean="0"/>
              <a:t>Generalized gradient approximation</a:t>
            </a:r>
            <a:r>
              <a:rPr lang="en-US" altLang="ja-JP" smtClean="0"/>
              <a:t>)</a:t>
            </a:r>
          </a:p>
          <a:p>
            <a:pPr>
              <a:spcBef>
                <a:spcPct val="0"/>
              </a:spcBef>
            </a:pPr>
            <a:r>
              <a:rPr lang="en-US" altLang="ja-JP" smtClean="0">
                <a:solidFill>
                  <a:schemeClr val="bg1"/>
                </a:solidFill>
              </a:rPr>
              <a:t>Basis function</a:t>
            </a:r>
          </a:p>
          <a:p>
            <a:pPr>
              <a:spcBef>
                <a:spcPct val="0"/>
              </a:spcBef>
            </a:pPr>
            <a:r>
              <a:rPr lang="ja-JP" altLang="en-US" smtClean="0"/>
              <a:t>　　・</a:t>
            </a:r>
            <a:r>
              <a:rPr lang="en-US" altLang="ja-JP" smtClean="0"/>
              <a:t>Plane Wave basis</a:t>
            </a:r>
          </a:p>
          <a:p>
            <a:pPr>
              <a:spcBef>
                <a:spcPct val="0"/>
              </a:spcBef>
            </a:pPr>
            <a:r>
              <a:rPr lang="ja-JP" altLang="en-US" smtClean="0"/>
              <a:t>　　・</a:t>
            </a:r>
            <a:r>
              <a:rPr lang="en-US" altLang="ja-JP" smtClean="0"/>
              <a:t>Local Orbital basis (Gaussian basis,etc)</a:t>
            </a:r>
          </a:p>
          <a:p>
            <a:pPr>
              <a:spcBef>
                <a:spcPct val="0"/>
              </a:spcBef>
            </a:pPr>
            <a:r>
              <a:rPr lang="en-US" altLang="ja-JP" smtClean="0">
                <a:solidFill>
                  <a:schemeClr val="bg1"/>
                </a:solidFill>
              </a:rPr>
              <a:t>Treatment of core electron</a:t>
            </a:r>
          </a:p>
          <a:p>
            <a:pPr>
              <a:spcBef>
                <a:spcPct val="0"/>
              </a:spcBef>
            </a:pPr>
            <a:r>
              <a:rPr lang="en-US" altLang="ja-JP" smtClean="0"/>
              <a:t>      </a:t>
            </a:r>
            <a:r>
              <a:rPr lang="ja-JP" altLang="en-US" smtClean="0"/>
              <a:t>・</a:t>
            </a:r>
            <a:r>
              <a:rPr lang="en-US" altLang="ja-JP" smtClean="0"/>
              <a:t>All electron</a:t>
            </a:r>
          </a:p>
          <a:p>
            <a:pPr>
              <a:spcBef>
                <a:spcPct val="0"/>
              </a:spcBef>
            </a:pPr>
            <a:r>
              <a:rPr lang="ja-JP" altLang="en-US" smtClean="0"/>
              <a:t>      ・</a:t>
            </a:r>
            <a:r>
              <a:rPr lang="en-US" altLang="ja-JP" smtClean="0"/>
              <a:t>Pseudo potential</a:t>
            </a:r>
          </a:p>
          <a:p>
            <a:pPr>
              <a:spcBef>
                <a:spcPct val="0"/>
              </a:spcBef>
            </a:pPr>
            <a:endParaRPr lang="en-US" altLang="ja-JP" smtClean="0"/>
          </a:p>
          <a:p>
            <a:pPr>
              <a:spcBef>
                <a:spcPct val="0"/>
              </a:spcBef>
            </a:pPr>
            <a:endParaRPr lang="en-US" altLang="ja-JP" smtClean="0"/>
          </a:p>
          <a:p>
            <a:pPr>
              <a:spcBef>
                <a:spcPct val="0"/>
              </a:spcBef>
            </a:pPr>
            <a:r>
              <a:rPr lang="ja-JP" altLang="en-US" smtClean="0"/>
              <a:t>ここで擬ポテンシャル法というのは、電子状態は内核よりも価電子帯の方がきいてくるので、</a:t>
            </a:r>
            <a:endParaRPr lang="en-US" altLang="ja-JP" smtClean="0"/>
          </a:p>
          <a:p>
            <a:pPr>
              <a:spcBef>
                <a:spcPct val="0"/>
              </a:spcBef>
            </a:pPr>
            <a:r>
              <a:rPr lang="ja-JP" altLang="en-US" smtClean="0"/>
              <a:t>内核の影響を考慮しない近似法のことです。</a:t>
            </a:r>
            <a:endParaRPr lang="en-US" altLang="ja-JP" smtClean="0"/>
          </a:p>
        </p:txBody>
      </p:sp>
      <p:sp>
        <p:nvSpPr>
          <p:cNvPr id="5529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9A1848-492A-448C-B861-DF3BD46441D3}" type="slidenum">
              <a:rPr lang="ja-JP" altLang="en-US"/>
              <a:pPr fontAlgn="base">
                <a:spcBef>
                  <a:spcPct val="0"/>
                </a:spcBef>
                <a:spcAft>
                  <a:spcPct val="0"/>
                </a:spcAft>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73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内核の電子状態をあまり考慮せず、うまくいくのかを</a:t>
            </a:r>
            <a:endParaRPr lang="en-US" altLang="ja-JP" smtClean="0"/>
          </a:p>
          <a:p>
            <a:pPr>
              <a:spcBef>
                <a:spcPct val="0"/>
              </a:spcBef>
            </a:pPr>
            <a:r>
              <a:rPr lang="ja-JP" altLang="en-US" smtClean="0"/>
              <a:t>全電子計算であるＦＬＡＰＷ法と比較しながら示します。</a:t>
            </a:r>
            <a:endParaRPr lang="en-US" altLang="ja-JP" smtClean="0"/>
          </a:p>
          <a:p>
            <a:pPr>
              <a:spcBef>
                <a:spcPct val="0"/>
              </a:spcBef>
            </a:pPr>
            <a:endParaRPr lang="en-US" altLang="ja-JP" smtClean="0"/>
          </a:p>
          <a:p>
            <a:pPr>
              <a:spcBef>
                <a:spcPct val="0"/>
              </a:spcBef>
            </a:pPr>
            <a:r>
              <a:rPr lang="ja-JP" altLang="en-US" smtClean="0"/>
              <a:t>内核を考慮しない擬ポテンシャル法と内核を考慮するＦＬＡＰＷ法にはそれぞれ長所があります。</a:t>
            </a:r>
            <a:endParaRPr lang="en-US" altLang="ja-JP" smtClean="0"/>
          </a:p>
          <a:p>
            <a:pPr>
              <a:spcBef>
                <a:spcPct val="0"/>
              </a:spcBef>
            </a:pPr>
            <a:r>
              <a:rPr lang="ja-JP" altLang="en-US" smtClean="0"/>
              <a:t>擬ポテンシャル法は内核を考慮していないため、計算時間が比較的短いです。</a:t>
            </a:r>
            <a:endParaRPr lang="en-US" altLang="ja-JP" smtClean="0"/>
          </a:p>
          <a:p>
            <a:pPr>
              <a:spcBef>
                <a:spcPct val="0"/>
              </a:spcBef>
            </a:pPr>
            <a:r>
              <a:rPr lang="ja-JP" altLang="en-US" smtClean="0"/>
              <a:t>ＦＬＡＰＷ法は内核電子も取り扱うため精度は大変高いですが、時間がかかります。</a:t>
            </a:r>
            <a:endParaRPr lang="en-US" altLang="ja-JP" smtClean="0"/>
          </a:p>
          <a:p>
            <a:pPr>
              <a:spcBef>
                <a:spcPct val="0"/>
              </a:spcBef>
            </a:pPr>
            <a:endParaRPr lang="en-US" altLang="ja-JP" smtClean="0"/>
          </a:p>
          <a:p>
            <a:pPr>
              <a:spcBef>
                <a:spcPct val="0"/>
              </a:spcBef>
            </a:pPr>
            <a:r>
              <a:rPr lang="ja-JP" altLang="en-US" smtClean="0"/>
              <a:t>私は今回擬ポテンシャル法を用いました。</a:t>
            </a:r>
            <a:endParaRPr lang="en-US" altLang="ja-JP" smtClean="0"/>
          </a:p>
          <a:p>
            <a:pPr>
              <a:spcBef>
                <a:spcPct val="0"/>
              </a:spcBef>
            </a:pPr>
            <a:r>
              <a:rPr lang="ja-JP" altLang="en-US" smtClean="0"/>
              <a:t>内核を考慮せず近似した方法ですが、実際この手法がうまくいくのかを今から示します。</a:t>
            </a:r>
          </a:p>
        </p:txBody>
      </p:sp>
      <p:sp>
        <p:nvSpPr>
          <p:cNvPr id="5734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250FC-E965-4EAC-9338-ADFD937B1ACE}" type="slidenum">
              <a:rPr lang="ja-JP" altLang="en-US"/>
              <a:pPr fontAlgn="base">
                <a:spcBef>
                  <a:spcPct val="0"/>
                </a:spcBef>
                <a:spcAft>
                  <a:spcPct val="0"/>
                </a:spcAft>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左がｐｐ法で右がＦＬＡＰＷ法で計算したジンクブレンド構造のＢＮのバンド図のグラフです。</a:t>
            </a:r>
            <a:endParaRPr lang="en-US" altLang="ja-JP" smtClean="0"/>
          </a:p>
          <a:p>
            <a:pPr>
              <a:spcBef>
                <a:spcPct val="0"/>
              </a:spcBef>
            </a:pPr>
            <a:endParaRPr lang="en-US" altLang="ja-JP" smtClean="0"/>
          </a:p>
          <a:p>
            <a:pPr>
              <a:spcBef>
                <a:spcPct val="0"/>
              </a:spcBef>
            </a:pPr>
            <a:r>
              <a:rPr lang="ja-JP" altLang="en-US" smtClean="0"/>
              <a:t>この通り、内核は考慮していないスード法を用いても、精度が良いとされる全電子計算であるＦＬＡＰＷ法とよい一致を得られました。</a:t>
            </a:r>
            <a:endParaRPr lang="en-US" altLang="ja-JP" smtClean="0"/>
          </a:p>
          <a:p>
            <a:pPr>
              <a:spcBef>
                <a:spcPct val="0"/>
              </a:spcBef>
            </a:pPr>
            <a:endParaRPr lang="en-US" altLang="ja-JP" smtClean="0"/>
          </a:p>
          <a:p>
            <a:pPr>
              <a:spcBef>
                <a:spcPct val="0"/>
              </a:spcBef>
            </a:pPr>
            <a:r>
              <a:rPr lang="ja-JP" altLang="en-US" smtClean="0"/>
              <a:t>他の構造についても、私は計算し比較しましたが、同様に良い一致を得られたのでスードを使う妥当性が示されたと思い使う事にしました。</a:t>
            </a:r>
            <a:endParaRPr lang="en-US" altLang="ja-JP" smtClean="0"/>
          </a:p>
        </p:txBody>
      </p:sp>
      <p:sp>
        <p:nvSpPr>
          <p:cNvPr id="5939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8A76E9-1FD5-494D-BA6B-129E9F56E2D6}" type="slidenum">
              <a:rPr lang="ja-JP" altLang="en-US"/>
              <a:pPr fontAlgn="base">
                <a:spcBef>
                  <a:spcPct val="0"/>
                </a:spcBef>
                <a:spcAft>
                  <a:spcPct val="0"/>
                </a:spcAft>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144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そして、今回私は炭素系と同様に、</a:t>
            </a:r>
            <a:endParaRPr lang="en-US" altLang="ja-JP" smtClean="0"/>
          </a:p>
          <a:p>
            <a:pPr>
              <a:spcBef>
                <a:spcPct val="0"/>
              </a:spcBef>
            </a:pPr>
            <a:r>
              <a:rPr lang="en-US" altLang="ja-JP" smtClean="0"/>
              <a:t>Rhombohedral</a:t>
            </a:r>
            <a:r>
              <a:rPr lang="ja-JP" altLang="en-US" smtClean="0"/>
              <a:t>構造を持つＢＮからｃ－ＢＮへの構造相転移を考えました。</a:t>
            </a:r>
            <a:endParaRPr lang="en-US" altLang="ja-JP" smtClean="0"/>
          </a:p>
          <a:p>
            <a:pPr>
              <a:spcBef>
                <a:spcPct val="0"/>
              </a:spcBef>
            </a:pPr>
            <a:r>
              <a:rPr lang="ja-JP" altLang="en-US" smtClean="0"/>
              <a:t>これらの系はともに</a:t>
            </a:r>
            <a:r>
              <a:rPr lang="en-US" altLang="ja-JP" smtClean="0"/>
              <a:t>trigonal</a:t>
            </a:r>
            <a:r>
              <a:rPr lang="ja-JP" altLang="en-US" smtClean="0"/>
              <a:t>の軸を持ちます。</a:t>
            </a:r>
            <a:endParaRPr lang="en-US" altLang="ja-JP" smtClean="0"/>
          </a:p>
          <a:p>
            <a:pPr>
              <a:spcBef>
                <a:spcPct val="0"/>
              </a:spcBef>
            </a:pPr>
            <a:endParaRPr lang="en-US" altLang="ja-JP" smtClean="0"/>
          </a:p>
          <a:p>
            <a:pPr>
              <a:spcBef>
                <a:spcPct val="0"/>
              </a:spcBef>
            </a:pPr>
            <a:r>
              <a:rPr lang="ja-JP" altLang="en-US" smtClean="0"/>
              <a:t>この計算に用いた変数についてご説明します。</a:t>
            </a:r>
          </a:p>
        </p:txBody>
      </p:sp>
      <p:sp>
        <p:nvSpPr>
          <p:cNvPr id="6144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D9439-8D44-403D-8CD4-13663D243238}" type="slidenum">
              <a:rPr lang="ja-JP" altLang="en-US"/>
              <a:pPr fontAlgn="base">
                <a:spcBef>
                  <a:spcPct val="0"/>
                </a:spcBef>
                <a:spcAft>
                  <a:spcPct val="0"/>
                </a:spcAft>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34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今回の構造相転移で</a:t>
            </a:r>
            <a:r>
              <a:rPr lang="en-US" altLang="ja-JP" smtClean="0"/>
              <a:t>BN</a:t>
            </a:r>
            <a:r>
              <a:rPr lang="ja-JP" altLang="en-US" smtClean="0"/>
              <a:t>の構造を決める自由度は３つあります。</a:t>
            </a:r>
            <a:endParaRPr lang="en-US" altLang="ja-JP" smtClean="0"/>
          </a:p>
          <a:p>
            <a:pPr>
              <a:spcBef>
                <a:spcPct val="0"/>
              </a:spcBef>
            </a:pPr>
            <a:r>
              <a:rPr lang="ja-JP" altLang="en-US" smtClean="0"/>
              <a:t>格子定数である</a:t>
            </a:r>
            <a:r>
              <a:rPr lang="en-US" altLang="ja-JP" smtClean="0"/>
              <a:t>atrg, </a:t>
            </a:r>
            <a:r>
              <a:rPr lang="ja-JP" altLang="en-US" smtClean="0"/>
              <a:t>基本並進ベクトルの間の角度である</a:t>
            </a:r>
            <a:r>
              <a:rPr lang="en-US" altLang="ja-JP" smtClean="0"/>
              <a:t>α</a:t>
            </a:r>
            <a:r>
              <a:rPr lang="ja-JP" altLang="en-US" smtClean="0"/>
              <a:t>、　あと、２原子目の相対的な位置を表すＲ</a:t>
            </a:r>
            <a:r>
              <a:rPr lang="en-US" altLang="ja-JP" smtClean="0"/>
              <a:t>/c</a:t>
            </a:r>
            <a:r>
              <a:rPr lang="ja-JP" altLang="en-US" smtClean="0"/>
              <a:t>です。</a:t>
            </a:r>
            <a:endParaRPr lang="en-US" altLang="ja-JP" smtClean="0"/>
          </a:p>
          <a:p>
            <a:pPr>
              <a:spcBef>
                <a:spcPct val="0"/>
              </a:spcBef>
            </a:pPr>
            <a:r>
              <a:rPr lang="ja-JP" altLang="en-US" smtClean="0"/>
              <a:t>ここで</a:t>
            </a:r>
            <a:r>
              <a:rPr lang="en-US" altLang="ja-JP" smtClean="0"/>
              <a:t>R/c</a:t>
            </a:r>
            <a:r>
              <a:rPr lang="ja-JP" altLang="en-US" smtClean="0"/>
              <a:t>が、つまり、２原子目の相対的な位置が</a:t>
            </a:r>
            <a:r>
              <a:rPr lang="en-US" altLang="ja-JP" smtClean="0"/>
              <a:t>1/3</a:t>
            </a:r>
            <a:r>
              <a:rPr lang="ja-JP" altLang="en-US" smtClean="0"/>
              <a:t>のときは安定な</a:t>
            </a:r>
            <a:r>
              <a:rPr lang="en-US" altLang="ja-JP" smtClean="0"/>
              <a:t>rhombohedral</a:t>
            </a:r>
            <a:r>
              <a:rPr lang="ja-JP" altLang="en-US" smtClean="0"/>
              <a:t>構造となり・・・</a:t>
            </a:r>
            <a:endParaRPr lang="en-US" altLang="ja-JP" smtClean="0"/>
          </a:p>
          <a:p>
            <a:pPr>
              <a:spcBef>
                <a:spcPct val="0"/>
              </a:spcBef>
            </a:pPr>
            <a:endParaRPr lang="en-US" altLang="ja-JP" smtClean="0"/>
          </a:p>
          <a:p>
            <a:pPr>
              <a:spcBef>
                <a:spcPct val="0"/>
              </a:spcBef>
            </a:pPr>
            <a:r>
              <a:rPr lang="en-US" altLang="ja-JP" smtClean="0"/>
              <a:t>Atrg</a:t>
            </a:r>
            <a:r>
              <a:rPr lang="ja-JP" altLang="en-US" smtClean="0"/>
              <a:t>は説明割愛（ここで説明する）</a:t>
            </a:r>
          </a:p>
        </p:txBody>
      </p:sp>
      <p:sp>
        <p:nvSpPr>
          <p:cNvPr id="6349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14FE1-711C-41F2-90BF-22DA1ADA6F29}" type="slidenum">
              <a:rPr lang="ja-JP" altLang="en-US"/>
              <a:pPr fontAlgn="base">
                <a:spcBef>
                  <a:spcPct val="0"/>
                </a:spcBef>
                <a:spcAft>
                  <a:spcPct val="0"/>
                </a:spcAft>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55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09638">
              <a:spcBef>
                <a:spcPct val="0"/>
              </a:spcBef>
            </a:pPr>
            <a:r>
              <a:rPr lang="ja-JP" altLang="en-US" smtClean="0"/>
              <a:t>ここで</a:t>
            </a:r>
            <a:r>
              <a:rPr lang="en-US" altLang="ja-JP" smtClean="0"/>
              <a:t>trigonal</a:t>
            </a:r>
            <a:r>
              <a:rPr lang="ja-JP" altLang="en-US" smtClean="0"/>
              <a:t>の軸と六角形の構造との関係性についてご紹介します。</a:t>
            </a:r>
            <a:endParaRPr lang="en-US" altLang="ja-JP" smtClean="0"/>
          </a:p>
          <a:p>
            <a:pPr defTabSz="909638">
              <a:spcBef>
                <a:spcPct val="0"/>
              </a:spcBef>
            </a:pPr>
            <a:r>
              <a:rPr lang="en-US" altLang="ja-JP" smtClean="0"/>
              <a:t>Trigonal</a:t>
            </a:r>
            <a:r>
              <a:rPr lang="ja-JP" altLang="en-US" smtClean="0"/>
              <a:t>は</a:t>
            </a:r>
            <a:r>
              <a:rPr lang="en-US" altLang="ja-JP" smtClean="0"/>
              <a:t>t1,t2,t3</a:t>
            </a:r>
            <a:r>
              <a:rPr lang="ja-JP" altLang="en-US" smtClean="0"/>
              <a:t>の軸を持ちます。この緑の原子で構成された最小単位をたくさん集めると、六角形出てきて見やすくなります。</a:t>
            </a:r>
            <a:endParaRPr lang="en-US" altLang="ja-JP" smtClean="0"/>
          </a:p>
          <a:p>
            <a:pPr defTabSz="909638">
              <a:spcBef>
                <a:spcPct val="0"/>
              </a:spcBef>
            </a:pPr>
            <a:r>
              <a:rPr lang="ja-JP" altLang="en-US" smtClean="0"/>
              <a:t>そして、層の対応としましては、、、アニメーション</a:t>
            </a:r>
            <a:endParaRPr lang="en-US" altLang="ja-JP" smtClean="0"/>
          </a:p>
          <a:p>
            <a:pPr defTabSz="909638">
              <a:spcBef>
                <a:spcPct val="0"/>
              </a:spcBef>
            </a:pPr>
            <a:r>
              <a:rPr lang="ja-JP" altLang="en-US" smtClean="0"/>
              <a:t>先ほど　３つの変数を紹介しましたが、格子定数を変化させることは</a:t>
            </a:r>
            <a:r>
              <a:rPr lang="en-US" altLang="ja-JP" smtClean="0"/>
              <a:t>t</a:t>
            </a:r>
            <a:r>
              <a:rPr lang="ja-JP" altLang="en-US" smtClean="0"/>
              <a:t>ベクトルの大きさを変えることに相当し</a:t>
            </a:r>
            <a:endParaRPr lang="en-US" altLang="ja-JP" smtClean="0"/>
          </a:p>
          <a:p>
            <a:pPr defTabSz="909638">
              <a:spcBef>
                <a:spcPct val="0"/>
              </a:spcBef>
            </a:pPr>
            <a:r>
              <a:rPr lang="ja-JP" altLang="en-US" smtClean="0"/>
              <a:t>この六角柱の箱の拡大・縮小に相当します。</a:t>
            </a:r>
            <a:endParaRPr lang="en-US" altLang="ja-JP" smtClean="0"/>
          </a:p>
          <a:p>
            <a:pPr defTabSz="909638">
              <a:spcBef>
                <a:spcPct val="0"/>
              </a:spcBef>
            </a:pPr>
            <a:r>
              <a:rPr lang="ja-JP" altLang="en-US" smtClean="0"/>
              <a:t>残り２つの変数を変化させることはどういうことに対応するかを動画を用いて示します。</a:t>
            </a:r>
            <a:endParaRPr lang="en-US" altLang="ja-JP" smtClean="0"/>
          </a:p>
          <a:p>
            <a:pPr defTabSz="909638">
              <a:spcBef>
                <a:spcPct val="0"/>
              </a:spcBef>
            </a:pPr>
            <a:endParaRPr lang="en-US" altLang="ja-JP" smtClean="0"/>
          </a:p>
          <a:p>
            <a:pPr defTabSz="909638">
              <a:spcBef>
                <a:spcPct val="0"/>
              </a:spcBef>
            </a:pPr>
            <a:endParaRPr lang="en-US" altLang="ja-JP" smtClean="0"/>
          </a:p>
          <a:p>
            <a:pPr defTabSz="909638">
              <a:spcBef>
                <a:spcPct val="0"/>
              </a:spcBef>
            </a:pPr>
            <a:endParaRPr lang="en-US" altLang="ja-JP" smtClean="0"/>
          </a:p>
          <a:p>
            <a:pPr defTabSz="909638">
              <a:spcBef>
                <a:spcPct val="0"/>
              </a:spcBef>
            </a:pPr>
            <a:endParaRPr lang="en-US" altLang="ja-JP" smtClean="0"/>
          </a:p>
          <a:p>
            <a:pPr defTabSz="909638">
              <a:spcBef>
                <a:spcPct val="0"/>
              </a:spcBef>
            </a:pPr>
            <a:r>
              <a:rPr lang="ja-JP" altLang="en-US" smtClean="0"/>
              <a:t>ここで</a:t>
            </a:r>
            <a:r>
              <a:rPr lang="en-US" altLang="ja-JP" smtClean="0"/>
              <a:t>Trigonal</a:t>
            </a:r>
            <a:r>
              <a:rPr lang="ja-JP" altLang="en-US" smtClean="0"/>
              <a:t>の軸で見るよりも</a:t>
            </a:r>
            <a:r>
              <a:rPr lang="en-US" altLang="ja-JP" smtClean="0"/>
              <a:t>hexagonal </a:t>
            </a:r>
            <a:r>
              <a:rPr lang="ja-JP" altLang="en-US" smtClean="0"/>
              <a:t>の軸で見る方がなじみ深いと思うので、</a:t>
            </a:r>
            <a:r>
              <a:rPr lang="en-US" altLang="ja-JP" smtClean="0"/>
              <a:t>hexagonal</a:t>
            </a:r>
            <a:r>
              <a:rPr lang="ja-JP" altLang="en-US" smtClean="0"/>
              <a:t>の軸中心に見ていきたいと思います。</a:t>
            </a:r>
            <a:endParaRPr lang="en-US" altLang="ja-JP" smtClean="0"/>
          </a:p>
          <a:p>
            <a:pPr defTabSz="909638">
              <a:spcBef>
                <a:spcPct val="0"/>
              </a:spcBef>
            </a:pPr>
            <a:r>
              <a:rPr lang="ja-JP" altLang="en-US" smtClean="0"/>
              <a:t>ここで</a:t>
            </a:r>
            <a:r>
              <a:rPr lang="en-US" altLang="ja-JP" smtClean="0"/>
              <a:t>trigonal</a:t>
            </a:r>
            <a:r>
              <a:rPr lang="ja-JP" altLang="en-US" smtClean="0"/>
              <a:t>の軸のままであると見にくいので拡張したら</a:t>
            </a:r>
            <a:r>
              <a:rPr lang="en-US" altLang="ja-JP" smtClean="0"/>
              <a:t>hexagonal</a:t>
            </a:r>
            <a:r>
              <a:rPr lang="ja-JP" altLang="en-US" smtClean="0"/>
              <a:t>が出てきます。</a:t>
            </a:r>
            <a:endParaRPr lang="en-US" altLang="ja-JP" smtClean="0"/>
          </a:p>
          <a:p>
            <a:pPr defTabSz="909638">
              <a:spcBef>
                <a:spcPct val="0"/>
              </a:spcBef>
            </a:pPr>
            <a:r>
              <a:rPr lang="ja-JP" altLang="en-US" smtClean="0"/>
              <a:t>　その際、</a:t>
            </a:r>
            <a:endParaRPr lang="en-US" altLang="ja-JP" smtClean="0"/>
          </a:p>
          <a:p>
            <a:pPr defTabSz="909638">
              <a:spcBef>
                <a:spcPct val="0"/>
              </a:spcBef>
            </a:pPr>
            <a:r>
              <a:rPr lang="en-US" altLang="ja-JP" smtClean="0"/>
              <a:t>Primitive</a:t>
            </a:r>
            <a:r>
              <a:rPr lang="ja-JP" altLang="en-US" smtClean="0"/>
              <a:t>だと</a:t>
            </a:r>
            <a:r>
              <a:rPr lang="en-US" altLang="ja-JP" smtClean="0"/>
              <a:t>rhombohedral</a:t>
            </a:r>
            <a:r>
              <a:rPr lang="ja-JP" altLang="en-US" smtClean="0"/>
              <a:t>格子になります。レイヤー構造を扱う際には</a:t>
            </a:r>
            <a:r>
              <a:rPr lang="en-US" altLang="ja-JP" smtClean="0"/>
              <a:t>Conventional</a:t>
            </a:r>
            <a:r>
              <a:rPr lang="ja-JP" altLang="en-US" smtClean="0"/>
              <a:t>な</a:t>
            </a:r>
            <a:r>
              <a:rPr lang="en-US" altLang="ja-JP" smtClean="0"/>
              <a:t>unit cell</a:t>
            </a:r>
            <a:r>
              <a:rPr lang="ja-JP" altLang="en-US" smtClean="0"/>
              <a:t>である</a:t>
            </a:r>
            <a:r>
              <a:rPr lang="en-US" altLang="ja-JP" smtClean="0"/>
              <a:t>hexagonal</a:t>
            </a:r>
            <a:r>
              <a:rPr lang="ja-JP" altLang="en-US" smtClean="0"/>
              <a:t>な軸でとった方がわかりやすい。</a:t>
            </a:r>
          </a:p>
        </p:txBody>
      </p:sp>
      <p:sp>
        <p:nvSpPr>
          <p:cNvPr id="6553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EC6C1-2E64-4154-BF66-CAFDBEE0590B}" type="slidenum">
              <a:rPr lang="ja-JP" altLang="en-US"/>
              <a:pPr fontAlgn="base">
                <a:spcBef>
                  <a:spcPct val="0"/>
                </a:spcBef>
                <a:spcAft>
                  <a:spcPct val="0"/>
                </a:spcAft>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75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ロンボからジンクブレンドへ連続的に移り替わっていく様子を動画でお見せします。</a:t>
            </a:r>
            <a:endParaRPr lang="en-US" altLang="ja-JP" smtClean="0"/>
          </a:p>
          <a:p>
            <a:pPr>
              <a:spcBef>
                <a:spcPct val="0"/>
              </a:spcBef>
            </a:pPr>
            <a:endParaRPr lang="en-US" altLang="ja-JP" smtClean="0"/>
          </a:p>
          <a:p>
            <a:pPr>
              <a:spcBef>
                <a:spcPct val="0"/>
              </a:spcBef>
            </a:pPr>
            <a:r>
              <a:rPr lang="en-US" altLang="ja-JP" smtClean="0"/>
              <a:t>※</a:t>
            </a:r>
            <a:r>
              <a:rPr lang="ja-JP" altLang="en-US" smtClean="0"/>
              <a:t>固定させてる状況を述べる</a:t>
            </a:r>
            <a:endParaRPr lang="en-US" altLang="ja-JP" smtClean="0"/>
          </a:p>
          <a:p>
            <a:pPr>
              <a:spcBef>
                <a:spcPct val="0"/>
              </a:spcBef>
            </a:pPr>
            <a:r>
              <a:rPr lang="ja-JP" altLang="en-US" smtClean="0"/>
              <a:t>自由度は３つあり、そのうちの一つである</a:t>
            </a:r>
            <a:r>
              <a:rPr lang="en-US" altLang="ja-JP" smtClean="0"/>
              <a:t>R/c</a:t>
            </a:r>
            <a:r>
              <a:rPr lang="ja-JP" altLang="en-US" smtClean="0"/>
              <a:t>だけを変化させるとどう見えるかを可視化しました。</a:t>
            </a:r>
            <a:endParaRPr lang="en-US" altLang="ja-JP" smtClean="0"/>
          </a:p>
          <a:p>
            <a:pPr>
              <a:spcBef>
                <a:spcPct val="0"/>
              </a:spcBef>
            </a:pPr>
            <a:r>
              <a:rPr lang="ja-JP" altLang="en-US" smtClean="0"/>
              <a:t>配位数が３から４へ。</a:t>
            </a:r>
            <a:endParaRPr lang="en-US" altLang="ja-JP" smtClean="0"/>
          </a:p>
          <a:p>
            <a:pPr>
              <a:spcBef>
                <a:spcPct val="0"/>
              </a:spcBef>
            </a:pPr>
            <a:r>
              <a:rPr lang="ja-JP" altLang="en-US" smtClean="0"/>
              <a:t>（</a:t>
            </a:r>
            <a:r>
              <a:rPr lang="en-US" altLang="ja-JP" smtClean="0"/>
              <a:t>Cosα</a:t>
            </a:r>
            <a:r>
              <a:rPr lang="ja-JP" altLang="en-US" smtClean="0"/>
              <a:t>＝０．５で</a:t>
            </a:r>
            <a:r>
              <a:rPr lang="en-US" altLang="ja-JP" smtClean="0"/>
              <a:t>fix</a:t>
            </a:r>
            <a:r>
              <a:rPr lang="ja-JP" altLang="en-US" smtClean="0"/>
              <a:t>）</a:t>
            </a:r>
          </a:p>
        </p:txBody>
      </p:sp>
      <p:sp>
        <p:nvSpPr>
          <p:cNvPr id="6758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C126BB-F3A7-4E11-85DB-BB12D75F03D3}" type="slidenum">
              <a:rPr lang="ja-JP" altLang="en-US"/>
              <a:pPr fontAlgn="base">
                <a:spcBef>
                  <a:spcPct val="0"/>
                </a:spcBef>
                <a:spcAft>
                  <a:spcPct val="0"/>
                </a:spcAft>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96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Cosα</a:t>
            </a:r>
            <a:r>
              <a:rPr lang="ja-JP" altLang="en-US" smtClean="0"/>
              <a:t>が小さいと</a:t>
            </a:r>
            <a:r>
              <a:rPr lang="en-US" altLang="ja-JP" smtClean="0"/>
              <a:t>α</a:t>
            </a:r>
            <a:r>
              <a:rPr lang="ja-JP" altLang="en-US" smtClean="0"/>
              <a:t>は大きいので格子緩和を考えていない場合、</a:t>
            </a:r>
            <a:r>
              <a:rPr lang="en-US" altLang="ja-JP" smtClean="0"/>
              <a:t>hexagonal</a:t>
            </a:r>
            <a:r>
              <a:rPr lang="ja-JP" altLang="en-US" smtClean="0"/>
              <a:t>軸の</a:t>
            </a:r>
            <a:r>
              <a:rPr lang="en-US" altLang="ja-JP" smtClean="0"/>
              <a:t>c</a:t>
            </a:r>
            <a:r>
              <a:rPr lang="ja-JP" altLang="en-US" smtClean="0"/>
              <a:t>軸が縮んでいくことに対応する。</a:t>
            </a:r>
            <a:endParaRPr lang="en-US" altLang="ja-JP" smtClean="0"/>
          </a:p>
          <a:p>
            <a:pPr>
              <a:spcBef>
                <a:spcPct val="0"/>
              </a:spcBef>
            </a:pPr>
            <a:r>
              <a:rPr lang="en-US" altLang="ja-JP" smtClean="0"/>
              <a:t>Cosα</a:t>
            </a:r>
            <a:r>
              <a:rPr lang="ja-JP" altLang="en-US" smtClean="0"/>
              <a:t>が大きいと</a:t>
            </a:r>
            <a:r>
              <a:rPr lang="en-US" altLang="ja-JP" smtClean="0"/>
              <a:t>α</a:t>
            </a:r>
            <a:r>
              <a:rPr lang="ja-JP" altLang="en-US" smtClean="0"/>
              <a:t>は小さいので、</a:t>
            </a:r>
            <a:r>
              <a:rPr lang="en-US" altLang="ja-JP" smtClean="0"/>
              <a:t>hexagonal</a:t>
            </a:r>
            <a:r>
              <a:rPr lang="ja-JP" altLang="en-US" smtClean="0"/>
              <a:t>のｃ軸は伸びていくことに対応する。</a:t>
            </a:r>
            <a:endParaRPr lang="en-US" altLang="ja-JP" smtClean="0"/>
          </a:p>
          <a:p>
            <a:pPr>
              <a:spcBef>
                <a:spcPct val="0"/>
              </a:spcBef>
            </a:pPr>
            <a:r>
              <a:rPr lang="ja-JP" altLang="en-US" smtClean="0"/>
              <a:t>今ムービーでは</a:t>
            </a:r>
            <a:r>
              <a:rPr lang="en-US" altLang="ja-JP" smtClean="0"/>
              <a:t>cosα</a:t>
            </a:r>
            <a:r>
              <a:rPr lang="ja-JP" altLang="en-US" smtClean="0"/>
              <a:t>を</a:t>
            </a:r>
            <a:r>
              <a:rPr lang="en-US" altLang="ja-JP" smtClean="0"/>
              <a:t>0.4</a:t>
            </a:r>
            <a:r>
              <a:rPr lang="ja-JP" altLang="en-US" smtClean="0"/>
              <a:t>から</a:t>
            </a:r>
            <a:r>
              <a:rPr lang="en-US" altLang="ja-JP" smtClean="0"/>
              <a:t>0.6</a:t>
            </a:r>
            <a:r>
              <a:rPr lang="ja-JP" altLang="en-US" smtClean="0"/>
              <a:t>へと増やしているので</a:t>
            </a:r>
            <a:r>
              <a:rPr lang="en-US" altLang="ja-JP" smtClean="0"/>
              <a:t>c</a:t>
            </a:r>
            <a:r>
              <a:rPr lang="ja-JP" altLang="en-US" smtClean="0"/>
              <a:t>軸が伸びていく様子が見て取れる。</a:t>
            </a:r>
          </a:p>
        </p:txBody>
      </p:sp>
      <p:sp>
        <p:nvSpPr>
          <p:cNvPr id="6963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483E-1D90-4166-8FDF-A0B931604E86}" type="slidenum">
              <a:rPr lang="ja-JP" altLang="en-US"/>
              <a:pPr fontAlgn="base">
                <a:spcBef>
                  <a:spcPct val="0"/>
                </a:spcBef>
                <a:spcAft>
                  <a:spcPct val="0"/>
                </a:spcAft>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09638">
              <a:spcBef>
                <a:spcPct val="0"/>
              </a:spcBef>
            </a:pPr>
            <a:r>
              <a:rPr lang="ja-JP" altLang="en-US" smtClean="0"/>
              <a:t>次にＢＮの構造最適化の結果をご紹介します。</a:t>
            </a:r>
          </a:p>
          <a:p>
            <a:pPr defTabSz="909638">
              <a:spcBef>
                <a:spcPct val="0"/>
              </a:spcBef>
            </a:pPr>
            <a:endParaRPr lang="en-US" altLang="ja-JP" smtClean="0"/>
          </a:p>
          <a:p>
            <a:pPr defTabSz="909638">
              <a:spcBef>
                <a:spcPct val="0"/>
              </a:spcBef>
            </a:pPr>
            <a:r>
              <a:rPr lang="ja-JP" altLang="en-US" smtClean="0"/>
              <a:t>構造最適化とは、先ほど説明した３つの変数を変化させて、それぞれの構造のエネルギーを第一原理から計算し、</a:t>
            </a:r>
            <a:endParaRPr lang="en-US" altLang="ja-JP" smtClean="0"/>
          </a:p>
          <a:p>
            <a:pPr defTabSz="909638">
              <a:spcBef>
                <a:spcPct val="0"/>
              </a:spcBef>
            </a:pPr>
            <a:r>
              <a:rPr lang="ja-JP" altLang="en-US" smtClean="0"/>
              <a:t>どの構造が安定化を決めることです。</a:t>
            </a:r>
            <a:endParaRPr lang="en-US" altLang="ja-JP" smtClean="0"/>
          </a:p>
        </p:txBody>
      </p:sp>
      <p:sp>
        <p:nvSpPr>
          <p:cNvPr id="7168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744A7-7C45-4E72-AF1B-746BEE26A8DE}" type="slidenum">
              <a:rPr lang="ja-JP" altLang="en-US"/>
              <a:pPr fontAlgn="base">
                <a:spcBef>
                  <a:spcPct val="0"/>
                </a:spcBef>
                <a:spcAft>
                  <a:spcPct val="0"/>
                </a:spcAft>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09638">
              <a:spcBef>
                <a:spcPct val="0"/>
              </a:spcBef>
            </a:pPr>
            <a:r>
              <a:rPr lang="ja-JP" altLang="en-US" smtClean="0"/>
              <a:t>これは３つの変数である１つの</a:t>
            </a:r>
            <a:r>
              <a:rPr lang="en-US" altLang="ja-JP" smtClean="0"/>
              <a:t>R/c</a:t>
            </a:r>
            <a:r>
              <a:rPr lang="ja-JP" altLang="en-US" smtClean="0"/>
              <a:t>を固定した状態で他の２つの変数を変化させた図です。</a:t>
            </a:r>
            <a:endParaRPr lang="en-US" altLang="ja-JP" smtClean="0"/>
          </a:p>
          <a:p>
            <a:pPr defTabSz="909638">
              <a:spcBef>
                <a:spcPct val="0"/>
              </a:spcBef>
            </a:pPr>
            <a:endParaRPr lang="en-US" altLang="ja-JP" smtClean="0"/>
          </a:p>
          <a:p>
            <a:pPr defTabSz="909638">
              <a:spcBef>
                <a:spcPct val="0"/>
              </a:spcBef>
            </a:pPr>
            <a:r>
              <a:rPr lang="ja-JP" altLang="en-US" smtClean="0"/>
              <a:t>Ｚ軸がエネルギーで、</a:t>
            </a:r>
            <a:r>
              <a:rPr lang="en-US" altLang="ja-JP" smtClean="0"/>
              <a:t>X</a:t>
            </a:r>
            <a:r>
              <a:rPr lang="ja-JP" altLang="en-US" smtClean="0"/>
              <a:t>軸Ｙ軸が格子定数と</a:t>
            </a:r>
            <a:r>
              <a:rPr lang="en-US" altLang="ja-JP" smtClean="0"/>
              <a:t>cosα</a:t>
            </a:r>
            <a:r>
              <a:rPr lang="ja-JP" altLang="en-US" smtClean="0"/>
              <a:t>の変数です。</a:t>
            </a:r>
            <a:endParaRPr lang="en-US" altLang="ja-JP" smtClean="0"/>
          </a:p>
          <a:p>
            <a:pPr defTabSz="909638">
              <a:spcBef>
                <a:spcPct val="0"/>
              </a:spcBef>
            </a:pPr>
            <a:r>
              <a:rPr lang="ja-JP" altLang="en-US" smtClean="0"/>
              <a:t>これらの格子定数と</a:t>
            </a:r>
            <a:r>
              <a:rPr lang="en-US" altLang="ja-JP" smtClean="0"/>
              <a:t>cosα</a:t>
            </a:r>
            <a:r>
              <a:rPr lang="ja-JP" altLang="en-US" smtClean="0"/>
              <a:t>を変化させて最小のエネルギーを求めました。</a:t>
            </a:r>
            <a:endParaRPr lang="en-US" altLang="ja-JP" smtClean="0"/>
          </a:p>
          <a:p>
            <a:pPr defTabSz="909638">
              <a:spcBef>
                <a:spcPct val="0"/>
              </a:spcBef>
            </a:pPr>
            <a:r>
              <a:rPr lang="ja-JP" altLang="en-US" smtClean="0"/>
              <a:t>青いところがエネルギーが低いところで、赤いところがエネルギーが高いところです。</a:t>
            </a:r>
            <a:endParaRPr lang="en-US" altLang="ja-JP" smtClean="0"/>
          </a:p>
          <a:p>
            <a:pPr defTabSz="909638">
              <a:spcBef>
                <a:spcPct val="0"/>
              </a:spcBef>
            </a:pPr>
            <a:r>
              <a:rPr lang="ja-JP" altLang="en-US" smtClean="0"/>
              <a:t>一番谷のところが</a:t>
            </a:r>
            <a:r>
              <a:rPr lang="en-US" altLang="ja-JP" smtClean="0"/>
              <a:t>cosα</a:t>
            </a:r>
            <a:r>
              <a:rPr lang="ja-JP" altLang="en-US" smtClean="0"/>
              <a:t>＝０．５で～となり　</a:t>
            </a:r>
            <a:r>
              <a:rPr lang="en-US" altLang="ja-JP" smtClean="0"/>
              <a:t>cosα</a:t>
            </a:r>
            <a:r>
              <a:rPr lang="ja-JP" altLang="en-US" smtClean="0"/>
              <a:t>が０．５は</a:t>
            </a:r>
            <a:r>
              <a:rPr lang="en-US" altLang="ja-JP" smtClean="0"/>
              <a:t>zinc blende</a:t>
            </a:r>
            <a:r>
              <a:rPr lang="ja-JP" altLang="en-US" smtClean="0"/>
              <a:t>構造を表しており、</a:t>
            </a:r>
            <a:endParaRPr lang="en-US" altLang="ja-JP" smtClean="0"/>
          </a:p>
          <a:p>
            <a:pPr defTabSz="909638">
              <a:spcBef>
                <a:spcPct val="0"/>
              </a:spcBef>
            </a:pPr>
            <a:r>
              <a:rPr lang="ja-JP" altLang="en-US" smtClean="0"/>
              <a:t>最適化を行うことが出来ています。</a:t>
            </a:r>
            <a:endParaRPr lang="en-US" altLang="ja-JP" smtClean="0"/>
          </a:p>
          <a:p>
            <a:pPr defTabSz="909638">
              <a:spcBef>
                <a:spcPct val="0"/>
              </a:spcBef>
            </a:pPr>
            <a:endParaRPr lang="en-US" altLang="ja-JP" smtClean="0"/>
          </a:p>
          <a:p>
            <a:pPr defTabSz="909638">
              <a:spcBef>
                <a:spcPct val="0"/>
              </a:spcBef>
            </a:pPr>
            <a:endParaRPr lang="en-US" altLang="ja-JP" smtClean="0"/>
          </a:p>
          <a:p>
            <a:pPr defTabSz="909638">
              <a:spcBef>
                <a:spcPct val="0"/>
              </a:spcBef>
            </a:pPr>
            <a:r>
              <a:rPr lang="en-US" altLang="ja-JP" smtClean="0"/>
              <a:t>I optimized the parameter with R/c fixed</a:t>
            </a:r>
            <a:endParaRPr lang="ja-JP" altLang="en-US" smtClean="0"/>
          </a:p>
          <a:p>
            <a:pPr defTabSz="909638">
              <a:spcBef>
                <a:spcPct val="0"/>
              </a:spcBef>
            </a:pPr>
            <a:endParaRPr lang="ja-JP" altLang="en-US" smtClean="0"/>
          </a:p>
        </p:txBody>
      </p:sp>
      <p:sp>
        <p:nvSpPr>
          <p:cNvPr id="7373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9B615-97C6-4252-BBEB-79D08F5FD54C}" type="slidenum">
              <a:rPr lang="ja-JP" altLang="en-US"/>
              <a:pPr fontAlgn="base">
                <a:spcBef>
                  <a:spcPct val="0"/>
                </a:spcBef>
                <a:spcAft>
                  <a:spcPct val="0"/>
                </a:spcAft>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I introduce the polymorphism of carbon</a:t>
            </a:r>
          </a:p>
          <a:p>
            <a:pPr>
              <a:spcBef>
                <a:spcPct val="0"/>
              </a:spcBef>
            </a:pPr>
            <a:r>
              <a:rPr lang="en-US" altLang="ja-JP" smtClean="0"/>
              <a:t>Carbon has polymorphism as shown here.</a:t>
            </a:r>
          </a:p>
        </p:txBody>
      </p:sp>
      <p:sp>
        <p:nvSpPr>
          <p:cNvPr id="2048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46126A-27C9-4A2F-B3F5-762F8FCD1F36}" type="slidenum">
              <a:rPr lang="ja-JP" altLang="en-US"/>
              <a:pPr fontAlgn="base">
                <a:spcBef>
                  <a:spcPct val="0"/>
                </a:spcBef>
                <a:spcAft>
                  <a:spcPct val="0"/>
                </a:spcAft>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57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次にＢＮの電子状態の計算結果をお見せします。</a:t>
            </a:r>
          </a:p>
        </p:txBody>
      </p:sp>
      <p:sp>
        <p:nvSpPr>
          <p:cNvPr id="7577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466D50-42A4-42CF-B28B-1603B137B70C}" type="slidenum">
              <a:rPr lang="ja-JP" altLang="en-US"/>
              <a:pPr fontAlgn="base">
                <a:spcBef>
                  <a:spcPct val="0"/>
                </a:spcBef>
                <a:spcAft>
                  <a:spcPct val="0"/>
                </a:spcAft>
              </a:pPr>
              <a:t>30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782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782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A4595E-417B-4B82-B492-C4C03B3F985C}" type="slidenum">
              <a:rPr lang="ja-JP" altLang="en-US"/>
              <a:pPr fontAlgn="base">
                <a:spcBef>
                  <a:spcPct val="0"/>
                </a:spcBef>
                <a:spcAft>
                  <a:spcPct val="0"/>
                </a:spcAft>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98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S</a:t>
            </a:r>
            <a:r>
              <a:rPr lang="ja-JP" altLang="en-US" smtClean="0"/>
              <a:t>バンドで形成されている。</a:t>
            </a:r>
            <a:endParaRPr lang="en-US" altLang="ja-JP" smtClean="0"/>
          </a:p>
          <a:p>
            <a:pPr>
              <a:spcBef>
                <a:spcPct val="0"/>
              </a:spcBef>
            </a:pPr>
            <a:r>
              <a:rPr lang="ja-JP" altLang="en-US" smtClean="0"/>
              <a:t>右の図　指し示し、この青の原子に着目してください。</a:t>
            </a:r>
            <a:endParaRPr lang="en-US" altLang="ja-JP" smtClean="0"/>
          </a:p>
          <a:p>
            <a:pPr>
              <a:spcBef>
                <a:spcPct val="0"/>
              </a:spcBef>
            </a:pPr>
            <a:r>
              <a:rPr lang="ja-JP" altLang="en-US" smtClean="0"/>
              <a:t>４本の手が伸びており、</a:t>
            </a:r>
            <a:r>
              <a:rPr lang="en-US" altLang="ja-JP" smtClean="0"/>
              <a:t>sp3</a:t>
            </a:r>
            <a:r>
              <a:rPr lang="ja-JP" altLang="en-US" smtClean="0"/>
              <a:t>混成を起こしております。</a:t>
            </a:r>
            <a:endParaRPr lang="en-US" altLang="ja-JP" smtClean="0"/>
          </a:p>
          <a:p>
            <a:pPr>
              <a:spcBef>
                <a:spcPct val="0"/>
              </a:spcBef>
            </a:pPr>
            <a:r>
              <a:rPr lang="ja-JP" altLang="en-US" smtClean="0"/>
              <a:t>これはこの状態密度を見ていただけるとｓとｐが混ざっており、</a:t>
            </a:r>
            <a:endParaRPr lang="en-US" altLang="ja-JP" smtClean="0"/>
          </a:p>
          <a:p>
            <a:pPr>
              <a:spcBef>
                <a:spcPct val="0"/>
              </a:spcBef>
            </a:pPr>
            <a:r>
              <a:rPr lang="ja-JP" altLang="en-US" smtClean="0"/>
              <a:t>この事から</a:t>
            </a:r>
            <a:r>
              <a:rPr lang="en-US" altLang="ja-JP" smtClean="0"/>
              <a:t>sp3</a:t>
            </a:r>
            <a:r>
              <a:rPr lang="ja-JP" altLang="en-US" smtClean="0"/>
              <a:t>混成が起きていることがわかり、またこのバンドとこのバンドが</a:t>
            </a:r>
            <a:r>
              <a:rPr lang="en-US" altLang="ja-JP" smtClean="0"/>
              <a:t>sp3</a:t>
            </a:r>
            <a:r>
              <a:rPr lang="ja-JP" altLang="en-US" smtClean="0"/>
              <a:t>を形成しています。</a:t>
            </a:r>
            <a:endParaRPr lang="en-US" altLang="ja-JP" smtClean="0"/>
          </a:p>
          <a:p>
            <a:pPr>
              <a:spcBef>
                <a:spcPct val="0"/>
              </a:spcBef>
            </a:pPr>
            <a:endParaRPr lang="en-US" altLang="ja-JP" smtClean="0"/>
          </a:p>
          <a:p>
            <a:pPr>
              <a:spcBef>
                <a:spcPct val="0"/>
              </a:spcBef>
            </a:pPr>
            <a:r>
              <a:rPr lang="en-US" altLang="ja-JP" smtClean="0"/>
              <a:t>Sp3</a:t>
            </a:r>
            <a:r>
              <a:rPr lang="ja-JP" altLang="en-US" smtClean="0"/>
              <a:t>混成を</a:t>
            </a:r>
          </a:p>
        </p:txBody>
      </p:sp>
      <p:sp>
        <p:nvSpPr>
          <p:cNvPr id="798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67344-9CF6-4FD2-A3DF-17F869600B69}" type="slidenum">
              <a:rPr lang="ja-JP" altLang="en-US"/>
              <a:pPr fontAlgn="base">
                <a:spcBef>
                  <a:spcPct val="0"/>
                </a:spcBef>
                <a:spcAft>
                  <a:spcPct val="0"/>
                </a:spcAft>
              </a:pPr>
              <a:t>32</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19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8192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EFF76C-383E-493E-BF2D-949CC26FE85C}" type="slidenum">
              <a:rPr lang="ja-JP" altLang="en-US"/>
              <a:pPr fontAlgn="base">
                <a:spcBef>
                  <a:spcPct val="0"/>
                </a:spcBef>
                <a:spcAft>
                  <a:spcPct val="0"/>
                </a:spcAft>
              </a:pPr>
              <a:t>33</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397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この図をご覧ください。</a:t>
            </a:r>
            <a:endParaRPr lang="en-US" altLang="ja-JP" smtClean="0"/>
          </a:p>
          <a:p>
            <a:pPr>
              <a:spcBef>
                <a:spcPct val="0"/>
              </a:spcBef>
            </a:pPr>
            <a:r>
              <a:rPr lang="ja-JP" altLang="en-US" smtClean="0"/>
              <a:t>ロンボ～構造は二次元性の大きいレイヤー構造となっています。</a:t>
            </a:r>
            <a:endParaRPr lang="en-US" altLang="ja-JP" smtClean="0"/>
          </a:p>
          <a:p>
            <a:pPr>
              <a:spcBef>
                <a:spcPct val="0"/>
              </a:spcBef>
            </a:pPr>
            <a:endParaRPr lang="en-US" altLang="ja-JP" smtClean="0"/>
          </a:p>
          <a:p>
            <a:pPr>
              <a:spcBef>
                <a:spcPct val="0"/>
              </a:spcBef>
            </a:pPr>
            <a:r>
              <a:rPr lang="ja-JP" altLang="en-US" smtClean="0"/>
              <a:t>（ＢとＮの</a:t>
            </a:r>
            <a:r>
              <a:rPr lang="en-US" altLang="ja-JP" smtClean="0"/>
              <a:t>pz</a:t>
            </a:r>
            <a:r>
              <a:rPr lang="ja-JP" altLang="en-US" smtClean="0"/>
              <a:t>軌道から作られる）</a:t>
            </a:r>
            <a:r>
              <a:rPr lang="el-GR" altLang="ja-JP" smtClean="0"/>
              <a:t>Π</a:t>
            </a:r>
            <a:r>
              <a:rPr lang="ja-JP" altLang="en-US" smtClean="0"/>
              <a:t>結合は結合軌道と反結合軌道に分かれています。</a:t>
            </a:r>
            <a:endParaRPr lang="en-US" altLang="ja-JP" smtClean="0"/>
          </a:p>
          <a:p>
            <a:pPr>
              <a:spcBef>
                <a:spcPct val="0"/>
              </a:spcBef>
            </a:pPr>
            <a:r>
              <a:rPr lang="ja-JP" altLang="en-US" smtClean="0"/>
              <a:t>これは</a:t>
            </a:r>
            <a:r>
              <a:rPr lang="en-US" altLang="ja-JP" smtClean="0"/>
              <a:t>sp2</a:t>
            </a:r>
            <a:r>
              <a:rPr lang="ja-JP" altLang="en-US" smtClean="0"/>
              <a:t>バンドとなっております。</a:t>
            </a:r>
            <a:endParaRPr lang="en-US" altLang="ja-JP" smtClean="0"/>
          </a:p>
          <a:p>
            <a:pPr>
              <a:spcBef>
                <a:spcPct val="0"/>
              </a:spcBef>
            </a:pPr>
            <a:r>
              <a:rPr lang="ja-JP" altLang="en-US" smtClean="0"/>
              <a:t>この図からわかるとおり２次元的な平面構造を持つので、この二次元性は</a:t>
            </a:r>
            <a:r>
              <a:rPr lang="en-US" altLang="ja-JP" smtClean="0"/>
              <a:t>sp2</a:t>
            </a:r>
            <a:r>
              <a:rPr lang="ja-JP" altLang="en-US" smtClean="0"/>
              <a:t>構造で説明ができます。</a:t>
            </a:r>
            <a:endParaRPr lang="en-US" altLang="ja-JP" smtClean="0"/>
          </a:p>
          <a:p>
            <a:pPr>
              <a:spcBef>
                <a:spcPct val="0"/>
              </a:spcBef>
            </a:pPr>
            <a:r>
              <a:rPr lang="ja-JP" altLang="en-US" smtClean="0"/>
              <a:t>これが</a:t>
            </a:r>
            <a:r>
              <a:rPr lang="en-US" altLang="ja-JP" smtClean="0"/>
              <a:t>zinc-blende</a:t>
            </a:r>
            <a:r>
              <a:rPr lang="ja-JP" altLang="en-US" smtClean="0"/>
              <a:t>構造との大きな違いです。</a:t>
            </a:r>
            <a:endParaRPr lang="en-US" altLang="ja-JP" smtClean="0"/>
          </a:p>
          <a:p>
            <a:pPr>
              <a:spcBef>
                <a:spcPct val="0"/>
              </a:spcBef>
            </a:pPr>
            <a:r>
              <a:rPr lang="ja-JP" altLang="en-US" smtClean="0"/>
              <a:t>つまり、ジンク～は３次元的な～を持っており、ロンボは二次元的な～。</a:t>
            </a:r>
            <a:endParaRPr lang="en-US" altLang="ja-JP" smtClean="0"/>
          </a:p>
          <a:p>
            <a:pPr>
              <a:spcBef>
                <a:spcPct val="0"/>
              </a:spcBef>
            </a:pPr>
            <a:r>
              <a:rPr lang="ja-JP" altLang="en-US" smtClean="0"/>
              <a:t>これがバンド図を用いた定性的な説明です。</a:t>
            </a:r>
            <a:endParaRPr lang="en-US" altLang="ja-JP" smtClean="0"/>
          </a:p>
        </p:txBody>
      </p:sp>
      <p:sp>
        <p:nvSpPr>
          <p:cNvPr id="8397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A69B89-63FF-4669-BE82-9A01EC87BBA2}" type="slidenum">
              <a:rPr lang="ja-JP" altLang="en-US"/>
              <a:pPr fontAlgn="base">
                <a:spcBef>
                  <a:spcPct val="0"/>
                </a:spcBef>
                <a:spcAft>
                  <a:spcPct val="0"/>
                </a:spcAft>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60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次に</a:t>
            </a:r>
            <a:r>
              <a:rPr lang="en-US" altLang="ja-JP" smtClean="0"/>
              <a:t>r-BN</a:t>
            </a:r>
            <a:r>
              <a:rPr lang="ja-JP" altLang="en-US" smtClean="0"/>
              <a:t>と</a:t>
            </a:r>
            <a:r>
              <a:rPr lang="en-US" altLang="ja-JP" smtClean="0"/>
              <a:t>c-BN</a:t>
            </a:r>
            <a:r>
              <a:rPr lang="ja-JP" altLang="en-US" smtClean="0"/>
              <a:t>の構造の安定性とホールドーピングの影響を計算した結果をお見せします。</a:t>
            </a:r>
          </a:p>
        </p:txBody>
      </p:sp>
      <p:sp>
        <p:nvSpPr>
          <p:cNvPr id="8601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010E4-47C6-484C-B97D-C918F4086D53}" type="slidenum">
              <a:rPr lang="ja-JP" altLang="en-US"/>
              <a:pPr fontAlgn="base">
                <a:spcBef>
                  <a:spcPct val="0"/>
                </a:spcBef>
                <a:spcAft>
                  <a:spcPct val="0"/>
                </a:spcAft>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80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計算では</a:t>
            </a:r>
            <a:r>
              <a:rPr lang="en-US" altLang="ja-JP" smtClean="0"/>
              <a:t>rhombo</a:t>
            </a:r>
            <a:r>
              <a:rPr lang="ja-JP" altLang="en-US" smtClean="0"/>
              <a:t>の方が安定で、</a:t>
            </a:r>
            <a:r>
              <a:rPr lang="en-US" altLang="ja-JP" smtClean="0"/>
              <a:t>r-BN to c-BN</a:t>
            </a:r>
            <a:r>
              <a:rPr lang="ja-JP" altLang="en-US" smtClean="0"/>
              <a:t>への活性化エネルギーがやく０．２５</a:t>
            </a:r>
            <a:r>
              <a:rPr lang="en-US" altLang="ja-JP" smtClean="0"/>
              <a:t>eV</a:t>
            </a:r>
            <a:r>
              <a:rPr lang="ja-JP" altLang="en-US" smtClean="0"/>
              <a:t>程であるということがわかりました。</a:t>
            </a:r>
            <a:endParaRPr lang="en-US" altLang="ja-JP" smtClean="0"/>
          </a:p>
          <a:p>
            <a:pPr>
              <a:spcBef>
                <a:spcPct val="0"/>
              </a:spcBef>
            </a:pPr>
            <a:r>
              <a:rPr lang="ja-JP" altLang="en-US" smtClean="0"/>
              <a:t>ました</a:t>
            </a:r>
          </a:p>
        </p:txBody>
      </p:sp>
      <p:sp>
        <p:nvSpPr>
          <p:cNvPr id="8806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08362-E837-4308-A00E-10A3D9437B46}" type="slidenum">
              <a:rPr lang="ja-JP" altLang="en-US"/>
              <a:pPr fontAlgn="base">
                <a:spcBef>
                  <a:spcPct val="0"/>
                </a:spcBef>
                <a:spcAft>
                  <a:spcPct val="0"/>
                </a:spcAft>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01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011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8AD913-EDC1-4F24-921F-BFDCAB477E28}" type="slidenum">
              <a:rPr lang="ja-JP" altLang="en-US"/>
              <a:pPr fontAlgn="base">
                <a:spcBef>
                  <a:spcPct val="0"/>
                </a:spcBef>
                <a:spcAft>
                  <a:spcPct val="0"/>
                </a:spcAft>
              </a:pPr>
              <a:t>37</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21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Possibility</a:t>
            </a:r>
            <a:r>
              <a:rPr lang="ja-JP" altLang="en-US" smtClean="0"/>
              <a:t>を調べる</a:t>
            </a:r>
          </a:p>
        </p:txBody>
      </p:sp>
      <p:sp>
        <p:nvSpPr>
          <p:cNvPr id="921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67865A-8620-45D6-B3A6-BBD130F3ADB9}" type="slidenum">
              <a:rPr lang="ja-JP" altLang="en-US"/>
              <a:pPr fontAlgn="base">
                <a:spcBef>
                  <a:spcPct val="0"/>
                </a:spcBef>
                <a:spcAft>
                  <a:spcPct val="0"/>
                </a:spcAft>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42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421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A6B94F-DF52-4575-8EC4-4D2162969702}" type="slidenum">
              <a:rPr lang="ja-JP" altLang="en-US"/>
              <a:pPr fontAlgn="base">
                <a:spcBef>
                  <a:spcPct val="0"/>
                </a:spcBef>
                <a:spcAft>
                  <a:spcPct val="0"/>
                </a:spcAft>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25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The graphite and diamond structures can be classified into three types according to the stacking sequence</a:t>
            </a:r>
          </a:p>
          <a:p>
            <a:pPr>
              <a:spcBef>
                <a:spcPct val="0"/>
              </a:spcBef>
            </a:pPr>
            <a:r>
              <a:rPr lang="en-US" altLang="ja-JP" smtClean="0"/>
              <a:t>There are three layers. AA ~~~stacking.</a:t>
            </a:r>
          </a:p>
          <a:p>
            <a:pPr>
              <a:spcBef>
                <a:spcPct val="0"/>
              </a:spcBef>
            </a:pPr>
            <a:r>
              <a:rPr lang="en-US" altLang="ja-JP" smtClean="0"/>
              <a:t>In aa stacking, simple~~ , hexa~~ exist.   In ab ~~</a:t>
            </a:r>
          </a:p>
          <a:p>
            <a:pPr>
              <a:spcBef>
                <a:spcPct val="0"/>
              </a:spcBef>
            </a:pPr>
            <a:r>
              <a:rPr lang="en-US" altLang="ja-JP" smtClean="0"/>
              <a:t>Let’s look those structures one by one in detail</a:t>
            </a:r>
            <a:endParaRPr lang="ja-JP" altLang="en-US" smtClean="0"/>
          </a:p>
        </p:txBody>
      </p:sp>
      <p:sp>
        <p:nvSpPr>
          <p:cNvPr id="2253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6B29C6-49F8-4368-8A7F-EECFACC4A525}" type="slidenum">
              <a:rPr lang="ja-JP" altLang="en-US"/>
              <a:pPr fontAlgn="base">
                <a:spcBef>
                  <a:spcPct val="0"/>
                </a:spcBef>
                <a:spcAft>
                  <a:spcPct val="0"/>
                </a:spcAft>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62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Possibility</a:t>
            </a:r>
            <a:r>
              <a:rPr lang="ja-JP" altLang="en-US" smtClean="0"/>
              <a:t>を調べる</a:t>
            </a:r>
          </a:p>
        </p:txBody>
      </p:sp>
      <p:sp>
        <p:nvSpPr>
          <p:cNvPr id="9625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E30178-85C5-40D4-A211-77EAF321780D}" type="slidenum">
              <a:rPr lang="ja-JP" altLang="en-US"/>
              <a:pPr fontAlgn="base">
                <a:spcBef>
                  <a:spcPct val="0"/>
                </a:spcBef>
                <a:spcAft>
                  <a:spcPct val="0"/>
                </a:spcAft>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83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I summarized my talk,</a:t>
            </a:r>
            <a:endParaRPr lang="ja-JP" altLang="en-US" smtClean="0"/>
          </a:p>
        </p:txBody>
      </p:sp>
      <p:sp>
        <p:nvSpPr>
          <p:cNvPr id="9830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B4D0F3-DD4D-4275-8BBE-5D232956DCF0}" type="slidenum">
              <a:rPr lang="ja-JP" altLang="en-US"/>
              <a:pPr fontAlgn="base">
                <a:spcBef>
                  <a:spcPct val="0"/>
                </a:spcBef>
                <a:spcAft>
                  <a:spcPct val="0"/>
                </a:spcAft>
              </a:pPr>
              <a:t>41</a:t>
            </a:fld>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03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0035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D4D4A5-DBB2-4B8F-A88D-03C2D66F5EFC}" type="slidenum">
              <a:rPr lang="ja-JP" altLang="en-US"/>
              <a:pPr fontAlgn="base">
                <a:spcBef>
                  <a:spcPct val="0"/>
                </a:spcBef>
                <a:spcAft>
                  <a:spcPct val="0"/>
                </a:spcAft>
              </a:pPr>
              <a:t>42</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45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すべての原子の上下に原子があります。</a:t>
            </a:r>
            <a:endParaRPr lang="en-US" altLang="ja-JP" smtClean="0"/>
          </a:p>
          <a:p>
            <a:pPr>
              <a:spcBef>
                <a:spcPct val="0"/>
              </a:spcBef>
            </a:pPr>
            <a:r>
              <a:rPr lang="en-US" altLang="ja-JP" smtClean="0"/>
              <a:t>This is simple ~.</a:t>
            </a:r>
          </a:p>
          <a:p>
            <a:pPr>
              <a:spcBef>
                <a:spcPct val="0"/>
              </a:spcBef>
            </a:pPr>
            <a:r>
              <a:rPr lang="en-US" altLang="ja-JP" smtClean="0"/>
              <a:t>As shown here, all atoms are directly above each other.</a:t>
            </a:r>
          </a:p>
          <a:p>
            <a:pPr>
              <a:spcBef>
                <a:spcPct val="0"/>
              </a:spcBef>
            </a:pPr>
            <a:r>
              <a:rPr lang="en-US" altLang="ja-JP" smtClean="0"/>
              <a:t>from above////animation</a:t>
            </a:r>
            <a:endParaRPr lang="ja-JP" altLang="en-US" smtClean="0"/>
          </a:p>
        </p:txBody>
      </p:sp>
      <p:sp>
        <p:nvSpPr>
          <p:cNvPr id="2457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A508A9-20EF-4324-BD4E-8F209FECB3A5}" type="slidenum">
              <a:rPr lang="ja-JP" altLang="en-US"/>
              <a:pPr fontAlgn="base">
                <a:spcBef>
                  <a:spcPct val="0"/>
                </a:spcBef>
                <a:spcAft>
                  <a:spcPct val="0"/>
                </a:spcAft>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原子の半分は真上に原子があり、残りの半分は六員環の真ん中に原子が来る。</a:t>
            </a:r>
            <a:endParaRPr lang="en-US" altLang="ja-JP" smtClean="0"/>
          </a:p>
          <a:p>
            <a:pPr>
              <a:spcBef>
                <a:spcPct val="0"/>
              </a:spcBef>
            </a:pPr>
            <a:r>
              <a:rPr lang="en-US" altLang="ja-JP" smtClean="0"/>
              <a:t>A and B layers are one cycle in this system.</a:t>
            </a:r>
          </a:p>
          <a:p>
            <a:pPr>
              <a:spcBef>
                <a:spcPct val="0"/>
              </a:spcBef>
            </a:pPr>
            <a:r>
              <a:rPr lang="en-US" altLang="ja-JP" smtClean="0"/>
              <a:t>A layer stacks, Next, B layer stacks above half of the atom of A layer.</a:t>
            </a:r>
            <a:endParaRPr lang="ja-JP" altLang="en-US" smtClean="0"/>
          </a:p>
        </p:txBody>
      </p:sp>
      <p:sp>
        <p:nvSpPr>
          <p:cNvPr id="2662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887517-2ED5-488C-A6CD-80C47E065F7A}" type="slidenum">
              <a:rPr lang="ja-JP" altLang="en-US"/>
              <a:pPr fontAlgn="base">
                <a:spcBef>
                  <a:spcPct val="0"/>
                </a:spcBef>
                <a:spcAft>
                  <a:spcPct val="0"/>
                </a:spcAft>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867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段々ずれる　３層で１周期　上から見ると・・・</a:t>
            </a:r>
            <a:endParaRPr lang="en-US" altLang="ja-JP" smtClean="0"/>
          </a:p>
          <a:p>
            <a:pPr>
              <a:spcBef>
                <a:spcPct val="0"/>
              </a:spcBef>
            </a:pPr>
            <a:r>
              <a:rPr lang="en-US" altLang="ja-JP" smtClean="0"/>
              <a:t>As shown here, In the structure of rhombohedral graphite,</a:t>
            </a:r>
          </a:p>
          <a:p>
            <a:pPr>
              <a:spcBef>
                <a:spcPct val="0"/>
              </a:spcBef>
            </a:pPr>
            <a:r>
              <a:rPr lang="en-US" altLang="ja-JP" smtClean="0"/>
              <a:t>Each layer slides from adjacent layer and A and B and C layer are one cycle in this system.</a:t>
            </a:r>
          </a:p>
          <a:p>
            <a:pPr>
              <a:spcBef>
                <a:spcPct val="0"/>
              </a:spcBef>
            </a:pPr>
            <a:r>
              <a:rPr lang="en-US" altLang="ja-JP" smtClean="0"/>
              <a:t>From above, A layer stacks, Next, B layer stacks above half of the atoms of A layer.</a:t>
            </a:r>
            <a:endParaRPr lang="ja-JP" altLang="en-US" smtClean="0"/>
          </a:p>
          <a:p>
            <a:pPr>
              <a:spcBef>
                <a:spcPct val="0"/>
              </a:spcBef>
            </a:pPr>
            <a:r>
              <a:rPr lang="en-US" altLang="ja-JP" smtClean="0"/>
              <a:t>C layer stacks the atoms of both A and B layers.</a:t>
            </a:r>
            <a:endParaRPr lang="ja-JP" altLang="en-US" smtClean="0"/>
          </a:p>
        </p:txBody>
      </p:sp>
      <p:sp>
        <p:nvSpPr>
          <p:cNvPr id="2867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07B14-AB20-48C0-A877-90E8D921C380}" type="slidenum">
              <a:rPr lang="ja-JP" altLang="en-US"/>
              <a:pPr fontAlgn="base">
                <a:spcBef>
                  <a:spcPct val="0"/>
                </a:spcBef>
                <a:spcAft>
                  <a:spcPct val="0"/>
                </a:spcAft>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07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As you know , this is the juwery.</a:t>
            </a:r>
          </a:p>
          <a:p>
            <a:pPr>
              <a:spcBef>
                <a:spcPct val="0"/>
              </a:spcBef>
            </a:pPr>
            <a:r>
              <a:rPr lang="en-US" altLang="ja-JP" smtClean="0"/>
              <a:t>Because the cubic diamond has a large energy gap, it cant absorb the light.</a:t>
            </a:r>
          </a:p>
          <a:p>
            <a:pPr>
              <a:spcBef>
                <a:spcPct val="0"/>
              </a:spcBef>
            </a:pPr>
            <a:r>
              <a:rPr lang="en-US" altLang="ja-JP" smtClean="0"/>
              <a:t>So it has transparency.</a:t>
            </a:r>
          </a:p>
          <a:p>
            <a:pPr>
              <a:spcBef>
                <a:spcPct val="0"/>
              </a:spcBef>
            </a:pPr>
            <a:endParaRPr lang="en-US" altLang="ja-JP" smtClean="0"/>
          </a:p>
          <a:p>
            <a:pPr>
              <a:spcBef>
                <a:spcPct val="0"/>
              </a:spcBef>
            </a:pPr>
            <a:r>
              <a:rPr lang="ja-JP" altLang="en-US" smtClean="0"/>
              <a:t>構造はみなさんご存知のダイアモンド構造です。（シリコンと同じ結晶構造です）この構造は２つのｆｃｃの副格子からなります。</a:t>
            </a:r>
            <a:endParaRPr lang="en-US" altLang="ja-JP" smtClean="0"/>
          </a:p>
          <a:p>
            <a:pPr>
              <a:spcBef>
                <a:spcPct val="0"/>
              </a:spcBef>
            </a:pPr>
            <a:r>
              <a:rPr lang="en-US" altLang="ja-JP" smtClean="0"/>
              <a:t>2</a:t>
            </a:r>
            <a:r>
              <a:rPr lang="ja-JP" altLang="en-US" smtClean="0"/>
              <a:t>組の同じ原子からでたきた面心立方格子を体対角線長の</a:t>
            </a:r>
            <a:r>
              <a:rPr lang="en-US" altLang="ja-JP" smtClean="0"/>
              <a:t>1/4</a:t>
            </a:r>
            <a:r>
              <a:rPr lang="ja-JP" altLang="en-US" smtClean="0"/>
              <a:t>だけずらした構造となっています。</a:t>
            </a:r>
          </a:p>
        </p:txBody>
      </p:sp>
      <p:sp>
        <p:nvSpPr>
          <p:cNvPr id="3072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A695C9-D85B-43EE-A993-D1889BE27F5E}" type="slidenum">
              <a:rPr lang="ja-JP" altLang="en-US"/>
              <a:pPr fontAlgn="base">
                <a:spcBef>
                  <a:spcPct val="0"/>
                </a:spcBef>
                <a:spcAft>
                  <a:spcPct val="0"/>
                </a:spcAft>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z="1000" smtClean="0"/>
              <a:t>This is lonsdaleite</a:t>
            </a:r>
          </a:p>
          <a:p>
            <a:pPr>
              <a:spcBef>
                <a:spcPct val="0"/>
              </a:spcBef>
            </a:pPr>
            <a:r>
              <a:rPr lang="en-US" altLang="ja-JP" sz="1000" smtClean="0"/>
              <a:t>We call hexagonal diamond</a:t>
            </a:r>
          </a:p>
          <a:p>
            <a:pPr>
              <a:spcBef>
                <a:spcPct val="0"/>
              </a:spcBef>
            </a:pPr>
            <a:r>
              <a:rPr lang="en-US" altLang="ja-JP" sz="1000" smtClean="0"/>
              <a:t>It is obtained from simple hexagonal graphite.</a:t>
            </a:r>
          </a:p>
          <a:p>
            <a:pPr>
              <a:spcBef>
                <a:spcPct val="0"/>
              </a:spcBef>
            </a:pPr>
            <a:endParaRPr lang="en-US" altLang="ja-JP" sz="1000" smtClean="0"/>
          </a:p>
          <a:p>
            <a:pPr>
              <a:spcBef>
                <a:spcPct val="0"/>
              </a:spcBef>
            </a:pPr>
            <a:endParaRPr lang="en-US" altLang="ja-JP" sz="1000" smtClean="0"/>
          </a:p>
          <a:p>
            <a:pPr>
              <a:spcBef>
                <a:spcPct val="0"/>
              </a:spcBef>
            </a:pPr>
            <a:r>
              <a:rPr lang="ja-JP" altLang="en-US" sz="1000" smtClean="0"/>
              <a:t>めちゃ硬い＆</a:t>
            </a:r>
            <a:r>
              <a:rPr lang="en-US" altLang="ja-JP" sz="1000" smtClean="0"/>
              <a:t>AA</a:t>
            </a:r>
            <a:r>
              <a:rPr lang="ja-JP" altLang="en-US" sz="1000" smtClean="0"/>
              <a:t>から。</a:t>
            </a:r>
            <a:endParaRPr lang="en-US" altLang="ja-JP" sz="1000" smtClean="0"/>
          </a:p>
          <a:p>
            <a:pPr>
              <a:spcBef>
                <a:spcPct val="0"/>
              </a:spcBef>
            </a:pPr>
            <a:endParaRPr lang="en-US" altLang="ja-JP" sz="1000" smtClean="0"/>
          </a:p>
          <a:p>
            <a:pPr>
              <a:spcBef>
                <a:spcPct val="0"/>
              </a:spcBef>
            </a:pPr>
            <a:r>
              <a:rPr lang="ja-JP" altLang="en-US" sz="1000" smtClean="0"/>
              <a:t>色は黄褐色透明、</a:t>
            </a:r>
            <a:r>
              <a:rPr lang="ja-JP" altLang="en-US" sz="1000" smtClean="0">
                <a:hlinkClick r:id="rId3" action="ppaction://hlinkfile" tooltip="屈折率"/>
              </a:rPr>
              <a:t>屈折率</a:t>
            </a:r>
            <a:r>
              <a:rPr lang="ja-JP" altLang="en-US" sz="1000" smtClean="0"/>
              <a:t>は </a:t>
            </a:r>
            <a:r>
              <a:rPr lang="en-US" altLang="ja-JP" sz="1000" smtClean="0"/>
              <a:t>2.40 </a:t>
            </a:r>
            <a:r>
              <a:rPr lang="ja-JP" altLang="en-US" sz="1000" smtClean="0"/>
              <a:t>から </a:t>
            </a:r>
            <a:r>
              <a:rPr lang="en-US" altLang="ja-JP" sz="1000" smtClean="0"/>
              <a:t>2.41</a:t>
            </a:r>
            <a:r>
              <a:rPr lang="ja-JP" altLang="en-US" sz="1000" smtClean="0"/>
              <a:t>、</a:t>
            </a:r>
            <a:r>
              <a:rPr lang="ja-JP" altLang="en-US" sz="1000" smtClean="0">
                <a:hlinkClick r:id="rId4" action="ppaction://hlinkfile" tooltip="比重"/>
              </a:rPr>
              <a:t>比重</a:t>
            </a:r>
            <a:r>
              <a:rPr lang="ja-JP" altLang="en-US" sz="1000" smtClean="0"/>
              <a:t>は </a:t>
            </a:r>
            <a:r>
              <a:rPr lang="en-US" altLang="ja-JP" sz="1000" smtClean="0"/>
              <a:t>3.2 </a:t>
            </a:r>
            <a:r>
              <a:rPr lang="ja-JP" altLang="en-US" sz="1000" smtClean="0"/>
              <a:t>から </a:t>
            </a:r>
            <a:r>
              <a:rPr lang="en-US" altLang="ja-JP" sz="1000" smtClean="0"/>
              <a:t>3.3</a:t>
            </a:r>
            <a:r>
              <a:rPr lang="ja-JP" altLang="en-US" sz="1000" smtClean="0"/>
              <a:t>、</a:t>
            </a:r>
            <a:r>
              <a:rPr lang="ja-JP" altLang="en-US" sz="1000" smtClean="0">
                <a:hlinkClick r:id="rId5" action="ppaction://hlinkfile" tooltip="モース硬度"/>
              </a:rPr>
              <a:t>モース硬度</a:t>
            </a:r>
            <a:r>
              <a:rPr lang="ja-JP" altLang="en-US" sz="1000" smtClean="0"/>
              <a:t>は </a:t>
            </a:r>
            <a:r>
              <a:rPr lang="en-US" altLang="ja-JP" sz="1000" smtClean="0"/>
              <a:t>3</a:t>
            </a:r>
            <a:r>
              <a:rPr lang="en-US" altLang="ja-JP" sz="1000" baseline="30000" smtClean="0">
                <a:hlinkClick r:id="rId6" action="ppaction://hlinkfile"/>
              </a:rPr>
              <a:t>[1]</a:t>
            </a:r>
            <a:r>
              <a:rPr lang="ja-JP" altLang="en-US" sz="1000" smtClean="0"/>
              <a:t> または </a:t>
            </a:r>
            <a:r>
              <a:rPr lang="en-US" altLang="ja-JP" sz="1000" smtClean="0"/>
              <a:t>7 </a:t>
            </a:r>
            <a:r>
              <a:rPr lang="ja-JP" altLang="en-US" sz="1000" smtClean="0"/>
              <a:t>から </a:t>
            </a:r>
            <a:r>
              <a:rPr lang="en-US" altLang="ja-JP" sz="1000" smtClean="0"/>
              <a:t>8</a:t>
            </a:r>
            <a:r>
              <a:rPr lang="en-US" altLang="ja-JP" sz="1000" baseline="30000" smtClean="0">
                <a:hlinkClick r:id="rId7" action="ppaction://hlinkfile"/>
              </a:rPr>
              <a:t>[2]</a:t>
            </a:r>
            <a:r>
              <a:rPr lang="ja-JP" altLang="en-US" sz="1000" smtClean="0"/>
              <a:t>。一方ダイヤモンドのモース硬度は </a:t>
            </a:r>
            <a:r>
              <a:rPr lang="en-US" altLang="ja-JP" sz="1000" smtClean="0"/>
              <a:t>10 </a:t>
            </a:r>
            <a:r>
              <a:rPr lang="ja-JP" altLang="en-US" sz="1000" smtClean="0"/>
              <a:t>である。このロンズデーライトの硬度の低さは主に、天然に存在する材料に含まれる不純物や</a:t>
            </a:r>
            <a:r>
              <a:rPr lang="ja-JP" altLang="en-US" sz="1000" smtClean="0">
                <a:hlinkClick r:id="rId6" action="ppaction://hlinkfile" tooltip="格子欠陥"/>
              </a:rPr>
              <a:t>欠陥</a:t>
            </a:r>
            <a:r>
              <a:rPr lang="ja-JP" altLang="en-US" sz="1000" smtClean="0"/>
              <a:t>によるものとみられ、純粋なロンズデーライトはダイヤモンドより </a:t>
            </a:r>
            <a:r>
              <a:rPr lang="en-US" altLang="ja-JP" sz="1000" smtClean="0"/>
              <a:t>58% </a:t>
            </a:r>
            <a:r>
              <a:rPr lang="ja-JP" altLang="en-US" sz="1000" smtClean="0"/>
              <a:t>硬いと予想されている</a:t>
            </a:r>
            <a:r>
              <a:rPr lang="en-US" altLang="ja-JP" sz="1000" baseline="30000" smtClean="0">
                <a:hlinkClick r:id="rId8" action="ppaction://hlinkfile"/>
              </a:rPr>
              <a:t>[3]</a:t>
            </a:r>
            <a:r>
              <a:rPr lang="ja-JP" altLang="en-US" sz="1000" smtClean="0"/>
              <a:t>。</a:t>
            </a:r>
            <a:endParaRPr lang="ja-JP" altLang="en-US" sz="1000" b="1" smtClean="0"/>
          </a:p>
          <a:p>
            <a:pPr>
              <a:spcBef>
                <a:spcPct val="0"/>
              </a:spcBef>
            </a:pPr>
            <a:r>
              <a:rPr lang="ja-JP" altLang="en-US" sz="1000" smtClean="0"/>
              <a:t>ロンズデーライトはダイヤモンドよりも </a:t>
            </a:r>
            <a:r>
              <a:rPr lang="en-US" altLang="ja-JP" sz="1000" smtClean="0"/>
              <a:t>58% </a:t>
            </a:r>
            <a:r>
              <a:rPr lang="ja-JP" altLang="en-US" sz="1000" smtClean="0"/>
              <a:t>硬い可能性が示唆されている。</a:t>
            </a:r>
            <a:r>
              <a:rPr lang="ja-JP" altLang="en-US" sz="1000" smtClean="0">
                <a:hlinkClick r:id="rId7" action="ppaction://hlinkfile" tooltip="第一原理計算"/>
              </a:rPr>
              <a:t>第一原理計算</a:t>
            </a:r>
            <a:r>
              <a:rPr lang="ja-JP" altLang="en-US" sz="1000" smtClean="0"/>
              <a:t>により、切れ込み状の非常に大きな負荷をかけるとロンズデーライトの抵抗力が </a:t>
            </a:r>
            <a:r>
              <a:rPr lang="en-US" altLang="ja-JP" sz="1000" smtClean="0"/>
              <a:t>78% </a:t>
            </a:r>
            <a:r>
              <a:rPr lang="ja-JP" altLang="en-US" sz="1000" smtClean="0"/>
              <a:t>も増大するというシミュレーション結果を</a:t>
            </a:r>
            <a:r>
              <a:rPr lang="en-US" altLang="ja-JP" sz="1000" smtClean="0"/>
              <a:t>2009</a:t>
            </a:r>
            <a:r>
              <a:rPr lang="ja-JP" altLang="en-US" sz="1000" smtClean="0"/>
              <a:t>年</a:t>
            </a:r>
            <a:r>
              <a:rPr lang="en-US" altLang="ja-JP" sz="1000" smtClean="0"/>
              <a:t>2</a:t>
            </a:r>
            <a:r>
              <a:rPr lang="ja-JP" altLang="en-US" sz="1000" smtClean="0"/>
              <a:t>月に発表した。</a:t>
            </a:r>
          </a:p>
          <a:p>
            <a:pPr>
              <a:spcBef>
                <a:spcPct val="0"/>
              </a:spcBef>
            </a:pPr>
            <a:r>
              <a:rPr lang="ja-JP" altLang="en-US" sz="1000" smtClean="0"/>
              <a:t>その研究結果から、純粋なロンズデーライトは </a:t>
            </a:r>
            <a:r>
              <a:rPr lang="en-US" altLang="ja-JP" sz="1000" smtClean="0"/>
              <a:t>152 GPa</a:t>
            </a:r>
            <a:r>
              <a:rPr lang="ja-JP" altLang="en-US" sz="1000" smtClean="0"/>
              <a:t>（</a:t>
            </a:r>
            <a:r>
              <a:rPr lang="ja-JP" altLang="en-US" sz="1000" smtClean="0">
                <a:hlinkClick r:id="rId9" action="ppaction://hlinkfile" tooltip="ギガ"/>
              </a:rPr>
              <a:t>ギガ</a:t>
            </a:r>
            <a:r>
              <a:rPr lang="ja-JP" altLang="en-US" sz="1000" smtClean="0">
                <a:hlinkClick r:id="rId8" action="ppaction://hlinkfile" tooltip="パスカル"/>
              </a:rPr>
              <a:t>パスカル</a:t>
            </a:r>
            <a:r>
              <a:rPr lang="ja-JP" altLang="en-US" sz="1000" smtClean="0"/>
              <a:t>）の鋭利な圧力に耐えると推測されるが、これはダイヤモンドの </a:t>
            </a:r>
            <a:r>
              <a:rPr lang="en-US" altLang="ja-JP" sz="1000" smtClean="0"/>
              <a:t>97 GPa </a:t>
            </a:r>
            <a:r>
              <a:rPr lang="ja-JP" altLang="en-US" sz="1000" smtClean="0"/>
              <a:t>より高い</a:t>
            </a:r>
            <a:r>
              <a:rPr lang="en-US" altLang="ja-JP" sz="1000" baseline="30000" smtClean="0">
                <a:hlinkClick r:id="" action="ppaction://hlinkfile"/>
              </a:rPr>
              <a:t>[5]</a:t>
            </a:r>
            <a:endParaRPr lang="ja-JP" altLang="en-US" sz="1000" smtClean="0"/>
          </a:p>
        </p:txBody>
      </p:sp>
      <p:sp>
        <p:nvSpPr>
          <p:cNvPr id="3277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416897-FEFD-4B86-863F-308920A41E57}" type="slidenum">
              <a:rPr lang="ja-JP" altLang="en-US"/>
              <a:pPr fontAlgn="base">
                <a:spcBef>
                  <a:spcPct val="0"/>
                </a:spcBef>
                <a:spcAft>
                  <a:spcPct val="0"/>
                </a:spcAft>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ja-JP" altLang="en-US" smtClean="0"/>
              <a:t>マスター タイトルの書式設定</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a:p>
        </p:txBody>
      </p:sp>
      <p:sp>
        <p:nvSpPr>
          <p:cNvPr id="5" name="Date Placeholder 3"/>
          <p:cNvSpPr>
            <a:spLocks noGrp="1"/>
          </p:cNvSpPr>
          <p:nvPr>
            <p:ph type="dt" sz="half" idx="10"/>
          </p:nvPr>
        </p:nvSpPr>
        <p:spPr>
          <a:xfrm>
            <a:off x="228600" y="5943600"/>
            <a:ext cx="2133600" cy="228600"/>
          </a:xfrm>
        </p:spPr>
        <p:txBody>
          <a:bodyPr/>
          <a:lstStyle>
            <a:lvl1pPr algn="l">
              <a:defRPr smtClean="0"/>
            </a:lvl1pPr>
          </a:lstStyle>
          <a:p>
            <a:pPr>
              <a:defRPr/>
            </a:pPr>
            <a:fld id="{3529E3EC-0B3F-449A-9558-44AD29FE43C8}" type="datetime1">
              <a:rPr lang="ja-JP" altLang="en-US"/>
              <a:pPr>
                <a:defRPr/>
              </a:pPr>
              <a:t>2012/1/12</a:t>
            </a:fld>
            <a:endParaRPr lang="ja-JP" alt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smtClean="0"/>
            </a:lvl1pPr>
          </a:lstStyle>
          <a:p>
            <a:pPr>
              <a:defRPr/>
            </a:pPr>
            <a:fld id="{3D5CC329-797A-496E-977F-C9D12AAA11E6}"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a:defRPr/>
            </a:lvl1pPr>
          </a:lstStyle>
          <a:p>
            <a:pPr>
              <a:defRPr/>
            </a:pPr>
            <a:fld id="{C49C03B2-952F-459E-8064-BB16E1B72EE6}" type="datetime1">
              <a:rPr lang="ja-JP" altLang="en-US"/>
              <a:pPr>
                <a:defRPr/>
              </a:pPr>
              <a:t>2012/1/12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64FB6E36-FDB7-442B-BC3E-4AC6E138E33E}"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a:defRPr/>
            </a:lvl1pPr>
          </a:lstStyle>
          <a:p>
            <a:pPr>
              <a:defRPr/>
            </a:pPr>
            <a:fld id="{00B5A0DA-7071-47BF-ACB4-EF2E68BAB7EE}" type="datetime1">
              <a:rPr lang="ja-JP" altLang="en-US"/>
              <a:pPr>
                <a:defRPr/>
              </a:pPr>
              <a:t>2012/1/12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0B1F0A3-2F62-4ABC-BCE5-D57B59156652}"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a:defRPr/>
            </a:lvl1pPr>
          </a:lstStyle>
          <a:p>
            <a:pPr>
              <a:defRPr/>
            </a:pPr>
            <a:fld id="{C71A124C-4436-4DE5-B1AA-A113ED4CE89C}" type="datetime1">
              <a:rPr lang="ja-JP" altLang="en-US"/>
              <a:pPr>
                <a:defRPr/>
              </a:pPr>
              <a:t>2012/1/12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A4B6A87-A1F2-4020-AB97-90C3DAA01E14}"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A3F50BB1-D3AC-4E2E-B0EB-BC6F4511B185}" type="datetime1">
              <a:rPr lang="ja-JP" altLang="en-US"/>
              <a:pPr>
                <a:defRPr/>
              </a:pPr>
              <a:t>2012/1/12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A5503B90-AB9B-4DB4-A77E-45C5BBE623A2}"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3"/>
          <p:cNvSpPr>
            <a:spLocks noGrp="1"/>
          </p:cNvSpPr>
          <p:nvPr>
            <p:ph type="dt" sz="half" idx="10"/>
          </p:nvPr>
        </p:nvSpPr>
        <p:spPr/>
        <p:txBody>
          <a:bodyPr/>
          <a:lstStyle>
            <a:lvl1pPr>
              <a:defRPr/>
            </a:lvl1pPr>
          </a:lstStyle>
          <a:p>
            <a:pPr>
              <a:defRPr/>
            </a:pPr>
            <a:fld id="{06E789F0-71C3-4064-AE44-A419D5AE3DF4}" type="datetime1">
              <a:rPr lang="ja-JP" altLang="en-US"/>
              <a:pPr>
                <a:defRPr/>
              </a:pPr>
              <a:t>2012/1/12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C1562CAF-C178-402A-9D63-07B20295BB85}"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Date Placeholder 3"/>
          <p:cNvSpPr>
            <a:spLocks noGrp="1"/>
          </p:cNvSpPr>
          <p:nvPr>
            <p:ph type="dt" sz="half" idx="10"/>
          </p:nvPr>
        </p:nvSpPr>
        <p:spPr/>
        <p:txBody>
          <a:bodyPr/>
          <a:lstStyle>
            <a:lvl1pPr>
              <a:defRPr/>
            </a:lvl1pPr>
          </a:lstStyle>
          <a:p>
            <a:pPr>
              <a:defRPr/>
            </a:pPr>
            <a:fld id="{8EC86E7A-7724-44B4-A44D-3BF8B8205F2C}" type="datetime1">
              <a:rPr lang="ja-JP" altLang="en-US"/>
              <a:pPr>
                <a:defRPr/>
              </a:pPr>
              <a:t>2012/1/12</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7DAAD83D-1467-4F29-8B51-F996DFD4DC23}"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3"/>
          <p:cNvSpPr>
            <a:spLocks noGrp="1"/>
          </p:cNvSpPr>
          <p:nvPr>
            <p:ph type="dt" sz="half" idx="10"/>
          </p:nvPr>
        </p:nvSpPr>
        <p:spPr/>
        <p:txBody>
          <a:bodyPr/>
          <a:lstStyle>
            <a:lvl1pPr>
              <a:defRPr/>
            </a:lvl1pPr>
          </a:lstStyle>
          <a:p>
            <a:pPr>
              <a:defRPr/>
            </a:pPr>
            <a:fld id="{F3635435-2CDE-4631-96DD-A5BC39F478A6}" type="datetime1">
              <a:rPr lang="ja-JP" altLang="en-US"/>
              <a:pPr>
                <a:defRPr/>
              </a:pPr>
              <a:t>2012/1/12</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D4A1A84A-26BA-40A8-B975-4A21B1F2737F}"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F1C4A1-FEF2-479C-99DE-8EFA2F8C1491}" type="datetime1">
              <a:rPr lang="ja-JP" altLang="en-US"/>
              <a:pPr>
                <a:defRPr/>
              </a:pPr>
              <a:t>2012/1/12</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CA1AF5F0-CEEF-4750-A818-8CC640B65A19}"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pic>
        <p:nvPicPr>
          <p:cNvPr id="5" name="Picture 8" descr="Content caption.png"/>
          <p:cNvPicPr>
            <a:picLocks noChangeAspect="1"/>
          </p:cNvPicPr>
          <p:nvPr/>
        </p:nvPicPr>
        <p:blipFill>
          <a:blip r:embed="rId2"/>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Date Placeholder 4"/>
          <p:cNvSpPr>
            <a:spLocks noGrp="1"/>
          </p:cNvSpPr>
          <p:nvPr>
            <p:ph type="dt" sz="half" idx="10"/>
          </p:nvPr>
        </p:nvSpPr>
        <p:spPr/>
        <p:txBody>
          <a:bodyPr/>
          <a:lstStyle>
            <a:lvl1pPr>
              <a:defRPr/>
            </a:lvl1pPr>
          </a:lstStyle>
          <a:p>
            <a:pPr>
              <a:defRPr/>
            </a:pPr>
            <a:fld id="{925663BE-71D1-4607-BE69-779E20A9D949}" type="datetime1">
              <a:rPr lang="ja-JP" altLang="en-US"/>
              <a:pPr>
                <a:defRPr/>
              </a:pPr>
              <a:t>2012/1/12</a:t>
            </a:fld>
            <a:endParaRPr lang="ja-JP" altLang="en-US"/>
          </a:p>
        </p:txBody>
      </p:sp>
      <p:sp>
        <p:nvSpPr>
          <p:cNvPr id="7" name="Footer Placeholder 5"/>
          <p:cNvSpPr>
            <a:spLocks noGrp="1"/>
          </p:cNvSpPr>
          <p:nvPr>
            <p:ph type="ftr" sz="quarter" idx="11"/>
          </p:nvPr>
        </p:nvSpPr>
        <p:spPr/>
        <p:txBody>
          <a:bodyPr/>
          <a:lstStyle>
            <a:lvl1pPr>
              <a:defRPr/>
            </a:lvl1pPr>
          </a:lstStyle>
          <a:p>
            <a:pPr>
              <a:defRPr/>
            </a:pPr>
            <a:endParaRPr lang="ja-JP" altLang="en-US"/>
          </a:p>
        </p:txBody>
      </p:sp>
      <p:sp>
        <p:nvSpPr>
          <p:cNvPr id="8" name="Slide Number Placeholder 6"/>
          <p:cNvSpPr>
            <a:spLocks noGrp="1"/>
          </p:cNvSpPr>
          <p:nvPr>
            <p:ph type="sldNum" sz="quarter" idx="12"/>
          </p:nvPr>
        </p:nvSpPr>
        <p:spPr/>
        <p:txBody>
          <a:bodyPr/>
          <a:lstStyle>
            <a:lvl1pPr>
              <a:defRPr/>
            </a:lvl1pPr>
          </a:lstStyle>
          <a:p>
            <a:pPr>
              <a:defRPr/>
            </a:pPr>
            <a:fld id="{7665ACF1-7620-4003-B99B-93F170A64F73}"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Date Placeholder 4"/>
          <p:cNvSpPr>
            <a:spLocks noGrp="1"/>
          </p:cNvSpPr>
          <p:nvPr>
            <p:ph type="dt" sz="half" idx="10"/>
          </p:nvPr>
        </p:nvSpPr>
        <p:spPr/>
        <p:txBody>
          <a:bodyPr/>
          <a:lstStyle>
            <a:lvl1pPr>
              <a:defRPr/>
            </a:lvl1pPr>
          </a:lstStyle>
          <a:p>
            <a:pPr>
              <a:defRPr/>
            </a:pPr>
            <a:fld id="{A7BD65F7-BADA-48DB-8A03-7F9B4A9EDD80}" type="datetime1">
              <a:rPr lang="ja-JP" altLang="en-US"/>
              <a:pPr>
                <a:defRPr/>
              </a:pPr>
              <a:t>2012/1/12</a:t>
            </a:fld>
            <a:endParaRPr lang="ja-JP" altLang="en-US"/>
          </a:p>
        </p:txBody>
      </p:sp>
      <p:sp>
        <p:nvSpPr>
          <p:cNvPr id="7" name="Footer Placeholder 5"/>
          <p:cNvSpPr>
            <a:spLocks noGrp="1"/>
          </p:cNvSpPr>
          <p:nvPr>
            <p:ph type="ftr" sz="quarter" idx="11"/>
          </p:nvPr>
        </p:nvSpPr>
        <p:spPr/>
        <p:txBody>
          <a:bodyPr/>
          <a:lstStyle>
            <a:lvl1pPr>
              <a:defRPr/>
            </a:lvl1pPr>
          </a:lstStyle>
          <a:p>
            <a:pPr>
              <a:defRPr/>
            </a:pPr>
            <a:endParaRPr lang="ja-JP" altLang="en-US"/>
          </a:p>
        </p:txBody>
      </p:sp>
      <p:sp>
        <p:nvSpPr>
          <p:cNvPr id="8" name="Slide Number Placeholder 6"/>
          <p:cNvSpPr>
            <a:spLocks noGrp="1"/>
          </p:cNvSpPr>
          <p:nvPr>
            <p:ph type="sldNum" sz="quarter" idx="12"/>
          </p:nvPr>
        </p:nvSpPr>
        <p:spPr/>
        <p:txBody>
          <a:bodyPr/>
          <a:lstStyle>
            <a:lvl1pPr>
              <a:defRPr/>
            </a:lvl1pPr>
          </a:lstStyle>
          <a:p>
            <a:pPr>
              <a:defRPr/>
            </a:pPr>
            <a:fld id="{BE3EF240-9516-4EB2-B7A7-AA666518FEC4}"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ja-JP" altLang="en-US" smtClean="0"/>
              <a:t>マスタ タイトルの書式設定</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06744F2-6730-4141-9DF5-CF6346B83CB5}" type="datetime1">
              <a:rPr lang="ja-JP" altLang="en-US"/>
              <a:pPr>
                <a:defRPr/>
              </a:pPr>
              <a:t>2012/1/12</a:t>
            </a:fld>
            <a:endParaRPr lang="ja-JP" alt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ja-JP" alt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7299C7CF-384E-46E1-A1D1-D9D485FC0363}" type="slidenum">
              <a:rPr lang="ja-JP" altLang="en-US"/>
              <a:pPr>
                <a:defRPr/>
              </a:pPr>
              <a:t>&lt;#&gt;</a:t>
            </a:fld>
            <a:endParaRPr lang="ja-JP" altLang="en-US"/>
          </a:p>
        </p:txBody>
      </p:sp>
    </p:spTree>
  </p:cSld>
  <p:clrMap bg1="dk1" tx1="lt1" bg2="dk2" tx2="lt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34" r:id="rId8"/>
    <p:sldLayoutId id="2147483735" r:id="rId9"/>
    <p:sldLayoutId id="2147483726" r:id="rId10"/>
    <p:sldLayoutId id="2147483725" r:id="rId11"/>
  </p:sldLayoutIdLst>
  <p:hf hdr="0" ftr="0" dt="0"/>
  <p:txStyles>
    <p:titleStyle>
      <a:lvl1pPr algn="ctr" rtl="0" fontAlgn="base">
        <a:spcBef>
          <a:spcPct val="0"/>
        </a:spcBef>
        <a:spcAft>
          <a:spcPct val="0"/>
        </a:spcAft>
        <a:defRPr kumimoji="1"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fontAlgn="base">
        <a:spcBef>
          <a:spcPct val="0"/>
        </a:spcBef>
        <a:spcAft>
          <a:spcPct val="0"/>
        </a:spcAft>
        <a:defRPr kumimoji="1" sz="4400">
          <a:solidFill>
            <a:schemeClr val="tx1"/>
          </a:solidFill>
          <a:latin typeface="Century Gothic" pitchFamily="34" charset="0"/>
          <a:ea typeface="HGｺﾞｼｯｸM" pitchFamily="49" charset="-128"/>
        </a:defRPr>
      </a:lvl2pPr>
      <a:lvl3pPr algn="ctr" rtl="0" fontAlgn="base">
        <a:spcBef>
          <a:spcPct val="0"/>
        </a:spcBef>
        <a:spcAft>
          <a:spcPct val="0"/>
        </a:spcAft>
        <a:defRPr kumimoji="1" sz="4400">
          <a:solidFill>
            <a:schemeClr val="tx1"/>
          </a:solidFill>
          <a:latin typeface="Century Gothic" pitchFamily="34" charset="0"/>
          <a:ea typeface="HGｺﾞｼｯｸM" pitchFamily="49" charset="-128"/>
        </a:defRPr>
      </a:lvl3pPr>
      <a:lvl4pPr algn="ctr" rtl="0" fontAlgn="base">
        <a:spcBef>
          <a:spcPct val="0"/>
        </a:spcBef>
        <a:spcAft>
          <a:spcPct val="0"/>
        </a:spcAft>
        <a:defRPr kumimoji="1" sz="4400">
          <a:solidFill>
            <a:schemeClr val="tx1"/>
          </a:solidFill>
          <a:latin typeface="Century Gothic" pitchFamily="34" charset="0"/>
          <a:ea typeface="HGｺﾞｼｯｸM" pitchFamily="49" charset="-128"/>
        </a:defRPr>
      </a:lvl4pPr>
      <a:lvl5pPr algn="ctr" rtl="0" fontAlgn="base">
        <a:spcBef>
          <a:spcPct val="0"/>
        </a:spcBef>
        <a:spcAft>
          <a:spcPct val="0"/>
        </a:spcAft>
        <a:defRPr kumimoji="1" sz="4400">
          <a:solidFill>
            <a:schemeClr val="tx1"/>
          </a:solidFill>
          <a:latin typeface="Century Gothic" pitchFamily="34" charset="0"/>
          <a:ea typeface="HGｺﾞｼｯｸM" pitchFamily="49" charset="-128"/>
        </a:defRPr>
      </a:lvl5pPr>
      <a:lvl6pPr marL="457200" algn="ctr" rtl="0" fontAlgn="base">
        <a:spcBef>
          <a:spcPct val="0"/>
        </a:spcBef>
        <a:spcAft>
          <a:spcPct val="0"/>
        </a:spcAft>
        <a:defRPr kumimoji="1" sz="4400">
          <a:solidFill>
            <a:schemeClr val="tx1"/>
          </a:solidFill>
          <a:latin typeface="Century Gothic" pitchFamily="34" charset="0"/>
          <a:ea typeface="HGｺﾞｼｯｸM" pitchFamily="49" charset="-128"/>
        </a:defRPr>
      </a:lvl6pPr>
      <a:lvl7pPr marL="914400" algn="ctr" rtl="0" fontAlgn="base">
        <a:spcBef>
          <a:spcPct val="0"/>
        </a:spcBef>
        <a:spcAft>
          <a:spcPct val="0"/>
        </a:spcAft>
        <a:defRPr kumimoji="1" sz="4400">
          <a:solidFill>
            <a:schemeClr val="tx1"/>
          </a:solidFill>
          <a:latin typeface="Century Gothic" pitchFamily="34" charset="0"/>
          <a:ea typeface="HGｺﾞｼｯｸM" pitchFamily="49" charset="-128"/>
        </a:defRPr>
      </a:lvl7pPr>
      <a:lvl8pPr marL="1371600" algn="ctr" rtl="0" fontAlgn="base">
        <a:spcBef>
          <a:spcPct val="0"/>
        </a:spcBef>
        <a:spcAft>
          <a:spcPct val="0"/>
        </a:spcAft>
        <a:defRPr kumimoji="1" sz="4400">
          <a:solidFill>
            <a:schemeClr val="tx1"/>
          </a:solidFill>
          <a:latin typeface="Century Gothic" pitchFamily="34" charset="0"/>
          <a:ea typeface="HGｺﾞｼｯｸM" pitchFamily="49" charset="-128"/>
        </a:defRPr>
      </a:lvl8pPr>
      <a:lvl9pPr marL="1828800" algn="ctr" rtl="0" fontAlgn="base">
        <a:spcBef>
          <a:spcPct val="0"/>
        </a:spcBef>
        <a:spcAft>
          <a:spcPct val="0"/>
        </a:spcAft>
        <a:defRPr kumimoji="1" sz="4400">
          <a:solidFill>
            <a:schemeClr val="tx1"/>
          </a:solidFill>
          <a:latin typeface="Century Gothic" pitchFamily="34" charset="0"/>
          <a:ea typeface="HGｺﾞｼｯｸM" pitchFamily="49" charset="-128"/>
        </a:defRPr>
      </a:lvl9pPr>
    </p:titleStyle>
    <p:bodyStyle>
      <a:lvl1pPr marL="342900" indent="-342900" algn="l" rtl="0" fontAlgn="base">
        <a:spcBef>
          <a:spcPts val="1500"/>
        </a:spcBef>
        <a:spcAft>
          <a:spcPct val="0"/>
        </a:spcAft>
        <a:buBlip>
          <a:blip r:embed="rId14"/>
        </a:buBlip>
        <a:defRPr kumimoji="1"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fontAlgn="base">
        <a:spcBef>
          <a:spcPts val="1500"/>
        </a:spcBef>
        <a:spcAft>
          <a:spcPct val="0"/>
        </a:spcAft>
        <a:buBlip>
          <a:blip r:embed="rId1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fontAlgn="base">
        <a:spcBef>
          <a:spcPts val="1500"/>
        </a:spcBef>
        <a:spcAft>
          <a:spcPct val="0"/>
        </a:spcAft>
        <a:buBlip>
          <a:blip r:embed="rId1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fontAlgn="base">
        <a:spcBef>
          <a:spcPts val="1500"/>
        </a:spcBef>
        <a:spcAft>
          <a:spcPct val="0"/>
        </a:spcAft>
        <a:buBlip>
          <a:blip r:embed="rId1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fontAlgn="base">
        <a:spcBef>
          <a:spcPts val="1500"/>
        </a:spcBef>
        <a:spcAft>
          <a:spcPct val="0"/>
        </a:spcAft>
        <a:buBlip>
          <a:blip r:embed="rId1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26927"/>
            <a:ext cx="9144000" cy="1470025"/>
          </a:xfrm>
        </p:spPr>
        <p:txBody>
          <a:bodyPr>
            <a:normAutofit fontScale="90000"/>
          </a:bodyPr>
          <a:lstStyle/>
          <a:p>
            <a:pPr algn="ctr" fontAlgn="auto">
              <a:spcAft>
                <a:spcPts val="0"/>
              </a:spcAft>
              <a:defRPr/>
            </a:pPr>
            <a:r>
              <a:rPr lang="en-US" altLang="ja-JP" dirty="0"/>
              <a:t/>
            </a:r>
            <a:br>
              <a:rPr lang="en-US" altLang="ja-JP" dirty="0"/>
            </a:br>
            <a:r>
              <a:rPr lang="en-US" altLang="ja-JP" dirty="0"/>
              <a:t>Stability of hole doped BNs </a:t>
            </a:r>
            <a:r>
              <a:rPr lang="en-US" altLang="ja-JP" dirty="0" smtClean="0"/>
              <a:t/>
            </a:r>
            <a:br>
              <a:rPr lang="en-US" altLang="ja-JP" dirty="0" smtClean="0"/>
            </a:br>
            <a:r>
              <a:rPr lang="en-US" altLang="ja-JP" dirty="0" smtClean="0"/>
              <a:t>based </a:t>
            </a:r>
            <a:r>
              <a:rPr lang="en-US" altLang="ja-JP" dirty="0"/>
              <a:t>on first principles calculation</a:t>
            </a:r>
            <a:endParaRPr lang="ja-JP" altLang="en-US" dirty="0"/>
          </a:p>
        </p:txBody>
      </p:sp>
      <p:sp>
        <p:nvSpPr>
          <p:cNvPr id="3" name="サブタイトル 2"/>
          <p:cNvSpPr>
            <a:spLocks noGrp="1"/>
          </p:cNvSpPr>
          <p:nvPr>
            <p:ph type="subTitle" idx="1"/>
          </p:nvPr>
        </p:nvSpPr>
        <p:spPr>
          <a:xfrm>
            <a:off x="0" y="3789784"/>
            <a:ext cx="9144000" cy="1295400"/>
          </a:xfrm>
        </p:spPr>
        <p:txBody>
          <a:bodyPr/>
          <a:lstStyle/>
          <a:p>
            <a:pPr algn="ctr" fontAlgn="auto">
              <a:spcAft>
                <a:spcPts val="0"/>
              </a:spcAft>
              <a:defRPr/>
            </a:pPr>
            <a:r>
              <a:rPr lang="en-US" altLang="ja-JP" sz="2800" dirty="0" smtClean="0"/>
              <a:t>Yoshida Lab.</a:t>
            </a:r>
          </a:p>
          <a:p>
            <a:pPr algn="ctr" fontAlgn="auto">
              <a:spcAft>
                <a:spcPts val="0"/>
              </a:spcAft>
              <a:defRPr/>
            </a:pPr>
            <a:r>
              <a:rPr lang="en-US" altLang="ja-JP" sz="2800" dirty="0" err="1" smtClean="0"/>
              <a:t>Sho</a:t>
            </a:r>
            <a:r>
              <a:rPr lang="en-US" altLang="ja-JP" sz="2800" dirty="0" smtClean="0"/>
              <a:t> Nishida</a:t>
            </a:r>
            <a:endParaRPr lang="ja-JP" altLang="en-US" sz="2800"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5EF8F190-EC34-411A-AB35-0B7B9EE1A5B1}" type="slidenum">
              <a:rPr lang="ja-JP" altLang="en-US"/>
              <a:pPr>
                <a:defRPr/>
              </a:pPr>
              <a:t>1</a:t>
            </a:fld>
            <a:endParaRPr lang="ja-JP" alt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956"/>
            <a:ext cx="9144000" cy="6871956"/>
          </a:xfrm>
        </p:spPr>
        <p:txBody>
          <a:bodyPr anchor="ctr"/>
          <a:lstStyle/>
          <a:p>
            <a:pPr fontAlgn="auto">
              <a:spcAft>
                <a:spcPts val="0"/>
              </a:spcAft>
              <a:defRPr/>
            </a:pPr>
            <a:r>
              <a:rPr lang="en-US" altLang="ja-JP" sz="4000" dirty="0" smtClean="0"/>
              <a:t>Conversion of graphite to diamond</a:t>
            </a:r>
            <a:endParaRPr lang="ja-JP" altLang="en-US" sz="4000"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9FE1589E-45F1-4744-8042-FD7A9EE7BFBD}" type="slidenum">
              <a:rPr lang="ja-JP" altLang="en-US"/>
              <a:pPr>
                <a:defRPr/>
              </a:pPr>
              <a:t>10</a:t>
            </a:fld>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8450" y="1441450"/>
            <a:ext cx="3429000" cy="5300663"/>
          </a:xfrm>
          <a:prstGeom prst="rect">
            <a:avLst/>
          </a:prstGeom>
          <a:noFill/>
          <a:ln w="9525">
            <a:noFill/>
            <a:miter lim="800000"/>
            <a:headEnd/>
            <a:tailEnd/>
          </a:ln>
        </p:spPr>
      </p:pic>
      <p:sp>
        <p:nvSpPr>
          <p:cNvPr id="12" name="タイトル 1"/>
          <p:cNvSpPr txBox="1">
            <a:spLocks/>
          </p:cNvSpPr>
          <p:nvPr/>
        </p:nvSpPr>
        <p:spPr>
          <a:xfrm>
            <a:off x="0" y="44624"/>
            <a:ext cx="9144000" cy="778098"/>
          </a:xfrm>
          <a:prstGeom prst="rect">
            <a:avLst/>
          </a:prstGeom>
        </p:spPr>
        <p:txBody>
          <a:bodyPr anchor="b">
            <a:normAutofit/>
          </a:bodyPr>
          <a:lstStyle>
            <a:lvl1pPr algn="ctr" defTabSz="914400" rtl="0" eaLnBrk="1" latinLnBrk="0" hangingPunct="1">
              <a:spcBef>
                <a:spcPct val="0"/>
              </a:spcBef>
              <a:buNone/>
              <a:defRPr kumimoji="1"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pPr fontAlgn="auto">
              <a:spcAft>
                <a:spcPts val="0"/>
              </a:spcAft>
              <a:defRPr/>
            </a:pPr>
            <a:r>
              <a:rPr lang="en-US" altLang="ja-JP" dirty="0" smtClean="0"/>
              <a:t>Background (Theory)</a:t>
            </a:r>
            <a:endParaRPr lang="ja-JP" altLang="en-US" dirty="0"/>
          </a:p>
        </p:txBody>
      </p:sp>
      <p:sp>
        <p:nvSpPr>
          <p:cNvPr id="8" name="正方形/長方形 7"/>
          <p:cNvSpPr/>
          <p:nvPr/>
        </p:nvSpPr>
        <p:spPr>
          <a:xfrm>
            <a:off x="0" y="836613"/>
            <a:ext cx="9144000" cy="369887"/>
          </a:xfrm>
          <a:prstGeom prst="rect">
            <a:avLst/>
          </a:prstGeom>
        </p:spPr>
        <p:txBody>
          <a:bodyPr>
            <a:spAutoFit/>
          </a:bodyPr>
          <a:lstStyle/>
          <a:p>
            <a:pPr algn="ctr" fontAlgn="auto">
              <a:spcBef>
                <a:spcPts val="0"/>
              </a:spcBef>
              <a:spcAft>
                <a:spcPts val="0"/>
              </a:spcAft>
              <a:defRPr/>
            </a:pPr>
            <a:r>
              <a:rPr lang="en-US" altLang="ja-JP" dirty="0" err="1">
                <a:solidFill>
                  <a:schemeClr val="accent6">
                    <a:lumMod val="40000"/>
                    <a:lumOff val="60000"/>
                  </a:schemeClr>
                </a:solidFill>
                <a:latin typeface="+mj-lt"/>
                <a:ea typeface="+mn-ea"/>
              </a:rPr>
              <a:t>H.Nakayama</a:t>
            </a:r>
            <a:r>
              <a:rPr lang="en-US" altLang="ja-JP" dirty="0">
                <a:solidFill>
                  <a:schemeClr val="accent6">
                    <a:lumMod val="40000"/>
                    <a:lumOff val="60000"/>
                  </a:schemeClr>
                </a:solidFill>
                <a:latin typeface="+mj-lt"/>
                <a:ea typeface="+mn-ea"/>
              </a:rPr>
              <a:t> and </a:t>
            </a:r>
            <a:r>
              <a:rPr lang="en-US" altLang="ja-JP" dirty="0" err="1">
                <a:solidFill>
                  <a:schemeClr val="accent6">
                    <a:lumMod val="40000"/>
                    <a:lumOff val="60000"/>
                  </a:schemeClr>
                </a:solidFill>
                <a:latin typeface="+mj-lt"/>
                <a:ea typeface="+mn-ea"/>
              </a:rPr>
              <a:t>H.Katayama</a:t>
            </a:r>
            <a:r>
              <a:rPr lang="en-US" altLang="ja-JP" dirty="0">
                <a:solidFill>
                  <a:schemeClr val="accent6">
                    <a:lumMod val="40000"/>
                    <a:lumOff val="60000"/>
                  </a:schemeClr>
                </a:solidFill>
                <a:latin typeface="+mj-lt"/>
                <a:ea typeface="+mn-ea"/>
              </a:rPr>
              <a:t>-Yoshida(</a:t>
            </a:r>
            <a:r>
              <a:rPr lang="en-US" altLang="ja-JP" dirty="0" err="1">
                <a:solidFill>
                  <a:schemeClr val="accent6">
                    <a:lumMod val="40000"/>
                    <a:lumOff val="60000"/>
                  </a:schemeClr>
                </a:solidFill>
                <a:latin typeface="+mj-lt"/>
                <a:ea typeface="+mn-ea"/>
              </a:rPr>
              <a:t>J.Phys</a:t>
            </a:r>
            <a:r>
              <a:rPr lang="en-US" altLang="ja-JP" dirty="0">
                <a:solidFill>
                  <a:schemeClr val="accent6">
                    <a:lumMod val="40000"/>
                    <a:lumOff val="60000"/>
                  </a:schemeClr>
                </a:solidFill>
                <a:latin typeface="+mj-lt"/>
                <a:ea typeface="+mn-ea"/>
              </a:rPr>
              <a:t> : </a:t>
            </a:r>
            <a:r>
              <a:rPr lang="en-US" altLang="ja-JP" dirty="0" err="1">
                <a:solidFill>
                  <a:schemeClr val="accent6">
                    <a:lumMod val="40000"/>
                    <a:lumOff val="60000"/>
                  </a:schemeClr>
                </a:solidFill>
                <a:latin typeface="+mj-lt"/>
                <a:ea typeface="+mn-ea"/>
              </a:rPr>
              <a:t>Condens</a:t>
            </a:r>
            <a:r>
              <a:rPr lang="en-US" altLang="ja-JP" dirty="0">
                <a:solidFill>
                  <a:schemeClr val="accent6">
                    <a:lumMod val="40000"/>
                    <a:lumOff val="60000"/>
                  </a:schemeClr>
                </a:solidFill>
                <a:latin typeface="+mj-lt"/>
                <a:ea typeface="+mn-ea"/>
              </a:rPr>
              <a:t>. Matter </a:t>
            </a:r>
            <a:r>
              <a:rPr lang="en-US" altLang="ja-JP" b="1" dirty="0">
                <a:solidFill>
                  <a:schemeClr val="accent6">
                    <a:lumMod val="40000"/>
                    <a:lumOff val="60000"/>
                  </a:schemeClr>
                </a:solidFill>
                <a:latin typeface="+mj-lt"/>
                <a:ea typeface="+mn-ea"/>
              </a:rPr>
              <a:t>15</a:t>
            </a:r>
            <a:r>
              <a:rPr lang="en-US" altLang="ja-JP" dirty="0">
                <a:solidFill>
                  <a:schemeClr val="accent6">
                    <a:lumMod val="40000"/>
                    <a:lumOff val="60000"/>
                  </a:schemeClr>
                </a:solidFill>
                <a:latin typeface="+mj-lt"/>
                <a:ea typeface="+mn-ea"/>
              </a:rPr>
              <a:t> R1077 (2003)</a:t>
            </a:r>
            <a:endParaRPr lang="ja-JP" altLang="en-US" dirty="0">
              <a:solidFill>
                <a:schemeClr val="accent6">
                  <a:lumMod val="40000"/>
                  <a:lumOff val="60000"/>
                </a:schemeClr>
              </a:solidFill>
              <a:latin typeface="+mj-lt"/>
              <a:ea typeface="+mn-ea"/>
            </a:endParaRPr>
          </a:p>
        </p:txBody>
      </p:sp>
      <p:sp>
        <p:nvSpPr>
          <p:cNvPr id="2" name="スライド番号プレースホルダー 1"/>
          <p:cNvSpPr>
            <a:spLocks noGrp="1"/>
          </p:cNvSpPr>
          <p:nvPr>
            <p:ph type="sldNum" sz="quarter" idx="12"/>
          </p:nvPr>
        </p:nvSpPr>
        <p:spPr/>
        <p:txBody>
          <a:bodyPr>
            <a:normAutofit fontScale="92500" lnSpcReduction="10000"/>
          </a:bodyPr>
          <a:lstStyle/>
          <a:p>
            <a:pPr>
              <a:defRPr/>
            </a:pPr>
            <a:fld id="{E920CE14-C933-438D-A7FC-E3036F238D5A}" type="slidenum">
              <a:rPr lang="ja-JP" altLang="en-US"/>
              <a:pPr>
                <a:defRPr/>
              </a:pPr>
              <a:t>11</a:t>
            </a:fld>
            <a:endParaRPr lang="ja-JP" altLang="en-US"/>
          </a:p>
        </p:txBody>
      </p:sp>
      <p:sp>
        <p:nvSpPr>
          <p:cNvPr id="4" name="フッター プレースホルダー 3"/>
          <p:cNvSpPr>
            <a:spLocks noGrp="1"/>
          </p:cNvSpPr>
          <p:nvPr>
            <p:ph type="ftr" sz="quarter" idx="11"/>
          </p:nvPr>
        </p:nvSpPr>
        <p:spPr/>
        <p:txBody>
          <a:bodyPr>
            <a:normAutofit lnSpcReduction="10000"/>
          </a:bodyPr>
          <a:lstStyle/>
          <a:p>
            <a:pPr>
              <a:defRPr/>
            </a:pPr>
            <a:r>
              <a:rPr lang="en-US" altLang="ja-JP" smtClean="0"/>
              <a:t>Background</a:t>
            </a:r>
            <a:endParaRPr lang="ja-JP" altLang="en-US"/>
          </a:p>
        </p:txBody>
      </p:sp>
      <p:sp>
        <p:nvSpPr>
          <p:cNvPr id="5" name="正方形/長方形 4"/>
          <p:cNvSpPr/>
          <p:nvPr/>
        </p:nvSpPr>
        <p:spPr>
          <a:xfrm>
            <a:off x="4716463" y="1703388"/>
            <a:ext cx="3024187"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t>Graphite</a:t>
            </a:r>
            <a:endParaRPr lang="ja-JP" altLang="en-US" sz="2400" dirty="0"/>
          </a:p>
        </p:txBody>
      </p:sp>
      <p:sp>
        <p:nvSpPr>
          <p:cNvPr id="7" name="下矢印 6"/>
          <p:cNvSpPr/>
          <p:nvPr/>
        </p:nvSpPr>
        <p:spPr>
          <a:xfrm>
            <a:off x="4716463" y="3141663"/>
            <a:ext cx="863600" cy="1655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正方形/長方形 10"/>
          <p:cNvSpPr/>
          <p:nvPr/>
        </p:nvSpPr>
        <p:spPr>
          <a:xfrm>
            <a:off x="4716463" y="5237163"/>
            <a:ext cx="3024187"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t>Diamond</a:t>
            </a:r>
            <a:endParaRPr lang="ja-JP" altLang="en-US" sz="2400" dirty="0"/>
          </a:p>
        </p:txBody>
      </p:sp>
      <p:sp>
        <p:nvSpPr>
          <p:cNvPr id="10" name="円/楕円 9"/>
          <p:cNvSpPr/>
          <p:nvPr/>
        </p:nvSpPr>
        <p:spPr>
          <a:xfrm>
            <a:off x="5580112" y="2996952"/>
            <a:ext cx="3563888" cy="1800200"/>
          </a:xfrm>
          <a:prstGeom prst="ellipse">
            <a:avLst/>
          </a:prstGeom>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rgbClr val="FF0000"/>
                </a:solidFill>
              </a:rPr>
              <a:t>Electronic excited states</a:t>
            </a:r>
            <a:endParaRPr lang="ja-JP" altLang="en-US" sz="2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4394200" y="2060575"/>
            <a:ext cx="4471988" cy="3113088"/>
          </a:xfrm>
          <a:prstGeom prst="rect">
            <a:avLst/>
          </a:prstGeom>
          <a:noFill/>
          <a:ln w="9525">
            <a:noFill/>
            <a:miter lim="800000"/>
            <a:headEnd/>
            <a:tailEnd/>
          </a:ln>
        </p:spPr>
      </p:pic>
      <p:sp>
        <p:nvSpPr>
          <p:cNvPr id="2" name="タイトル 1"/>
          <p:cNvSpPr>
            <a:spLocks noGrp="1"/>
          </p:cNvSpPr>
          <p:nvPr>
            <p:ph type="title"/>
          </p:nvPr>
        </p:nvSpPr>
        <p:spPr>
          <a:xfrm>
            <a:off x="0" y="116632"/>
            <a:ext cx="9144000" cy="778098"/>
          </a:xfrm>
        </p:spPr>
        <p:txBody>
          <a:bodyPr/>
          <a:lstStyle/>
          <a:p>
            <a:pPr fontAlgn="auto">
              <a:spcAft>
                <a:spcPts val="0"/>
              </a:spcAft>
              <a:defRPr/>
            </a:pPr>
            <a:r>
              <a:rPr lang="en-US" altLang="ja-JP" dirty="0" smtClean="0"/>
              <a:t>Background (Experiment)</a:t>
            </a:r>
            <a:endParaRPr lang="ja-JP" altLang="en-US" dirty="0"/>
          </a:p>
        </p:txBody>
      </p:sp>
      <p:sp>
        <p:nvSpPr>
          <p:cNvPr id="3" name="コンテンツ プレースホルダー 2"/>
          <p:cNvSpPr>
            <a:spLocks noGrp="1"/>
          </p:cNvSpPr>
          <p:nvPr>
            <p:ph idx="1"/>
          </p:nvPr>
        </p:nvSpPr>
        <p:spPr>
          <a:xfrm>
            <a:off x="107504" y="4867688"/>
            <a:ext cx="4045713" cy="1296143"/>
          </a:xfrm>
        </p:spPr>
        <p:txBody>
          <a:bodyPr/>
          <a:lstStyle/>
          <a:p>
            <a:pPr fontAlgn="auto">
              <a:spcAft>
                <a:spcPts val="0"/>
              </a:spcAft>
              <a:defRPr/>
            </a:pPr>
            <a:r>
              <a:rPr lang="en-US" altLang="ja-JP" sz="2400" dirty="0" smtClean="0"/>
              <a:t> The p-polarized </a:t>
            </a:r>
            <a:r>
              <a:rPr lang="en-US" altLang="ja-JP" sz="2400" dirty="0" err="1" smtClean="0"/>
              <a:t>fs</a:t>
            </a:r>
            <a:r>
              <a:rPr lang="en-US" altLang="ja-JP" sz="2400" dirty="0" smtClean="0"/>
              <a:t>-laser</a:t>
            </a:r>
          </a:p>
          <a:p>
            <a:pPr fontAlgn="auto">
              <a:spcAft>
                <a:spcPts val="0"/>
              </a:spcAft>
              <a:defRPr/>
            </a:pPr>
            <a:r>
              <a:rPr lang="en-US" altLang="ja-JP" sz="2400" dirty="0"/>
              <a:t> </a:t>
            </a:r>
            <a:r>
              <a:rPr lang="en-US" altLang="ja-JP" sz="2400" dirty="0" err="1" smtClean="0"/>
              <a:t>fluences</a:t>
            </a:r>
            <a:r>
              <a:rPr lang="en-US" altLang="ja-JP" sz="2400" dirty="0" smtClean="0"/>
              <a:t> </a:t>
            </a:r>
            <a:r>
              <a:rPr lang="en-US" altLang="ja-JP" sz="2400" dirty="0"/>
              <a:t>above 60 mJcm</a:t>
            </a:r>
            <a:r>
              <a:rPr lang="en-US" altLang="ja-JP" sz="2400" baseline="30000" dirty="0"/>
              <a:t>-2</a:t>
            </a:r>
            <a:r>
              <a:rPr lang="en-US" altLang="ja-JP" sz="2400" dirty="0"/>
              <a:t> </a:t>
            </a:r>
          </a:p>
        </p:txBody>
      </p:sp>
      <p:sp>
        <p:nvSpPr>
          <p:cNvPr id="4" name="タイトル 1"/>
          <p:cNvSpPr txBox="1">
            <a:spLocks/>
          </p:cNvSpPr>
          <p:nvPr/>
        </p:nvSpPr>
        <p:spPr>
          <a:xfrm>
            <a:off x="107504" y="692696"/>
            <a:ext cx="8928992" cy="576064"/>
          </a:xfrm>
          <a:prstGeom prst="rect">
            <a:avLst/>
          </a:prstGeom>
          <a:ln w="6350" cap="rnd">
            <a:noFill/>
          </a:ln>
        </p:spPr>
        <p:txBody>
          <a:bodyPr anchor="b"/>
          <a:lstStyle/>
          <a:p>
            <a:pPr algn="ctr" fontAlgn="auto">
              <a:spcAft>
                <a:spcPts val="0"/>
              </a:spcAft>
              <a:defRPr/>
            </a:pPr>
            <a:r>
              <a:rPr lang="en-US" altLang="ja-JP" spc="-100" dirty="0" err="1">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J.Kanasaki,E.Inami,K.Tanimura,H.Ohnishi,and</a:t>
            </a:r>
            <a:r>
              <a:rPr lang="en-US" altLang="ja-JP"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 </a:t>
            </a:r>
            <a:r>
              <a:rPr lang="en-US" altLang="ja-JP" spc="-100" dirty="0" err="1">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K.Nasu</a:t>
            </a:r>
            <a:r>
              <a:rPr lang="en-US" altLang="ja-JP"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(10.1103/PhysRevLett.102.087402)</a:t>
            </a:r>
          </a:p>
        </p:txBody>
      </p:sp>
      <p:sp>
        <p:nvSpPr>
          <p:cNvPr id="5" name="スライド番号プレースホルダー 4"/>
          <p:cNvSpPr>
            <a:spLocks noGrp="1"/>
          </p:cNvSpPr>
          <p:nvPr>
            <p:ph type="sldNum" sz="quarter" idx="12"/>
          </p:nvPr>
        </p:nvSpPr>
        <p:spPr/>
        <p:txBody>
          <a:bodyPr>
            <a:normAutofit fontScale="92500" lnSpcReduction="10000"/>
          </a:bodyPr>
          <a:lstStyle/>
          <a:p>
            <a:pPr>
              <a:defRPr/>
            </a:pPr>
            <a:fld id="{4EA1D1C1-C306-4744-B5C7-EDB9FCCBACAF}" type="slidenum">
              <a:rPr lang="ja-JP" altLang="en-US"/>
              <a:pPr>
                <a:defRPr/>
              </a:pPr>
              <a:t>12</a:t>
            </a:fld>
            <a:endParaRPr lang="ja-JP" altLang="en-US"/>
          </a:p>
        </p:txBody>
      </p:sp>
      <p:sp>
        <p:nvSpPr>
          <p:cNvPr id="7" name="フッター プレースホルダー 6"/>
          <p:cNvSpPr>
            <a:spLocks noGrp="1"/>
          </p:cNvSpPr>
          <p:nvPr>
            <p:ph type="ftr" sz="quarter" idx="11"/>
          </p:nvPr>
        </p:nvSpPr>
        <p:spPr/>
        <p:txBody>
          <a:bodyPr>
            <a:normAutofit lnSpcReduction="10000"/>
          </a:bodyPr>
          <a:lstStyle/>
          <a:p>
            <a:pPr>
              <a:defRPr/>
            </a:pPr>
            <a:r>
              <a:rPr lang="en-US" altLang="ja-JP" smtClean="0"/>
              <a:t>Background</a:t>
            </a:r>
            <a:endParaRPr lang="ja-JP" altLang="en-US"/>
          </a:p>
        </p:txBody>
      </p:sp>
      <p:pic>
        <p:nvPicPr>
          <p:cNvPr id="46" name="Picture 4"/>
          <p:cNvPicPr>
            <a:picLocks noChangeAspect="1" noChangeArrowheads="1"/>
          </p:cNvPicPr>
          <p:nvPr/>
        </p:nvPicPr>
        <p:blipFill>
          <a:blip r:embed="rId4"/>
          <a:srcRect/>
          <a:stretch>
            <a:fillRect/>
          </a:stretch>
        </p:blipFill>
        <p:spPr bwMode="auto">
          <a:xfrm>
            <a:off x="4152900" y="1916113"/>
            <a:ext cx="4883150" cy="2879725"/>
          </a:xfrm>
          <a:prstGeom prst="rect">
            <a:avLst/>
          </a:prstGeom>
          <a:noFill/>
          <a:ln w="9525">
            <a:noFill/>
            <a:miter lim="800000"/>
            <a:headEnd/>
            <a:tailEnd/>
          </a:ln>
        </p:spPr>
      </p:pic>
      <p:pic>
        <p:nvPicPr>
          <p:cNvPr id="37896" name="Picture 2"/>
          <p:cNvPicPr>
            <a:picLocks noChangeAspect="1" noChangeArrowheads="1"/>
          </p:cNvPicPr>
          <p:nvPr/>
        </p:nvPicPr>
        <p:blipFill>
          <a:blip r:embed="rId5"/>
          <a:srcRect/>
          <a:stretch>
            <a:fillRect/>
          </a:stretch>
        </p:blipFill>
        <p:spPr bwMode="auto">
          <a:xfrm>
            <a:off x="468313" y="2668588"/>
            <a:ext cx="1916112" cy="1960562"/>
          </a:xfrm>
          <a:prstGeom prst="rect">
            <a:avLst/>
          </a:prstGeom>
          <a:noFill/>
          <a:ln w="9525">
            <a:noFill/>
            <a:miter lim="800000"/>
            <a:headEnd/>
            <a:tailEnd/>
          </a:ln>
        </p:spPr>
      </p:pic>
      <p:sp>
        <p:nvSpPr>
          <p:cNvPr id="8" name="右矢印 7"/>
          <p:cNvSpPr/>
          <p:nvPr/>
        </p:nvSpPr>
        <p:spPr>
          <a:xfrm>
            <a:off x="2771775" y="3357563"/>
            <a:ext cx="1008063" cy="736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p:nvSpPr>
        <p:spPr>
          <a:xfrm>
            <a:off x="4643438" y="5445125"/>
            <a:ext cx="410527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Structural change occurs</a:t>
            </a:r>
            <a:endParaRPr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50106"/>
          </a:xfrm>
        </p:spPr>
        <p:txBody>
          <a:bodyPr/>
          <a:lstStyle/>
          <a:p>
            <a:pPr fontAlgn="auto">
              <a:spcAft>
                <a:spcPts val="0"/>
              </a:spcAft>
              <a:defRPr/>
            </a:pPr>
            <a:r>
              <a:rPr lang="en-US" altLang="ja-JP" dirty="0" smtClean="0"/>
              <a:t>Contents</a:t>
            </a:r>
            <a:endParaRPr lang="ja-JP" altLang="en-US" dirty="0"/>
          </a:p>
        </p:txBody>
      </p:sp>
      <p:sp>
        <p:nvSpPr>
          <p:cNvPr id="3" name="コンテンツ プレースホルダー 2"/>
          <p:cNvSpPr>
            <a:spLocks noGrp="1"/>
          </p:cNvSpPr>
          <p:nvPr>
            <p:ph idx="1"/>
          </p:nvPr>
        </p:nvSpPr>
        <p:spPr>
          <a:xfrm>
            <a:off x="683568" y="980728"/>
            <a:ext cx="8460432" cy="5851647"/>
          </a:xfrm>
        </p:spPr>
        <p:txBody>
          <a:bodyPr/>
          <a:lstStyle/>
          <a:p>
            <a:pPr fontAlgn="auto">
              <a:spcAft>
                <a:spcPts val="0"/>
              </a:spcAft>
              <a:defRPr/>
            </a:pPr>
            <a:r>
              <a:rPr lang="en-US" altLang="ja-JP" sz="2800" dirty="0" smtClean="0"/>
              <a:t>Introduction</a:t>
            </a:r>
          </a:p>
          <a:p>
            <a:pPr lvl="1" fontAlgn="auto">
              <a:spcAft>
                <a:spcPts val="0"/>
              </a:spcAft>
              <a:buFont typeface="Wingdings" pitchFamily="2" charset="2"/>
              <a:buChar char="Ø"/>
              <a:defRPr/>
            </a:pPr>
            <a:r>
              <a:rPr lang="en-US" altLang="ja-JP" sz="2000" dirty="0"/>
              <a:t>B</a:t>
            </a:r>
            <a:r>
              <a:rPr lang="en-US" altLang="ja-JP" sz="2000" dirty="0" smtClean="0"/>
              <a:t>ackground</a:t>
            </a:r>
          </a:p>
          <a:p>
            <a:pPr fontAlgn="auto">
              <a:spcAft>
                <a:spcPts val="0"/>
              </a:spcAft>
              <a:defRPr/>
            </a:pPr>
            <a:r>
              <a:rPr lang="en-US" altLang="ja-JP" sz="2800" dirty="0" smtClean="0"/>
              <a:t>Purpose of my research</a:t>
            </a:r>
          </a:p>
          <a:p>
            <a:pPr fontAlgn="auto">
              <a:spcAft>
                <a:spcPts val="0"/>
              </a:spcAft>
              <a:defRPr/>
            </a:pPr>
            <a:r>
              <a:rPr lang="en-US" altLang="ja-JP" sz="2800" dirty="0" smtClean="0"/>
              <a:t>Calculation</a:t>
            </a:r>
          </a:p>
          <a:p>
            <a:pPr lvl="1" fontAlgn="auto">
              <a:spcAft>
                <a:spcPts val="0"/>
              </a:spcAft>
              <a:buFont typeface="Wingdings" pitchFamily="2" charset="2"/>
              <a:buChar char="Ø"/>
              <a:defRPr/>
            </a:pPr>
            <a:r>
              <a:rPr lang="en-US" altLang="ja-JP" sz="2000" dirty="0" smtClean="0"/>
              <a:t>Framework</a:t>
            </a:r>
          </a:p>
          <a:p>
            <a:pPr lvl="1" fontAlgn="auto">
              <a:spcAft>
                <a:spcPts val="0"/>
              </a:spcAft>
              <a:buFont typeface="Wingdings" pitchFamily="2" charset="2"/>
              <a:buChar char="Ø"/>
              <a:defRPr/>
            </a:pPr>
            <a:r>
              <a:rPr lang="en-US" altLang="ja-JP" sz="2000" dirty="0" smtClean="0"/>
              <a:t>Method of calculation</a:t>
            </a:r>
          </a:p>
          <a:p>
            <a:pPr lvl="2" fontAlgn="auto">
              <a:spcAft>
                <a:spcPts val="0"/>
              </a:spcAft>
              <a:buFont typeface="Wingdings" pitchFamily="2" charset="2"/>
              <a:buChar char="p"/>
              <a:defRPr/>
            </a:pPr>
            <a:r>
              <a:rPr lang="en-US" altLang="ja-JP" dirty="0" smtClean="0"/>
              <a:t>Parameter</a:t>
            </a:r>
          </a:p>
          <a:p>
            <a:pPr lvl="2" fontAlgn="auto">
              <a:spcAft>
                <a:spcPts val="0"/>
              </a:spcAft>
              <a:buFont typeface="Wingdings" pitchFamily="2" charset="2"/>
              <a:buChar char="p"/>
              <a:defRPr/>
            </a:pPr>
            <a:r>
              <a:rPr lang="en-US" altLang="ja-JP" dirty="0" smtClean="0"/>
              <a:t>Optimization</a:t>
            </a:r>
          </a:p>
          <a:p>
            <a:pPr lvl="1" fontAlgn="auto">
              <a:spcAft>
                <a:spcPts val="0"/>
              </a:spcAft>
              <a:buFont typeface="Wingdings" pitchFamily="2" charset="2"/>
              <a:buChar char="Ø"/>
              <a:defRPr/>
            </a:pPr>
            <a:r>
              <a:rPr lang="en-US" altLang="ja-JP" sz="2000" dirty="0" smtClean="0"/>
              <a:t>Results</a:t>
            </a:r>
            <a:endParaRPr lang="en-US" altLang="ja-JP" sz="2000" dirty="0"/>
          </a:p>
          <a:p>
            <a:pPr fontAlgn="auto">
              <a:spcAft>
                <a:spcPts val="0"/>
              </a:spcAft>
              <a:defRPr/>
            </a:pPr>
            <a:r>
              <a:rPr lang="en-US" altLang="ja-JP" sz="2800" dirty="0" smtClean="0"/>
              <a:t>Future work</a:t>
            </a:r>
          </a:p>
          <a:p>
            <a:pPr fontAlgn="auto">
              <a:spcAft>
                <a:spcPts val="0"/>
              </a:spcAft>
              <a:defRPr/>
            </a:pPr>
            <a:r>
              <a:rPr lang="en-US" altLang="ja-JP" sz="2800" dirty="0" smtClean="0"/>
              <a:t>Summary</a:t>
            </a: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42619DC4-BC09-44A6-9F48-04B708DBD0D8}" type="slidenum">
              <a:rPr lang="ja-JP" altLang="en-US"/>
              <a:pPr>
                <a:defRPr/>
              </a:pPr>
              <a:t>13</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6" end="6"/>
                                            </p:txEl>
                                          </p:spTgt>
                                        </p:tgtEl>
                                        <p:attrNameLst>
                                          <p:attrName>style.opacity</p:attrName>
                                        </p:attrNameLst>
                                      </p:cBhvr>
                                      <p:to>
                                        <p:strVal val="0.5"/>
                                      </p:to>
                                    </p:set>
                                    <p:animEffect filter="image" prLst="opacity: 0.5">
                                      <p:cBhvr rctx="IE">
                                        <p:cTn id="7" dur="indefinite"/>
                                        <p:tgtEl>
                                          <p:spTgt spid="3">
                                            <p:txEl>
                                              <p:pRg st="6" end="6"/>
                                            </p:txEl>
                                          </p:spTgt>
                                        </p:tgtEl>
                                      </p:cBhvr>
                                    </p:animEffect>
                                  </p:childTnLst>
                                </p:cTn>
                              </p:par>
                              <p:par>
                                <p:cTn id="8" presetID="9" presetClass="emph" presetSubtype="0" nodeType="withEffect">
                                  <p:stCondLst>
                                    <p:cond delay="0"/>
                                  </p:stCondLst>
                                  <p:childTnLst>
                                    <p:set>
                                      <p:cBhvr rctx="PPT">
                                        <p:cTn id="9" dur="indefinite"/>
                                        <p:tgtEl>
                                          <p:spTgt spid="3">
                                            <p:txEl>
                                              <p:pRg st="7" end="7"/>
                                            </p:txEl>
                                          </p:spTgt>
                                        </p:tgtEl>
                                        <p:attrNameLst>
                                          <p:attrName>style.opacity</p:attrName>
                                        </p:attrNameLst>
                                      </p:cBhvr>
                                      <p:to>
                                        <p:strVal val="0.5"/>
                                      </p:to>
                                    </p:set>
                                    <p:animEffect filter="image" prLst="opacity: 0.5">
                                      <p:cBhvr rctx="IE">
                                        <p:cTn id="10" dur="indefinite"/>
                                        <p:tgtEl>
                                          <p:spTgt spid="3">
                                            <p:txEl>
                                              <p:pRg st="7" end="7"/>
                                            </p:txEl>
                                          </p:spTgt>
                                        </p:tgtEl>
                                      </p:cBhvr>
                                    </p:animEffect>
                                  </p:childTnLst>
                                </p:cTn>
                              </p:par>
                              <p:par>
                                <p:cTn id="11" presetID="9" presetClass="emph" presetSubtype="0" nodeType="withEffect">
                                  <p:stCondLst>
                                    <p:cond delay="0"/>
                                  </p:stCondLst>
                                  <p:childTnLst>
                                    <p:set>
                                      <p:cBhvr rctx="PPT">
                                        <p:cTn id="12" dur="indefinite"/>
                                        <p:tgtEl>
                                          <p:spTgt spid="3">
                                            <p:txEl>
                                              <p:pRg st="8" end="8"/>
                                            </p:txEl>
                                          </p:spTgt>
                                        </p:tgtEl>
                                        <p:attrNameLst>
                                          <p:attrName>style.opacity</p:attrName>
                                        </p:attrNameLst>
                                      </p:cBhvr>
                                      <p:to>
                                        <p:strVal val="0.5"/>
                                      </p:to>
                                    </p:set>
                                    <p:animEffect filter="image" prLst="opacity: 0.5">
                                      <p:cBhvr rctx="IE">
                                        <p:cTn id="13" dur="indefinite"/>
                                        <p:tgtEl>
                                          <p:spTgt spid="3">
                                            <p:txEl>
                                              <p:pRg st="8" end="8"/>
                                            </p:txEl>
                                          </p:spTgt>
                                        </p:tgtEl>
                                      </p:cBhvr>
                                    </p:animEffect>
                                  </p:childTnLst>
                                </p:cTn>
                              </p:par>
                              <p:par>
                                <p:cTn id="14" presetID="9" presetClass="emph" presetSubtype="0" nodeType="withEffect">
                                  <p:stCondLst>
                                    <p:cond delay="0"/>
                                  </p:stCondLst>
                                  <p:childTnLst>
                                    <p:set>
                                      <p:cBhvr rctx="PPT">
                                        <p:cTn id="15" dur="indefinite"/>
                                        <p:tgtEl>
                                          <p:spTgt spid="3">
                                            <p:txEl>
                                              <p:pRg st="9" end="9"/>
                                            </p:txEl>
                                          </p:spTgt>
                                        </p:tgtEl>
                                        <p:attrNameLst>
                                          <p:attrName>style.opacity</p:attrName>
                                        </p:attrNameLst>
                                      </p:cBhvr>
                                      <p:to>
                                        <p:strVal val="0.5"/>
                                      </p:to>
                                    </p:set>
                                    <p:animEffect filter="image" prLst="opacity: 0.5">
                                      <p:cBhvr rctx="IE">
                                        <p:cTn id="16" dur="indefinite"/>
                                        <p:tgtEl>
                                          <p:spTgt spid="3">
                                            <p:txEl>
                                              <p:pRg st="9" end="9"/>
                                            </p:txEl>
                                          </p:spTgt>
                                        </p:tgtEl>
                                      </p:cBhvr>
                                    </p:animEffect>
                                  </p:childTnLst>
                                </p:cTn>
                              </p:par>
                              <p:par>
                                <p:cTn id="17" presetID="9" presetClass="emph" presetSubtype="0" nodeType="withEffect">
                                  <p:stCondLst>
                                    <p:cond delay="0"/>
                                  </p:stCondLst>
                                  <p:childTnLst>
                                    <p:set>
                                      <p:cBhvr rctx="PPT">
                                        <p:cTn id="18" dur="indefinite"/>
                                        <p:tgtEl>
                                          <p:spTgt spid="3">
                                            <p:txEl>
                                              <p:pRg st="10" end="10"/>
                                            </p:txEl>
                                          </p:spTgt>
                                        </p:tgtEl>
                                        <p:attrNameLst>
                                          <p:attrName>style.opacity</p:attrName>
                                        </p:attrNameLst>
                                      </p:cBhvr>
                                      <p:to>
                                        <p:strVal val="0.5"/>
                                      </p:to>
                                    </p:set>
                                    <p:animEffect filter="image" prLst="opacity: 0.5">
                                      <p:cBhvr rctx="IE">
                                        <p:cTn id="19" dur="indefinite"/>
                                        <p:tgtEl>
                                          <p:spTgt spid="3">
                                            <p:txEl>
                                              <p:pRg st="10" end="10"/>
                                            </p:txEl>
                                          </p:spTgt>
                                        </p:tgtEl>
                                      </p:cBhvr>
                                    </p:animEffect>
                                  </p:childTnLst>
                                </p:cTn>
                              </p:par>
                              <p:par>
                                <p:cTn id="20" presetID="9" presetClass="emph" presetSubtype="0" nodeType="withEffect">
                                  <p:stCondLst>
                                    <p:cond delay="0"/>
                                  </p:stCondLst>
                                  <p:childTnLst>
                                    <p:set>
                                      <p:cBhvr rctx="PPT">
                                        <p:cTn id="21" dur="indefinite"/>
                                        <p:tgtEl>
                                          <p:spTgt spid="3">
                                            <p:txEl>
                                              <p:pRg st="3" end="3"/>
                                            </p:txEl>
                                          </p:spTgt>
                                        </p:tgtEl>
                                        <p:attrNameLst>
                                          <p:attrName>style.opacity</p:attrName>
                                        </p:attrNameLst>
                                      </p:cBhvr>
                                      <p:to>
                                        <p:strVal val="0.5"/>
                                      </p:to>
                                    </p:set>
                                    <p:animEffect filter="image" prLst="opacity: 0.5">
                                      <p:cBhvr rctx="IE">
                                        <p:cTn id="22" dur="indefinite"/>
                                        <p:tgtEl>
                                          <p:spTgt spid="3">
                                            <p:txEl>
                                              <p:pRg st="3" end="3"/>
                                            </p:txEl>
                                          </p:spTgt>
                                        </p:tgtEl>
                                      </p:cBhvr>
                                    </p:animEffect>
                                  </p:childTnLst>
                                </p:cTn>
                              </p:par>
                              <p:par>
                                <p:cTn id="23" presetID="9" presetClass="emph" presetSubtype="0" nodeType="withEffect">
                                  <p:stCondLst>
                                    <p:cond delay="0"/>
                                  </p:stCondLst>
                                  <p:childTnLst>
                                    <p:set>
                                      <p:cBhvr rctx="PPT">
                                        <p:cTn id="24" dur="indefinite"/>
                                        <p:tgtEl>
                                          <p:spTgt spid="3">
                                            <p:txEl>
                                              <p:pRg st="4" end="4"/>
                                            </p:txEl>
                                          </p:spTgt>
                                        </p:tgtEl>
                                        <p:attrNameLst>
                                          <p:attrName>style.opacity</p:attrName>
                                        </p:attrNameLst>
                                      </p:cBhvr>
                                      <p:to>
                                        <p:strVal val="0.5"/>
                                      </p:to>
                                    </p:set>
                                    <p:animEffect filter="image" prLst="opacity: 0.5">
                                      <p:cBhvr rctx="IE">
                                        <p:cTn id="25" dur="indefinite"/>
                                        <p:tgtEl>
                                          <p:spTgt spid="3">
                                            <p:txEl>
                                              <p:pRg st="4" end="4"/>
                                            </p:txEl>
                                          </p:spTgt>
                                        </p:tgtEl>
                                      </p:cBhvr>
                                    </p:animEffect>
                                  </p:childTnLst>
                                </p:cTn>
                              </p:par>
                              <p:par>
                                <p:cTn id="26" presetID="9" presetClass="emph" presetSubtype="0" nodeType="withEffect">
                                  <p:stCondLst>
                                    <p:cond delay="0"/>
                                  </p:stCondLst>
                                  <p:childTnLst>
                                    <p:set>
                                      <p:cBhvr rctx="PPT">
                                        <p:cTn id="27" dur="indefinite"/>
                                        <p:tgtEl>
                                          <p:spTgt spid="3">
                                            <p:txEl>
                                              <p:pRg st="5" end="5"/>
                                            </p:txEl>
                                          </p:spTgt>
                                        </p:tgtEl>
                                        <p:attrNameLst>
                                          <p:attrName>style.opacity</p:attrName>
                                        </p:attrNameLst>
                                      </p:cBhvr>
                                      <p:to>
                                        <p:strVal val="0.5"/>
                                      </p:to>
                                    </p:set>
                                    <p:animEffect filter="image" prLst="opacity: 0.5">
                                      <p:cBhvr rctx="IE">
                                        <p:cTn id="28" dur="indefinite"/>
                                        <p:tgtEl>
                                          <p:spTgt spid="3">
                                            <p:txEl>
                                              <p:pRg st="5" end="5"/>
                                            </p:txEl>
                                          </p:spTgt>
                                        </p:tgtEl>
                                      </p:cBhvr>
                                    </p:animEffect>
                                  </p:childTnLst>
                                </p:cTn>
                              </p:par>
                              <p:par>
                                <p:cTn id="29" presetID="9" presetClass="emph" presetSubtype="0" nodeType="withEffect">
                                  <p:stCondLst>
                                    <p:cond delay="0"/>
                                  </p:stCondLst>
                                  <p:childTnLst>
                                    <p:set>
                                      <p:cBhvr rctx="PPT">
                                        <p:cTn id="30" dur="indefinite"/>
                                        <p:tgtEl>
                                          <p:spTgt spid="3">
                                            <p:txEl>
                                              <p:pRg st="0" end="0"/>
                                            </p:txEl>
                                          </p:spTgt>
                                        </p:tgtEl>
                                        <p:attrNameLst>
                                          <p:attrName>style.opacity</p:attrName>
                                        </p:attrNameLst>
                                      </p:cBhvr>
                                      <p:to>
                                        <p:strVal val="0.5"/>
                                      </p:to>
                                    </p:set>
                                    <p:animEffect filter="image" prLst="opacity: 0.5">
                                      <p:cBhvr rctx="IE">
                                        <p:cTn id="31" dur="indefinite"/>
                                        <p:tgtEl>
                                          <p:spTgt spid="3">
                                            <p:txEl>
                                              <p:pRg st="0" end="0"/>
                                            </p:txEl>
                                          </p:spTgt>
                                        </p:tgtEl>
                                      </p:cBhvr>
                                    </p:animEffect>
                                  </p:childTnLst>
                                </p:cTn>
                              </p:par>
                              <p:par>
                                <p:cTn id="32" presetID="9" presetClass="emph" presetSubtype="0" nodeType="withEffect">
                                  <p:stCondLst>
                                    <p:cond delay="0"/>
                                  </p:stCondLst>
                                  <p:childTnLst>
                                    <p:set>
                                      <p:cBhvr rctx="PPT">
                                        <p:cTn id="33" dur="indefinite"/>
                                        <p:tgtEl>
                                          <p:spTgt spid="3">
                                            <p:txEl>
                                              <p:pRg st="1" end="1"/>
                                            </p:txEl>
                                          </p:spTgt>
                                        </p:tgtEl>
                                        <p:attrNameLst>
                                          <p:attrName>style.opacity</p:attrName>
                                        </p:attrNameLst>
                                      </p:cBhvr>
                                      <p:to>
                                        <p:strVal val="0.5"/>
                                      </p:to>
                                    </p:set>
                                    <p:animEffect filter="image" prLst="opacity: 0.5">
                                      <p:cBhvr rctx="IE">
                                        <p:cTn id="34"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82880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6</a:t>
            </a:r>
          </a:p>
          <a:p>
            <a:pPr algn="ctr" fontAlgn="auto">
              <a:spcBef>
                <a:spcPts val="0"/>
              </a:spcBef>
              <a:spcAft>
                <a:spcPts val="0"/>
              </a:spcAft>
              <a:defRPr/>
            </a:pPr>
            <a:r>
              <a:rPr lang="en-US" altLang="ja-JP" sz="4400" dirty="0"/>
              <a:t>C</a:t>
            </a:r>
            <a:endParaRPr lang="ja-JP" altLang="en-US" sz="4400" dirty="0"/>
          </a:p>
        </p:txBody>
      </p:sp>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Purposes of my research</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0D49704E-FF17-47D2-A490-F88C9DEAFE3E}" type="slidenum">
              <a:rPr lang="ja-JP" altLang="en-US"/>
              <a:pPr>
                <a:defRPr/>
              </a:pPr>
              <a:t>14</a:t>
            </a:fld>
            <a:endParaRPr lang="ja-JP" altLang="en-US"/>
          </a:p>
        </p:txBody>
      </p:sp>
      <p:sp>
        <p:nvSpPr>
          <p:cNvPr id="5" name="正方形/長方形 4"/>
          <p:cNvSpPr/>
          <p:nvPr/>
        </p:nvSpPr>
        <p:spPr>
          <a:xfrm>
            <a:off x="6916738" y="1341438"/>
            <a:ext cx="1282700" cy="11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2</a:t>
            </a:r>
          </a:p>
          <a:p>
            <a:pPr algn="ctr" fontAlgn="auto">
              <a:spcBef>
                <a:spcPts val="0"/>
              </a:spcBef>
              <a:spcAft>
                <a:spcPts val="0"/>
              </a:spcAft>
              <a:defRPr/>
            </a:pPr>
            <a:r>
              <a:rPr lang="en-US" altLang="ja-JP" sz="4400" dirty="0"/>
              <a:t>He</a:t>
            </a:r>
            <a:endParaRPr lang="ja-JP" altLang="en-US" sz="4400" dirty="0"/>
          </a:p>
        </p:txBody>
      </p:sp>
      <p:sp>
        <p:nvSpPr>
          <p:cNvPr id="6" name="正方形/長方形 5"/>
          <p:cNvSpPr/>
          <p:nvPr/>
        </p:nvSpPr>
        <p:spPr>
          <a:xfrm>
            <a:off x="6875463" y="2492375"/>
            <a:ext cx="13271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10</a:t>
            </a:r>
          </a:p>
          <a:p>
            <a:pPr algn="ctr" fontAlgn="auto">
              <a:spcBef>
                <a:spcPts val="0"/>
              </a:spcBef>
              <a:spcAft>
                <a:spcPts val="0"/>
              </a:spcAft>
              <a:defRPr/>
            </a:pPr>
            <a:r>
              <a:rPr lang="en-US" altLang="ja-JP" sz="4400" dirty="0"/>
              <a:t>Ne</a:t>
            </a:r>
            <a:endParaRPr lang="ja-JP" altLang="en-US" sz="4400" dirty="0"/>
          </a:p>
        </p:txBody>
      </p:sp>
      <p:sp>
        <p:nvSpPr>
          <p:cNvPr id="7" name="正方形/長方形 6"/>
          <p:cNvSpPr/>
          <p:nvPr/>
        </p:nvSpPr>
        <p:spPr>
          <a:xfrm>
            <a:off x="5624513"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9</a:t>
            </a:r>
          </a:p>
          <a:p>
            <a:pPr algn="ctr" fontAlgn="auto">
              <a:spcBef>
                <a:spcPts val="0"/>
              </a:spcBef>
              <a:spcAft>
                <a:spcPts val="0"/>
              </a:spcAft>
              <a:defRPr/>
            </a:pPr>
            <a:r>
              <a:rPr lang="en-US" altLang="ja-JP" sz="4400" dirty="0"/>
              <a:t>F</a:t>
            </a:r>
            <a:endParaRPr lang="ja-JP" altLang="en-US" sz="4400" dirty="0"/>
          </a:p>
        </p:txBody>
      </p:sp>
      <p:sp>
        <p:nvSpPr>
          <p:cNvPr id="8" name="正方形/長方形 7"/>
          <p:cNvSpPr/>
          <p:nvPr/>
        </p:nvSpPr>
        <p:spPr>
          <a:xfrm>
            <a:off x="4356100" y="2492375"/>
            <a:ext cx="1262063"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8</a:t>
            </a:r>
          </a:p>
          <a:p>
            <a:pPr algn="ctr" fontAlgn="auto">
              <a:spcBef>
                <a:spcPts val="0"/>
              </a:spcBef>
              <a:spcAft>
                <a:spcPts val="0"/>
              </a:spcAft>
              <a:defRPr/>
            </a:pPr>
            <a:r>
              <a:rPr lang="en-US" altLang="ja-JP" sz="4400" dirty="0"/>
              <a:t>O</a:t>
            </a:r>
            <a:endParaRPr lang="ja-JP" altLang="en-US" sz="4400" dirty="0"/>
          </a:p>
        </p:txBody>
      </p:sp>
      <p:sp>
        <p:nvSpPr>
          <p:cNvPr id="9" name="正方形/長方形 8"/>
          <p:cNvSpPr/>
          <p:nvPr/>
        </p:nvSpPr>
        <p:spPr>
          <a:xfrm>
            <a:off x="309245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7</a:t>
            </a:r>
          </a:p>
          <a:p>
            <a:pPr algn="ctr" fontAlgn="auto">
              <a:spcBef>
                <a:spcPts val="0"/>
              </a:spcBef>
              <a:spcAft>
                <a:spcPts val="0"/>
              </a:spcAft>
              <a:defRPr/>
            </a:pPr>
            <a:r>
              <a:rPr lang="en-US" altLang="ja-JP" sz="4400" dirty="0"/>
              <a:t>N</a:t>
            </a:r>
            <a:endParaRPr lang="ja-JP" altLang="en-US" sz="4400" dirty="0"/>
          </a:p>
        </p:txBody>
      </p:sp>
      <p:sp>
        <p:nvSpPr>
          <p:cNvPr id="10" name="正方形/長方形 9"/>
          <p:cNvSpPr/>
          <p:nvPr/>
        </p:nvSpPr>
        <p:spPr>
          <a:xfrm>
            <a:off x="182880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6</a:t>
            </a:r>
          </a:p>
          <a:p>
            <a:pPr algn="ctr" fontAlgn="auto">
              <a:spcBef>
                <a:spcPts val="0"/>
              </a:spcBef>
              <a:spcAft>
                <a:spcPts val="0"/>
              </a:spcAft>
              <a:defRPr/>
            </a:pPr>
            <a:r>
              <a:rPr lang="en-US" altLang="ja-JP" sz="4400" dirty="0"/>
              <a:t>C</a:t>
            </a:r>
            <a:endParaRPr lang="ja-JP" altLang="en-US" sz="4400" dirty="0"/>
          </a:p>
        </p:txBody>
      </p:sp>
      <p:sp>
        <p:nvSpPr>
          <p:cNvPr id="11" name="正方形/長方形 10"/>
          <p:cNvSpPr/>
          <p:nvPr/>
        </p:nvSpPr>
        <p:spPr>
          <a:xfrm>
            <a:off x="56515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5</a:t>
            </a:r>
          </a:p>
          <a:p>
            <a:pPr algn="ctr" fontAlgn="auto">
              <a:spcBef>
                <a:spcPts val="0"/>
              </a:spcBef>
              <a:spcAft>
                <a:spcPts val="0"/>
              </a:spcAft>
              <a:defRPr/>
            </a:pPr>
            <a:r>
              <a:rPr lang="en-US" altLang="ja-JP" sz="4400" dirty="0"/>
              <a:t>B</a:t>
            </a:r>
            <a:endParaRPr lang="ja-JP" altLang="en-US" sz="4400" dirty="0"/>
          </a:p>
        </p:txBody>
      </p:sp>
      <p:sp>
        <p:nvSpPr>
          <p:cNvPr id="15" name="コンテンツ プレースホルダー 2"/>
          <p:cNvSpPr>
            <a:spLocks noGrp="1"/>
          </p:cNvSpPr>
          <p:nvPr>
            <p:ph idx="1"/>
          </p:nvPr>
        </p:nvSpPr>
        <p:spPr>
          <a:xfrm>
            <a:off x="395536" y="4293096"/>
            <a:ext cx="8748464" cy="2376264"/>
          </a:xfrm>
        </p:spPr>
        <p:txBody>
          <a:bodyPr>
            <a:normAutofit lnSpcReduction="10000"/>
          </a:bodyPr>
          <a:lstStyle/>
          <a:p>
            <a:pPr fontAlgn="auto">
              <a:spcAft>
                <a:spcPts val="0"/>
              </a:spcAft>
              <a:buFont typeface="Arial" pitchFamily="34" charset="0"/>
              <a:buChar char="•"/>
              <a:defRPr/>
            </a:pPr>
            <a:r>
              <a:rPr lang="en-US" altLang="ja-JP" sz="3200" dirty="0" smtClean="0"/>
              <a:t>Polymorphism like carbon</a:t>
            </a:r>
          </a:p>
          <a:p>
            <a:pPr fontAlgn="auto">
              <a:spcAft>
                <a:spcPts val="0"/>
              </a:spcAft>
              <a:buFont typeface="Arial" pitchFamily="34" charset="0"/>
              <a:buChar char="•"/>
              <a:defRPr/>
            </a:pPr>
            <a:r>
              <a:rPr lang="en-US" altLang="ja-JP" sz="3200" dirty="0"/>
              <a:t>Wide commercial adoption </a:t>
            </a:r>
            <a:br>
              <a:rPr lang="en-US" altLang="ja-JP" sz="3200" dirty="0"/>
            </a:br>
            <a:r>
              <a:rPr lang="en-US" altLang="ja-JP" sz="3200" dirty="0"/>
              <a:t>(because of excellent properties</a:t>
            </a:r>
            <a:r>
              <a:rPr lang="en-US" altLang="ja-JP" sz="3200" dirty="0" smtClean="0"/>
              <a:t>)</a:t>
            </a:r>
          </a:p>
          <a:p>
            <a:pPr marL="0" indent="0" fontAlgn="auto">
              <a:spcAft>
                <a:spcPts val="0"/>
              </a:spcAft>
              <a:buFontTx/>
              <a:buNone/>
              <a:defRPr/>
            </a:pPr>
            <a:r>
              <a:rPr lang="en-US" altLang="ja-JP" sz="3200" dirty="0" smtClean="0">
                <a:solidFill>
                  <a:srgbClr val="FFFF00"/>
                </a:solidFill>
              </a:rPr>
              <a:t>  - </a:t>
            </a:r>
            <a:r>
              <a:rPr lang="en-US" altLang="ja-JP" sz="3200" dirty="0">
                <a:solidFill>
                  <a:srgbClr val="FFFF00"/>
                </a:solidFill>
              </a:rPr>
              <a:t>to propose a new method to fabricate c-BN</a:t>
            </a:r>
          </a:p>
          <a:p>
            <a:pPr fontAlgn="auto">
              <a:spcAft>
                <a:spcPts val="0"/>
              </a:spcAft>
              <a:buFont typeface="Arial" pitchFamily="34" charset="0"/>
              <a:buChar char="•"/>
              <a:defRPr/>
            </a:pPr>
            <a:endParaRPr lang="en-US" altLang="ja-JP" sz="3200" dirty="0"/>
          </a:p>
        </p:txBody>
      </p:sp>
      <p:sp>
        <p:nvSpPr>
          <p:cNvPr id="18" name="フッター プレースホルダー 17"/>
          <p:cNvSpPr>
            <a:spLocks noGrp="1"/>
          </p:cNvSpPr>
          <p:nvPr>
            <p:ph type="ftr" sz="quarter" idx="11"/>
          </p:nvPr>
        </p:nvSpPr>
        <p:spPr/>
        <p:txBody>
          <a:bodyPr>
            <a:normAutofit lnSpcReduction="10000"/>
          </a:bodyPr>
          <a:lstStyle/>
          <a:p>
            <a:pPr>
              <a:defRPr/>
            </a:pPr>
            <a:r>
              <a:rPr lang="en-US" altLang="ja-JP" smtClean="0"/>
              <a:t>Purpose</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
                                        </p:tgtEl>
                                        <p:attrNameLst>
                                          <p:attrName>fillcolor</p:attrName>
                                        </p:attrNameLst>
                                      </p:cBhvr>
                                      <p:to>
                                        <a:schemeClr val="accent2"/>
                                      </p:to>
                                    </p:animClr>
                                    <p:set>
                                      <p:cBhvr>
                                        <p:cTn id="7" dur="500" fill="hold"/>
                                        <p:tgtEl>
                                          <p:spTgt spid="10"/>
                                        </p:tgtEl>
                                        <p:attrNameLst>
                                          <p:attrName>fill.type</p:attrName>
                                        </p:attrNameLst>
                                      </p:cBhvr>
                                      <p:to>
                                        <p:strVal val="solid"/>
                                      </p:to>
                                    </p:set>
                                    <p:set>
                                      <p:cBhvr>
                                        <p:cTn id="8" dur="5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500" fill="hold"/>
                                        <p:tgtEl>
                                          <p:spTgt spid="11"/>
                                        </p:tgtEl>
                                        <p:attrNameLst>
                                          <p:attrName>fillcolor</p:attrName>
                                        </p:attrNameLst>
                                      </p:cBhvr>
                                      <p:to>
                                        <a:srgbClr val="E0E00E"/>
                                      </p:to>
                                    </p:animClr>
                                    <p:set>
                                      <p:cBhvr>
                                        <p:cTn id="17" dur="500" fill="hold"/>
                                        <p:tgtEl>
                                          <p:spTgt spid="11"/>
                                        </p:tgtEl>
                                        <p:attrNameLst>
                                          <p:attrName>fill.type</p:attrName>
                                        </p:attrNameLst>
                                      </p:cBhvr>
                                      <p:to>
                                        <p:strVal val="solid"/>
                                      </p:to>
                                    </p:set>
                                    <p:set>
                                      <p:cBhvr>
                                        <p:cTn id="18" dur="500" fill="hold"/>
                                        <p:tgtEl>
                                          <p:spTgt spid="1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9"/>
                                        </p:tgtEl>
                                        <p:attrNameLst>
                                          <p:attrName>fillcolor</p:attrName>
                                        </p:attrNameLst>
                                      </p:cBhvr>
                                      <p:to>
                                        <a:srgbClr val="E0E00E"/>
                                      </p:to>
                                    </p:animClr>
                                    <p:set>
                                      <p:cBhvr>
                                        <p:cTn id="21" dur="500" fill="hold"/>
                                        <p:tgtEl>
                                          <p:spTgt spid="9"/>
                                        </p:tgtEl>
                                        <p:attrNameLst>
                                          <p:attrName>fill.type</p:attrName>
                                        </p:attrNameLst>
                                      </p:cBhvr>
                                      <p:to>
                                        <p:strVal val="solid"/>
                                      </p:to>
                                    </p:set>
                                    <p:set>
                                      <p:cBhvr>
                                        <p:cTn id="22"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Users\nishida\Desktop\研究\図\polymorphism-of-BNs.png"/>
          <p:cNvPicPr>
            <a:picLocks noChangeAspect="1" noChangeArrowheads="1"/>
          </p:cNvPicPr>
          <p:nvPr/>
        </p:nvPicPr>
        <p:blipFill>
          <a:blip r:embed="rId3"/>
          <a:srcRect/>
          <a:stretch>
            <a:fillRect/>
          </a:stretch>
        </p:blipFill>
        <p:spPr bwMode="auto">
          <a:xfrm>
            <a:off x="15875" y="0"/>
            <a:ext cx="9128125" cy="6858000"/>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p:txBody>
          <a:bodyPr>
            <a:normAutofit fontScale="92500" lnSpcReduction="10000"/>
          </a:bodyPr>
          <a:lstStyle/>
          <a:p>
            <a:pPr>
              <a:defRPr/>
            </a:pPr>
            <a:fld id="{9249D166-8533-43E9-A868-FD70CA08FB48}" type="slidenum">
              <a:rPr lang="ja-JP" altLang="en-US"/>
              <a:pPr>
                <a:defRPr/>
              </a:pPr>
              <a:t>15</a:t>
            </a:fld>
            <a:endParaRPr lang="ja-JP" altLang="en-US"/>
          </a:p>
        </p:txBody>
      </p:sp>
      <p:sp>
        <p:nvSpPr>
          <p:cNvPr id="3" name="右矢印 2"/>
          <p:cNvSpPr/>
          <p:nvPr/>
        </p:nvSpPr>
        <p:spPr>
          <a:xfrm>
            <a:off x="2195513" y="1997075"/>
            <a:ext cx="792162" cy="431800"/>
          </a:xfrm>
          <a:prstGeom prst="rightArrow">
            <a:avLst/>
          </a:prstGeom>
          <a:solidFill>
            <a:srgbClr val="FFC000"/>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右矢印 4"/>
          <p:cNvSpPr/>
          <p:nvPr/>
        </p:nvSpPr>
        <p:spPr>
          <a:xfrm rot="10800000">
            <a:off x="5795963" y="5229225"/>
            <a:ext cx="720725" cy="431800"/>
          </a:xfrm>
          <a:prstGeom prst="rightArrow">
            <a:avLst/>
          </a:prstGeom>
          <a:solidFill>
            <a:srgbClr val="FFC000"/>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82880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6</a:t>
            </a:r>
          </a:p>
          <a:p>
            <a:pPr algn="ctr" fontAlgn="auto">
              <a:spcBef>
                <a:spcPts val="0"/>
              </a:spcBef>
              <a:spcAft>
                <a:spcPts val="0"/>
              </a:spcAft>
              <a:defRPr/>
            </a:pPr>
            <a:r>
              <a:rPr lang="en-US" altLang="ja-JP" sz="4400" dirty="0"/>
              <a:t>C</a:t>
            </a:r>
            <a:endParaRPr lang="ja-JP" altLang="en-US" sz="4400" dirty="0"/>
          </a:p>
        </p:txBody>
      </p:sp>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Purposes of my research</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5B1FD8F9-D709-483F-9026-3730DA6A1D7C}" type="slidenum">
              <a:rPr lang="ja-JP" altLang="en-US"/>
              <a:pPr>
                <a:defRPr/>
              </a:pPr>
              <a:t>16</a:t>
            </a:fld>
            <a:endParaRPr lang="ja-JP" altLang="en-US"/>
          </a:p>
        </p:txBody>
      </p:sp>
      <p:sp>
        <p:nvSpPr>
          <p:cNvPr id="5" name="正方形/長方形 4"/>
          <p:cNvSpPr/>
          <p:nvPr/>
        </p:nvSpPr>
        <p:spPr>
          <a:xfrm>
            <a:off x="6916738" y="1341438"/>
            <a:ext cx="1282700" cy="11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2</a:t>
            </a:r>
          </a:p>
          <a:p>
            <a:pPr algn="ctr" fontAlgn="auto">
              <a:spcBef>
                <a:spcPts val="0"/>
              </a:spcBef>
              <a:spcAft>
                <a:spcPts val="0"/>
              </a:spcAft>
              <a:defRPr/>
            </a:pPr>
            <a:r>
              <a:rPr lang="en-US" altLang="ja-JP" sz="4400" dirty="0"/>
              <a:t>He</a:t>
            </a:r>
            <a:endParaRPr lang="ja-JP" altLang="en-US" sz="4400" dirty="0"/>
          </a:p>
        </p:txBody>
      </p:sp>
      <p:sp>
        <p:nvSpPr>
          <p:cNvPr id="6" name="正方形/長方形 5"/>
          <p:cNvSpPr/>
          <p:nvPr/>
        </p:nvSpPr>
        <p:spPr>
          <a:xfrm>
            <a:off x="6875463" y="2492375"/>
            <a:ext cx="13271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10</a:t>
            </a:r>
          </a:p>
          <a:p>
            <a:pPr algn="ctr" fontAlgn="auto">
              <a:spcBef>
                <a:spcPts val="0"/>
              </a:spcBef>
              <a:spcAft>
                <a:spcPts val="0"/>
              </a:spcAft>
              <a:defRPr/>
            </a:pPr>
            <a:r>
              <a:rPr lang="en-US" altLang="ja-JP" sz="4400" dirty="0"/>
              <a:t>Ne</a:t>
            </a:r>
            <a:endParaRPr lang="ja-JP" altLang="en-US" sz="4400" dirty="0"/>
          </a:p>
        </p:txBody>
      </p:sp>
      <p:sp>
        <p:nvSpPr>
          <p:cNvPr id="7" name="正方形/長方形 6"/>
          <p:cNvSpPr/>
          <p:nvPr/>
        </p:nvSpPr>
        <p:spPr>
          <a:xfrm>
            <a:off x="5624513"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9</a:t>
            </a:r>
          </a:p>
          <a:p>
            <a:pPr algn="ctr" fontAlgn="auto">
              <a:spcBef>
                <a:spcPts val="0"/>
              </a:spcBef>
              <a:spcAft>
                <a:spcPts val="0"/>
              </a:spcAft>
              <a:defRPr/>
            </a:pPr>
            <a:r>
              <a:rPr lang="en-US" altLang="ja-JP" sz="4400" dirty="0"/>
              <a:t>F</a:t>
            </a:r>
            <a:endParaRPr lang="ja-JP" altLang="en-US" sz="4400" dirty="0"/>
          </a:p>
        </p:txBody>
      </p:sp>
      <p:sp>
        <p:nvSpPr>
          <p:cNvPr id="8" name="正方形/長方形 7"/>
          <p:cNvSpPr/>
          <p:nvPr/>
        </p:nvSpPr>
        <p:spPr>
          <a:xfrm>
            <a:off x="4356100" y="2492375"/>
            <a:ext cx="1262063"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8</a:t>
            </a:r>
          </a:p>
          <a:p>
            <a:pPr algn="ctr" fontAlgn="auto">
              <a:spcBef>
                <a:spcPts val="0"/>
              </a:spcBef>
              <a:spcAft>
                <a:spcPts val="0"/>
              </a:spcAft>
              <a:defRPr/>
            </a:pPr>
            <a:r>
              <a:rPr lang="en-US" altLang="ja-JP" sz="4400" dirty="0"/>
              <a:t>O</a:t>
            </a:r>
            <a:endParaRPr lang="ja-JP" altLang="en-US" sz="4400" dirty="0"/>
          </a:p>
        </p:txBody>
      </p:sp>
      <p:sp>
        <p:nvSpPr>
          <p:cNvPr id="9" name="正方形/長方形 8"/>
          <p:cNvSpPr/>
          <p:nvPr/>
        </p:nvSpPr>
        <p:spPr>
          <a:xfrm>
            <a:off x="309245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7</a:t>
            </a:r>
          </a:p>
          <a:p>
            <a:pPr algn="ctr" fontAlgn="auto">
              <a:spcBef>
                <a:spcPts val="0"/>
              </a:spcBef>
              <a:spcAft>
                <a:spcPts val="0"/>
              </a:spcAft>
              <a:defRPr/>
            </a:pPr>
            <a:r>
              <a:rPr lang="en-US" altLang="ja-JP" sz="4400" dirty="0"/>
              <a:t>N</a:t>
            </a:r>
            <a:endParaRPr lang="ja-JP" altLang="en-US" sz="4400" dirty="0"/>
          </a:p>
        </p:txBody>
      </p:sp>
      <p:sp>
        <p:nvSpPr>
          <p:cNvPr id="10" name="正方形/長方形 9"/>
          <p:cNvSpPr/>
          <p:nvPr/>
        </p:nvSpPr>
        <p:spPr>
          <a:xfrm>
            <a:off x="182880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6</a:t>
            </a:r>
          </a:p>
          <a:p>
            <a:pPr algn="ctr" fontAlgn="auto">
              <a:spcBef>
                <a:spcPts val="0"/>
              </a:spcBef>
              <a:spcAft>
                <a:spcPts val="0"/>
              </a:spcAft>
              <a:defRPr/>
            </a:pPr>
            <a:r>
              <a:rPr lang="en-US" altLang="ja-JP" sz="4400" dirty="0"/>
              <a:t>C</a:t>
            </a:r>
            <a:endParaRPr lang="ja-JP" altLang="en-US" sz="4400" dirty="0"/>
          </a:p>
        </p:txBody>
      </p:sp>
      <p:sp>
        <p:nvSpPr>
          <p:cNvPr id="11" name="正方形/長方形 10"/>
          <p:cNvSpPr/>
          <p:nvPr/>
        </p:nvSpPr>
        <p:spPr>
          <a:xfrm>
            <a:off x="56515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5</a:t>
            </a:r>
          </a:p>
          <a:p>
            <a:pPr algn="ctr" fontAlgn="auto">
              <a:spcBef>
                <a:spcPts val="0"/>
              </a:spcBef>
              <a:spcAft>
                <a:spcPts val="0"/>
              </a:spcAft>
              <a:defRPr/>
            </a:pPr>
            <a:r>
              <a:rPr lang="en-US" altLang="ja-JP" sz="4400" dirty="0"/>
              <a:t>B</a:t>
            </a:r>
            <a:endParaRPr lang="ja-JP" altLang="en-US" sz="4400" dirty="0"/>
          </a:p>
        </p:txBody>
      </p:sp>
      <p:sp>
        <p:nvSpPr>
          <p:cNvPr id="15" name="コンテンツ プレースホルダー 2"/>
          <p:cNvSpPr>
            <a:spLocks noGrp="1"/>
          </p:cNvSpPr>
          <p:nvPr>
            <p:ph idx="1"/>
          </p:nvPr>
        </p:nvSpPr>
        <p:spPr>
          <a:xfrm>
            <a:off x="395536" y="4293096"/>
            <a:ext cx="8748464" cy="2564904"/>
          </a:xfrm>
        </p:spPr>
        <p:txBody>
          <a:bodyPr/>
          <a:lstStyle/>
          <a:p>
            <a:pPr fontAlgn="auto">
              <a:spcAft>
                <a:spcPts val="0"/>
              </a:spcAft>
              <a:buFont typeface="Arial" pitchFamily="34" charset="0"/>
              <a:buChar char="•"/>
              <a:defRPr/>
            </a:pPr>
            <a:r>
              <a:rPr lang="en-US" altLang="ja-JP" sz="3200" dirty="0" smtClean="0"/>
              <a:t>Polymorphism like carbon</a:t>
            </a:r>
          </a:p>
          <a:p>
            <a:pPr fontAlgn="auto">
              <a:spcAft>
                <a:spcPts val="0"/>
              </a:spcAft>
              <a:buFont typeface="Arial" pitchFamily="34" charset="0"/>
              <a:buChar char="•"/>
              <a:defRPr/>
            </a:pPr>
            <a:r>
              <a:rPr lang="en-US" altLang="ja-JP" sz="3200" dirty="0" smtClean="0"/>
              <a:t>Wide </a:t>
            </a:r>
            <a:r>
              <a:rPr lang="en-US" altLang="ja-JP" sz="3200" dirty="0"/>
              <a:t>commercial adoption </a:t>
            </a:r>
            <a:br>
              <a:rPr lang="en-US" altLang="ja-JP" sz="3200" dirty="0"/>
            </a:br>
            <a:r>
              <a:rPr lang="en-US" altLang="ja-JP" sz="3200" dirty="0"/>
              <a:t>(because of excellent properties</a:t>
            </a:r>
            <a:r>
              <a:rPr lang="en-US" altLang="ja-JP" sz="3200" dirty="0" smtClean="0"/>
              <a:t>)</a:t>
            </a:r>
            <a:br>
              <a:rPr lang="en-US" altLang="ja-JP" sz="3200" dirty="0" smtClean="0"/>
            </a:br>
            <a:r>
              <a:rPr lang="en-US" altLang="ja-JP" sz="3200" dirty="0" smtClean="0"/>
              <a:t>- </a:t>
            </a:r>
            <a:r>
              <a:rPr lang="en-US" altLang="ja-JP" sz="3200" dirty="0" smtClean="0">
                <a:solidFill>
                  <a:srgbClr val="FFFF00"/>
                </a:solidFill>
              </a:rPr>
              <a:t>propose a new method to fabricate c-BN</a:t>
            </a:r>
          </a:p>
        </p:txBody>
      </p:sp>
      <p:sp>
        <p:nvSpPr>
          <p:cNvPr id="18" name="フッター プレースホルダー 17"/>
          <p:cNvSpPr>
            <a:spLocks noGrp="1"/>
          </p:cNvSpPr>
          <p:nvPr>
            <p:ph type="ftr" sz="quarter" idx="11"/>
          </p:nvPr>
        </p:nvSpPr>
        <p:spPr/>
        <p:txBody>
          <a:bodyPr>
            <a:normAutofit lnSpcReduction="10000"/>
          </a:bodyPr>
          <a:lstStyle/>
          <a:p>
            <a:pPr>
              <a:defRPr/>
            </a:pPr>
            <a:r>
              <a:rPr lang="en-US" altLang="ja-JP" smtClean="0"/>
              <a:t>Purpose</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500" fill="hold"/>
                                        <p:tgtEl>
                                          <p:spTgt spid="11"/>
                                        </p:tgtEl>
                                        <p:attrNameLst>
                                          <p:attrName>fillcolor</p:attrName>
                                        </p:attrNameLst>
                                      </p:cBhvr>
                                      <p:to>
                                        <a:srgbClr val="E0E00E"/>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9"/>
                                        </p:tgtEl>
                                        <p:attrNameLst>
                                          <p:attrName>fillcolor</p:attrName>
                                        </p:attrNameLst>
                                      </p:cBhvr>
                                      <p:to>
                                        <a:srgbClr val="E0E00E"/>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00113" y="4005263"/>
            <a:ext cx="7993062" cy="273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900113" y="3716338"/>
            <a:ext cx="5903912"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000" dirty="0"/>
              <a:t>Applications</a:t>
            </a:r>
            <a:endParaRPr lang="ja-JP" altLang="en-US" sz="4000" dirty="0"/>
          </a:p>
        </p:txBody>
      </p:sp>
      <p:sp>
        <p:nvSpPr>
          <p:cNvPr id="12" name="正方形/長方形 11"/>
          <p:cNvSpPr/>
          <p:nvPr/>
        </p:nvSpPr>
        <p:spPr>
          <a:xfrm>
            <a:off x="900113" y="476250"/>
            <a:ext cx="7993062" cy="273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ー 2"/>
          <p:cNvSpPr>
            <a:spLocks noGrp="1"/>
          </p:cNvSpPr>
          <p:nvPr>
            <p:ph idx="1"/>
          </p:nvPr>
        </p:nvSpPr>
        <p:spPr>
          <a:xfrm>
            <a:off x="1403648" y="980729"/>
            <a:ext cx="5472608" cy="2232248"/>
          </a:xfrm>
        </p:spPr>
        <p:txBody>
          <a:bodyPr/>
          <a:lstStyle/>
          <a:p>
            <a:pPr fontAlgn="auto">
              <a:spcAft>
                <a:spcPts val="0"/>
              </a:spcAft>
              <a:defRPr/>
            </a:pPr>
            <a:r>
              <a:rPr lang="en-US" altLang="ja-JP" sz="2400" dirty="0" smtClean="0"/>
              <a:t>High hardness</a:t>
            </a:r>
          </a:p>
          <a:p>
            <a:pPr fontAlgn="auto">
              <a:spcAft>
                <a:spcPts val="0"/>
              </a:spcAft>
              <a:defRPr/>
            </a:pPr>
            <a:r>
              <a:rPr lang="en-US" altLang="ja-JP" sz="2400" dirty="0" smtClean="0"/>
              <a:t>High </a:t>
            </a:r>
            <a:r>
              <a:rPr lang="en-US" altLang="ja-JP" sz="2400" dirty="0" err="1" smtClean="0"/>
              <a:t>thermostability</a:t>
            </a:r>
            <a:endParaRPr lang="en-US" altLang="ja-JP" sz="2400" dirty="0" smtClean="0"/>
          </a:p>
          <a:p>
            <a:pPr fontAlgn="auto">
              <a:spcAft>
                <a:spcPts val="0"/>
              </a:spcAft>
              <a:defRPr/>
            </a:pPr>
            <a:r>
              <a:rPr lang="en-US" altLang="ja-JP" sz="2400" dirty="0" smtClean="0"/>
              <a:t>High thermal conductivity</a:t>
            </a:r>
          </a:p>
          <a:p>
            <a:pPr fontAlgn="auto">
              <a:spcAft>
                <a:spcPts val="0"/>
              </a:spcAft>
              <a:defRPr/>
            </a:pPr>
            <a:r>
              <a:rPr lang="en-US" altLang="ja-JP" sz="2400" dirty="0" smtClean="0"/>
              <a:t>Wide-gap semiconductor</a:t>
            </a:r>
          </a:p>
          <a:p>
            <a:pPr fontAlgn="auto">
              <a:spcAft>
                <a:spcPts val="0"/>
              </a:spcAft>
              <a:defRPr/>
            </a:pPr>
            <a:endParaRPr lang="en-US" altLang="ja-JP" sz="2400" dirty="0" smtClean="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ED4E222F-B331-4189-9EC1-13B238FF10A3}" type="slidenum">
              <a:rPr lang="ja-JP" altLang="en-US"/>
              <a:pPr>
                <a:defRPr/>
              </a:pPr>
              <a:t>17</a:t>
            </a:fld>
            <a:endParaRPr lang="ja-JP" altLang="en-US"/>
          </a:p>
        </p:txBody>
      </p:sp>
      <p:sp>
        <p:nvSpPr>
          <p:cNvPr id="10" name="コンテンツ プレースホルダー 2"/>
          <p:cNvSpPr txBox="1">
            <a:spLocks/>
          </p:cNvSpPr>
          <p:nvPr/>
        </p:nvSpPr>
        <p:spPr>
          <a:xfrm>
            <a:off x="1403648" y="4509120"/>
            <a:ext cx="5400600" cy="2232248"/>
          </a:xfrm>
          <a:prstGeom prst="rect">
            <a:avLst/>
          </a:prstGeom>
        </p:spPr>
        <p:txBody>
          <a:bodyPr>
            <a:normAutofit/>
          </a:bodyPr>
          <a:lstStyle>
            <a:lvl1pPr marL="342900" indent="-342900" algn="l" defTabSz="914400" rtl="0" eaLnBrk="1" latinLnBrk="0" hangingPunct="1">
              <a:spcBef>
                <a:spcPts val="1500"/>
              </a:spcBef>
              <a:buFontTx/>
              <a:buBlip>
                <a:blip r:embed="rId3"/>
              </a:buBlip>
              <a:defRPr kumimoji="1"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3"/>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3"/>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3"/>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3"/>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3"/>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3"/>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a:lstStyle>
          <a:p>
            <a:pPr fontAlgn="auto">
              <a:spcAft>
                <a:spcPts val="0"/>
              </a:spcAft>
              <a:defRPr/>
            </a:pPr>
            <a:r>
              <a:rPr lang="en-US" altLang="ja-JP" sz="2400" dirty="0" err="1" smtClean="0"/>
              <a:t>Heatsink</a:t>
            </a:r>
            <a:endParaRPr lang="en-US" altLang="ja-JP" sz="2400" dirty="0" smtClean="0"/>
          </a:p>
          <a:p>
            <a:pPr fontAlgn="auto">
              <a:spcAft>
                <a:spcPts val="0"/>
              </a:spcAft>
              <a:defRPr/>
            </a:pPr>
            <a:r>
              <a:rPr lang="en-US" altLang="ja-JP" sz="2400" dirty="0" smtClean="0"/>
              <a:t>Coating</a:t>
            </a:r>
          </a:p>
          <a:p>
            <a:pPr fontAlgn="auto">
              <a:spcAft>
                <a:spcPts val="0"/>
              </a:spcAft>
              <a:defRPr/>
            </a:pPr>
            <a:r>
              <a:rPr lang="en-US" altLang="ja-JP" sz="2400" dirty="0" smtClean="0"/>
              <a:t>Construction material</a:t>
            </a:r>
          </a:p>
          <a:p>
            <a:pPr fontAlgn="auto">
              <a:spcAft>
                <a:spcPts val="0"/>
              </a:spcAft>
              <a:defRPr/>
            </a:pPr>
            <a:r>
              <a:rPr lang="en-US" altLang="ja-JP" sz="2400" dirty="0" smtClean="0"/>
              <a:t>Grinding powder </a:t>
            </a:r>
          </a:p>
          <a:p>
            <a:pPr fontAlgn="auto">
              <a:spcAft>
                <a:spcPts val="0"/>
              </a:spcAft>
              <a:defRPr/>
            </a:pPr>
            <a:endParaRPr lang="en-US" altLang="ja-JP" sz="2400" dirty="0" smtClean="0"/>
          </a:p>
        </p:txBody>
      </p:sp>
      <p:sp>
        <p:nvSpPr>
          <p:cNvPr id="11" name="テキスト ボックス 10"/>
          <p:cNvSpPr txBox="1"/>
          <p:nvPr/>
        </p:nvSpPr>
        <p:spPr>
          <a:xfrm>
            <a:off x="7164388" y="6237288"/>
            <a:ext cx="1655762" cy="523875"/>
          </a:xfrm>
          <a:prstGeom prst="rect">
            <a:avLst/>
          </a:prstGeom>
          <a:noFill/>
          <a:ln>
            <a:solidFill>
              <a:schemeClr val="accent1"/>
            </a:solidFill>
          </a:ln>
        </p:spPr>
        <p:txBody>
          <a:bodyPr>
            <a:spAutoFit/>
          </a:bodyPr>
          <a:lstStyle/>
          <a:p>
            <a:pPr fontAlgn="auto">
              <a:spcBef>
                <a:spcPts val="0"/>
              </a:spcBef>
              <a:spcAft>
                <a:spcPts val="0"/>
              </a:spcAft>
              <a:defRPr/>
            </a:pPr>
            <a:r>
              <a:rPr lang="en-US" altLang="ja-JP" sz="1400" dirty="0" err="1">
                <a:solidFill>
                  <a:schemeClr val="accent6">
                    <a:lumMod val="40000"/>
                    <a:lumOff val="60000"/>
                  </a:schemeClr>
                </a:solidFill>
                <a:latin typeface="+mn-lt"/>
                <a:ea typeface="+mn-ea"/>
              </a:rPr>
              <a:t>Heatsink</a:t>
            </a:r>
            <a:r>
              <a:rPr lang="en-US" altLang="ja-JP" sz="1400" dirty="0">
                <a:solidFill>
                  <a:schemeClr val="accent6">
                    <a:lumMod val="40000"/>
                    <a:lumOff val="60000"/>
                  </a:schemeClr>
                </a:solidFill>
                <a:latin typeface="+mn-lt"/>
                <a:ea typeface="+mn-ea"/>
              </a:rPr>
              <a:t> :</a:t>
            </a:r>
            <a:r>
              <a:rPr lang="ja-JP" altLang="en-US" sz="1400" dirty="0">
                <a:solidFill>
                  <a:schemeClr val="accent6">
                    <a:lumMod val="40000"/>
                    <a:lumOff val="60000"/>
                  </a:schemeClr>
                </a:solidFill>
                <a:latin typeface="+mn-lt"/>
                <a:ea typeface="+mn-ea"/>
              </a:rPr>
              <a:t> </a:t>
            </a:r>
            <a:r>
              <a:rPr lang="ja-JP" altLang="en-US" sz="1400" dirty="0">
                <a:solidFill>
                  <a:schemeClr val="accent6">
                    <a:lumMod val="40000"/>
                    <a:lumOff val="60000"/>
                  </a:schemeClr>
                </a:solidFill>
                <a:latin typeface="+mn-lt"/>
                <a:ea typeface="+mn-ea"/>
              </a:rPr>
              <a:t>放熱板　</a:t>
            </a:r>
            <a:endParaRPr lang="en-US" altLang="ja-JP" sz="1400" dirty="0">
              <a:solidFill>
                <a:schemeClr val="accent6">
                  <a:lumMod val="40000"/>
                  <a:lumOff val="60000"/>
                </a:schemeClr>
              </a:solidFill>
              <a:latin typeface="+mn-lt"/>
              <a:ea typeface="+mn-ea"/>
            </a:endParaRPr>
          </a:p>
          <a:p>
            <a:pPr fontAlgn="auto">
              <a:spcBef>
                <a:spcPts val="0"/>
              </a:spcBef>
              <a:spcAft>
                <a:spcPts val="0"/>
              </a:spcAft>
              <a:defRPr/>
            </a:pPr>
            <a:r>
              <a:rPr lang="en-US" altLang="ja-JP" sz="1400" dirty="0">
                <a:solidFill>
                  <a:schemeClr val="accent6">
                    <a:lumMod val="40000"/>
                    <a:lumOff val="60000"/>
                  </a:schemeClr>
                </a:solidFill>
                <a:latin typeface="+mn-lt"/>
                <a:ea typeface="+mn-ea"/>
              </a:rPr>
              <a:t>Grinding : </a:t>
            </a:r>
            <a:r>
              <a:rPr lang="ja-JP" altLang="en-US" sz="1400" dirty="0">
                <a:solidFill>
                  <a:schemeClr val="accent6">
                    <a:lumMod val="40000"/>
                    <a:lumOff val="60000"/>
                  </a:schemeClr>
                </a:solidFill>
                <a:latin typeface="+mn-lt"/>
                <a:ea typeface="+mn-ea"/>
              </a:rPr>
              <a:t>研磨</a:t>
            </a:r>
            <a:endParaRPr lang="en-US" altLang="ja-JP" sz="1400" dirty="0">
              <a:solidFill>
                <a:schemeClr val="accent6">
                  <a:lumMod val="40000"/>
                  <a:lumOff val="60000"/>
                </a:schemeClr>
              </a:solidFill>
              <a:latin typeface="+mn-lt"/>
              <a:ea typeface="+mn-ea"/>
            </a:endParaRPr>
          </a:p>
        </p:txBody>
      </p:sp>
      <p:sp>
        <p:nvSpPr>
          <p:cNvPr id="13" name="角丸四角形 12"/>
          <p:cNvSpPr/>
          <p:nvPr/>
        </p:nvSpPr>
        <p:spPr>
          <a:xfrm>
            <a:off x="900113" y="188913"/>
            <a:ext cx="5903912"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000" dirty="0"/>
              <a:t>Properties of BNs</a:t>
            </a:r>
            <a:endParaRPr lang="ja-JP" alt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82880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6</a:t>
            </a:r>
          </a:p>
          <a:p>
            <a:pPr algn="ctr" fontAlgn="auto">
              <a:spcBef>
                <a:spcPts val="0"/>
              </a:spcBef>
              <a:spcAft>
                <a:spcPts val="0"/>
              </a:spcAft>
              <a:defRPr/>
            </a:pPr>
            <a:r>
              <a:rPr lang="en-US" altLang="ja-JP" sz="4400" dirty="0"/>
              <a:t>C</a:t>
            </a:r>
            <a:endParaRPr lang="ja-JP" altLang="en-US" sz="4400" dirty="0"/>
          </a:p>
        </p:txBody>
      </p:sp>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Purposes of my research</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D48DC2B7-B1D7-4072-8438-0BD7A5D8E322}" type="slidenum">
              <a:rPr lang="ja-JP" altLang="en-US"/>
              <a:pPr>
                <a:defRPr/>
              </a:pPr>
              <a:t>18</a:t>
            </a:fld>
            <a:endParaRPr lang="ja-JP" altLang="en-US"/>
          </a:p>
        </p:txBody>
      </p:sp>
      <p:sp>
        <p:nvSpPr>
          <p:cNvPr id="5" name="正方形/長方形 4"/>
          <p:cNvSpPr/>
          <p:nvPr/>
        </p:nvSpPr>
        <p:spPr>
          <a:xfrm>
            <a:off x="6916738" y="1341438"/>
            <a:ext cx="1282700" cy="11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2</a:t>
            </a:r>
          </a:p>
          <a:p>
            <a:pPr algn="ctr" fontAlgn="auto">
              <a:spcBef>
                <a:spcPts val="0"/>
              </a:spcBef>
              <a:spcAft>
                <a:spcPts val="0"/>
              </a:spcAft>
              <a:defRPr/>
            </a:pPr>
            <a:r>
              <a:rPr lang="en-US" altLang="ja-JP" sz="4400" dirty="0"/>
              <a:t>He</a:t>
            </a:r>
            <a:endParaRPr lang="ja-JP" altLang="en-US" sz="4400" dirty="0"/>
          </a:p>
        </p:txBody>
      </p:sp>
      <p:sp>
        <p:nvSpPr>
          <p:cNvPr id="6" name="正方形/長方形 5"/>
          <p:cNvSpPr/>
          <p:nvPr/>
        </p:nvSpPr>
        <p:spPr>
          <a:xfrm>
            <a:off x="6875463" y="2492375"/>
            <a:ext cx="13271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10</a:t>
            </a:r>
          </a:p>
          <a:p>
            <a:pPr algn="ctr" fontAlgn="auto">
              <a:spcBef>
                <a:spcPts val="0"/>
              </a:spcBef>
              <a:spcAft>
                <a:spcPts val="0"/>
              </a:spcAft>
              <a:defRPr/>
            </a:pPr>
            <a:r>
              <a:rPr lang="en-US" altLang="ja-JP" sz="4400" dirty="0"/>
              <a:t>Ne</a:t>
            </a:r>
            <a:endParaRPr lang="ja-JP" altLang="en-US" sz="4400" dirty="0"/>
          </a:p>
        </p:txBody>
      </p:sp>
      <p:sp>
        <p:nvSpPr>
          <p:cNvPr id="7" name="正方形/長方形 6"/>
          <p:cNvSpPr/>
          <p:nvPr/>
        </p:nvSpPr>
        <p:spPr>
          <a:xfrm>
            <a:off x="5624513"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9</a:t>
            </a:r>
          </a:p>
          <a:p>
            <a:pPr algn="ctr" fontAlgn="auto">
              <a:spcBef>
                <a:spcPts val="0"/>
              </a:spcBef>
              <a:spcAft>
                <a:spcPts val="0"/>
              </a:spcAft>
              <a:defRPr/>
            </a:pPr>
            <a:r>
              <a:rPr lang="en-US" altLang="ja-JP" sz="4400" dirty="0"/>
              <a:t>F</a:t>
            </a:r>
            <a:endParaRPr lang="ja-JP" altLang="en-US" sz="4400" dirty="0"/>
          </a:p>
        </p:txBody>
      </p:sp>
      <p:sp>
        <p:nvSpPr>
          <p:cNvPr id="8" name="正方形/長方形 7"/>
          <p:cNvSpPr/>
          <p:nvPr/>
        </p:nvSpPr>
        <p:spPr>
          <a:xfrm>
            <a:off x="4356100" y="2492375"/>
            <a:ext cx="1262063"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8</a:t>
            </a:r>
          </a:p>
          <a:p>
            <a:pPr algn="ctr" fontAlgn="auto">
              <a:spcBef>
                <a:spcPts val="0"/>
              </a:spcBef>
              <a:spcAft>
                <a:spcPts val="0"/>
              </a:spcAft>
              <a:defRPr/>
            </a:pPr>
            <a:r>
              <a:rPr lang="en-US" altLang="ja-JP" sz="4400" dirty="0"/>
              <a:t>O</a:t>
            </a:r>
            <a:endParaRPr lang="ja-JP" altLang="en-US" sz="4400" dirty="0"/>
          </a:p>
        </p:txBody>
      </p:sp>
      <p:sp>
        <p:nvSpPr>
          <p:cNvPr id="9" name="正方形/長方形 8"/>
          <p:cNvSpPr/>
          <p:nvPr/>
        </p:nvSpPr>
        <p:spPr>
          <a:xfrm>
            <a:off x="309245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7</a:t>
            </a:r>
          </a:p>
          <a:p>
            <a:pPr algn="ctr" fontAlgn="auto">
              <a:spcBef>
                <a:spcPts val="0"/>
              </a:spcBef>
              <a:spcAft>
                <a:spcPts val="0"/>
              </a:spcAft>
              <a:defRPr/>
            </a:pPr>
            <a:r>
              <a:rPr lang="en-US" altLang="ja-JP" sz="4400" dirty="0"/>
              <a:t>N</a:t>
            </a:r>
            <a:endParaRPr lang="ja-JP" altLang="en-US" sz="4400" dirty="0"/>
          </a:p>
        </p:txBody>
      </p:sp>
      <p:sp>
        <p:nvSpPr>
          <p:cNvPr id="10" name="正方形/長方形 9"/>
          <p:cNvSpPr/>
          <p:nvPr/>
        </p:nvSpPr>
        <p:spPr>
          <a:xfrm>
            <a:off x="182880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6</a:t>
            </a:r>
          </a:p>
          <a:p>
            <a:pPr algn="ctr" fontAlgn="auto">
              <a:spcBef>
                <a:spcPts val="0"/>
              </a:spcBef>
              <a:spcAft>
                <a:spcPts val="0"/>
              </a:spcAft>
              <a:defRPr/>
            </a:pPr>
            <a:r>
              <a:rPr lang="en-US" altLang="ja-JP" sz="4400" dirty="0"/>
              <a:t>C</a:t>
            </a:r>
            <a:endParaRPr lang="ja-JP" altLang="en-US" sz="4400" dirty="0"/>
          </a:p>
        </p:txBody>
      </p:sp>
      <p:sp>
        <p:nvSpPr>
          <p:cNvPr id="11" name="正方形/長方形 10"/>
          <p:cNvSpPr/>
          <p:nvPr/>
        </p:nvSpPr>
        <p:spPr>
          <a:xfrm>
            <a:off x="565150" y="2492375"/>
            <a:ext cx="1263650"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ja-JP" dirty="0"/>
              <a:t>5</a:t>
            </a:r>
          </a:p>
          <a:p>
            <a:pPr algn="ctr" fontAlgn="auto">
              <a:spcBef>
                <a:spcPts val="0"/>
              </a:spcBef>
              <a:spcAft>
                <a:spcPts val="0"/>
              </a:spcAft>
              <a:defRPr/>
            </a:pPr>
            <a:r>
              <a:rPr lang="en-US" altLang="ja-JP" sz="4400" dirty="0"/>
              <a:t>B</a:t>
            </a:r>
            <a:endParaRPr lang="ja-JP" altLang="en-US" sz="4400" dirty="0"/>
          </a:p>
        </p:txBody>
      </p:sp>
      <p:sp>
        <p:nvSpPr>
          <p:cNvPr id="15" name="コンテンツ プレースホルダー 2"/>
          <p:cNvSpPr>
            <a:spLocks noGrp="1"/>
          </p:cNvSpPr>
          <p:nvPr>
            <p:ph idx="1"/>
          </p:nvPr>
        </p:nvSpPr>
        <p:spPr>
          <a:xfrm>
            <a:off x="395536" y="4293096"/>
            <a:ext cx="8748464" cy="2232248"/>
          </a:xfrm>
        </p:spPr>
        <p:txBody>
          <a:bodyPr>
            <a:normAutofit lnSpcReduction="10000"/>
          </a:bodyPr>
          <a:lstStyle/>
          <a:p>
            <a:pPr fontAlgn="auto">
              <a:spcAft>
                <a:spcPts val="0"/>
              </a:spcAft>
              <a:buFont typeface="Arial" pitchFamily="34" charset="0"/>
              <a:buChar char="•"/>
              <a:defRPr/>
            </a:pPr>
            <a:r>
              <a:rPr lang="en-US" altLang="ja-JP" sz="3200" dirty="0" smtClean="0"/>
              <a:t>Polymorphism like carbon</a:t>
            </a:r>
          </a:p>
          <a:p>
            <a:pPr fontAlgn="auto">
              <a:spcAft>
                <a:spcPts val="0"/>
              </a:spcAft>
              <a:buFont typeface="Arial" pitchFamily="34" charset="0"/>
              <a:buChar char="•"/>
              <a:defRPr/>
            </a:pPr>
            <a:r>
              <a:rPr lang="en-US" altLang="ja-JP" sz="3200" dirty="0" smtClean="0"/>
              <a:t>Wide commercial adoption </a:t>
            </a:r>
            <a:r>
              <a:rPr lang="en-US" altLang="ja-JP" sz="3200" dirty="0"/>
              <a:t/>
            </a:r>
            <a:br>
              <a:rPr lang="en-US" altLang="ja-JP" sz="3200" dirty="0"/>
            </a:br>
            <a:r>
              <a:rPr lang="en-US" altLang="ja-JP" sz="3200" dirty="0" smtClean="0"/>
              <a:t>(because of excellent properties)</a:t>
            </a:r>
          </a:p>
          <a:p>
            <a:pPr marL="0" indent="0" fontAlgn="auto">
              <a:spcAft>
                <a:spcPts val="0"/>
              </a:spcAft>
              <a:buFontTx/>
              <a:buNone/>
              <a:defRPr/>
            </a:pPr>
            <a:r>
              <a:rPr lang="en-US" altLang="ja-JP" sz="3200" dirty="0" smtClean="0"/>
              <a:t>  - </a:t>
            </a:r>
            <a:r>
              <a:rPr lang="en-US" altLang="ja-JP" sz="3200" dirty="0" smtClean="0">
                <a:solidFill>
                  <a:srgbClr val="FFFF00"/>
                </a:solidFill>
              </a:rPr>
              <a:t>propose </a:t>
            </a:r>
            <a:r>
              <a:rPr lang="en-US" altLang="ja-JP" sz="3200" dirty="0">
                <a:solidFill>
                  <a:srgbClr val="FFFF00"/>
                </a:solidFill>
              </a:rPr>
              <a:t>a new method to fabricate c-BN</a:t>
            </a:r>
          </a:p>
          <a:p>
            <a:pPr fontAlgn="auto">
              <a:spcAft>
                <a:spcPts val="0"/>
              </a:spcAft>
              <a:buFont typeface="Arial" pitchFamily="34" charset="0"/>
              <a:buChar char="•"/>
              <a:defRPr/>
            </a:pPr>
            <a:endParaRPr lang="en-US" altLang="ja-JP" sz="3200" dirty="0"/>
          </a:p>
        </p:txBody>
      </p:sp>
      <p:sp>
        <p:nvSpPr>
          <p:cNvPr id="18" name="フッター プレースホルダー 17"/>
          <p:cNvSpPr>
            <a:spLocks noGrp="1"/>
          </p:cNvSpPr>
          <p:nvPr>
            <p:ph type="ftr" sz="quarter" idx="11"/>
          </p:nvPr>
        </p:nvSpPr>
        <p:spPr/>
        <p:txBody>
          <a:bodyPr>
            <a:normAutofit lnSpcReduction="10000"/>
          </a:bodyPr>
          <a:lstStyle/>
          <a:p>
            <a:pPr>
              <a:defRPr/>
            </a:pPr>
            <a:r>
              <a:rPr lang="en-US" altLang="ja-JP" smtClean="0"/>
              <a:t>Purpose</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500" fill="hold"/>
                                        <p:tgtEl>
                                          <p:spTgt spid="11"/>
                                        </p:tgtEl>
                                        <p:attrNameLst>
                                          <p:attrName>fillcolor</p:attrName>
                                        </p:attrNameLst>
                                      </p:cBhvr>
                                      <p:to>
                                        <a:srgbClr val="E0E00E"/>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9"/>
                                        </p:tgtEl>
                                        <p:attrNameLst>
                                          <p:attrName>fillcolor</p:attrName>
                                        </p:attrNameLst>
                                      </p:cBhvr>
                                      <p:to>
                                        <a:srgbClr val="E0E00E"/>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50106"/>
          </a:xfrm>
        </p:spPr>
        <p:txBody>
          <a:bodyPr/>
          <a:lstStyle/>
          <a:p>
            <a:pPr fontAlgn="auto">
              <a:spcAft>
                <a:spcPts val="0"/>
              </a:spcAft>
              <a:defRPr/>
            </a:pPr>
            <a:r>
              <a:rPr lang="en-US" altLang="ja-JP" dirty="0" smtClean="0"/>
              <a:t>Contents</a:t>
            </a:r>
            <a:endParaRPr lang="ja-JP" altLang="en-US" dirty="0"/>
          </a:p>
        </p:txBody>
      </p:sp>
      <p:sp>
        <p:nvSpPr>
          <p:cNvPr id="3" name="コンテンツ プレースホルダー 2"/>
          <p:cNvSpPr>
            <a:spLocks noGrp="1"/>
          </p:cNvSpPr>
          <p:nvPr>
            <p:ph idx="1"/>
          </p:nvPr>
        </p:nvSpPr>
        <p:spPr>
          <a:xfrm>
            <a:off x="683568" y="980728"/>
            <a:ext cx="8460432" cy="5851647"/>
          </a:xfrm>
        </p:spPr>
        <p:txBody>
          <a:bodyPr/>
          <a:lstStyle/>
          <a:p>
            <a:pPr fontAlgn="auto">
              <a:spcAft>
                <a:spcPts val="0"/>
              </a:spcAft>
              <a:defRPr/>
            </a:pPr>
            <a:r>
              <a:rPr lang="en-US" altLang="ja-JP" sz="2800" dirty="0" smtClean="0"/>
              <a:t>Introduction</a:t>
            </a:r>
          </a:p>
          <a:p>
            <a:pPr lvl="1" fontAlgn="auto">
              <a:spcAft>
                <a:spcPts val="0"/>
              </a:spcAft>
              <a:buFont typeface="Wingdings" pitchFamily="2" charset="2"/>
              <a:buChar char="Ø"/>
              <a:defRPr/>
            </a:pPr>
            <a:r>
              <a:rPr lang="en-US" altLang="ja-JP" sz="2000" dirty="0"/>
              <a:t>B</a:t>
            </a:r>
            <a:r>
              <a:rPr lang="en-US" altLang="ja-JP" sz="2000" dirty="0" smtClean="0"/>
              <a:t>ackground</a:t>
            </a:r>
          </a:p>
          <a:p>
            <a:pPr fontAlgn="auto">
              <a:spcAft>
                <a:spcPts val="0"/>
              </a:spcAft>
              <a:defRPr/>
            </a:pPr>
            <a:r>
              <a:rPr lang="en-US" altLang="ja-JP" sz="2800" dirty="0" smtClean="0"/>
              <a:t>Purpose of my research</a:t>
            </a:r>
          </a:p>
          <a:p>
            <a:pPr fontAlgn="auto">
              <a:spcAft>
                <a:spcPts val="0"/>
              </a:spcAft>
              <a:defRPr/>
            </a:pPr>
            <a:r>
              <a:rPr lang="en-US" altLang="ja-JP" sz="2800" dirty="0" smtClean="0"/>
              <a:t>Calculation</a:t>
            </a:r>
          </a:p>
          <a:p>
            <a:pPr lvl="1" fontAlgn="auto">
              <a:spcAft>
                <a:spcPts val="0"/>
              </a:spcAft>
              <a:buFont typeface="Wingdings" pitchFamily="2" charset="2"/>
              <a:buChar char="Ø"/>
              <a:defRPr/>
            </a:pPr>
            <a:r>
              <a:rPr lang="en-US" altLang="ja-JP" sz="2000" dirty="0" smtClean="0"/>
              <a:t>Framework</a:t>
            </a:r>
          </a:p>
          <a:p>
            <a:pPr lvl="1" fontAlgn="auto">
              <a:spcAft>
                <a:spcPts val="0"/>
              </a:spcAft>
              <a:buFont typeface="Wingdings" pitchFamily="2" charset="2"/>
              <a:buChar char="Ø"/>
              <a:defRPr/>
            </a:pPr>
            <a:r>
              <a:rPr lang="en-US" altLang="ja-JP" sz="2000" dirty="0" smtClean="0"/>
              <a:t>Method of calculation</a:t>
            </a:r>
          </a:p>
          <a:p>
            <a:pPr lvl="2" fontAlgn="auto">
              <a:spcAft>
                <a:spcPts val="0"/>
              </a:spcAft>
              <a:buFont typeface="Wingdings" pitchFamily="2" charset="2"/>
              <a:buChar char="p"/>
              <a:defRPr/>
            </a:pPr>
            <a:r>
              <a:rPr lang="en-US" altLang="ja-JP" dirty="0" smtClean="0"/>
              <a:t>Parameter</a:t>
            </a:r>
          </a:p>
          <a:p>
            <a:pPr lvl="2" fontAlgn="auto">
              <a:spcAft>
                <a:spcPts val="0"/>
              </a:spcAft>
              <a:buFont typeface="Wingdings" pitchFamily="2" charset="2"/>
              <a:buChar char="p"/>
              <a:defRPr/>
            </a:pPr>
            <a:r>
              <a:rPr lang="en-US" altLang="ja-JP" dirty="0" smtClean="0"/>
              <a:t>Optimization</a:t>
            </a:r>
          </a:p>
          <a:p>
            <a:pPr lvl="1" fontAlgn="auto">
              <a:spcAft>
                <a:spcPts val="0"/>
              </a:spcAft>
              <a:buFont typeface="Wingdings" pitchFamily="2" charset="2"/>
              <a:buChar char="Ø"/>
              <a:defRPr/>
            </a:pPr>
            <a:r>
              <a:rPr lang="en-US" altLang="ja-JP" sz="2000" dirty="0" smtClean="0"/>
              <a:t>Results</a:t>
            </a:r>
            <a:endParaRPr lang="en-US" altLang="ja-JP" sz="2000" dirty="0"/>
          </a:p>
          <a:p>
            <a:pPr fontAlgn="auto">
              <a:spcAft>
                <a:spcPts val="0"/>
              </a:spcAft>
              <a:defRPr/>
            </a:pPr>
            <a:r>
              <a:rPr lang="en-US" altLang="ja-JP" sz="2800" dirty="0" smtClean="0"/>
              <a:t>Future work</a:t>
            </a:r>
          </a:p>
          <a:p>
            <a:pPr fontAlgn="auto">
              <a:spcAft>
                <a:spcPts val="0"/>
              </a:spcAft>
              <a:defRPr/>
            </a:pPr>
            <a:r>
              <a:rPr lang="en-US" altLang="ja-JP" sz="2800" dirty="0" smtClean="0"/>
              <a:t>Summary</a:t>
            </a: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5C772926-A77C-4BA8-B8DB-3F8931119E85}" type="slidenum">
              <a:rPr lang="ja-JP" altLang="en-US"/>
              <a:pPr>
                <a:defRPr/>
              </a:pPr>
              <a:t>19</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5" end="5"/>
                                            </p:txEl>
                                          </p:spTgt>
                                        </p:tgtEl>
                                        <p:attrNameLst>
                                          <p:attrName>style.opacity</p:attrName>
                                        </p:attrNameLst>
                                      </p:cBhvr>
                                      <p:to>
                                        <p:strVal val="0.5"/>
                                      </p:to>
                                    </p:set>
                                    <p:animEffect filter="image" prLst="opacity: 0.5">
                                      <p:cBhvr rctx="IE">
                                        <p:cTn id="7" dur="indefinite"/>
                                        <p:tgtEl>
                                          <p:spTgt spid="3">
                                            <p:txEl>
                                              <p:pRg st="5" end="5"/>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5"/>
                                      </p:to>
                                    </p:set>
                                    <p:animEffect filter="image" prLst="opacity: 0.5">
                                      <p:cBhvr rctx="IE">
                                        <p:cTn id="10" dur="indefinite"/>
                                        <p:tgtEl>
                                          <p:spTgt spid="3">
                                            <p:txEl>
                                              <p:pRg st="6" end="6"/>
                                            </p:txEl>
                                          </p:spTgt>
                                        </p:tgtEl>
                                      </p:cBhvr>
                                    </p:animEffect>
                                  </p:childTnLst>
                                </p:cTn>
                              </p:par>
                              <p:par>
                                <p:cTn id="11" presetID="9" presetClass="emph" presetSubtype="0" nodeType="withEffect">
                                  <p:stCondLst>
                                    <p:cond delay="0"/>
                                  </p:stCondLst>
                                  <p:childTnLst>
                                    <p:set>
                                      <p:cBhvr rctx="PPT">
                                        <p:cTn id="12" dur="indefinite"/>
                                        <p:tgtEl>
                                          <p:spTgt spid="3">
                                            <p:txEl>
                                              <p:pRg st="7" end="7"/>
                                            </p:txEl>
                                          </p:spTgt>
                                        </p:tgtEl>
                                        <p:attrNameLst>
                                          <p:attrName>style.opacity</p:attrName>
                                        </p:attrNameLst>
                                      </p:cBhvr>
                                      <p:to>
                                        <p:strVal val="0.5"/>
                                      </p:to>
                                    </p:set>
                                    <p:animEffect filter="image" prLst="opacity: 0.5">
                                      <p:cBhvr rctx="IE">
                                        <p:cTn id="13" dur="indefinite"/>
                                        <p:tgtEl>
                                          <p:spTgt spid="3">
                                            <p:txEl>
                                              <p:pRg st="7" end="7"/>
                                            </p:txEl>
                                          </p:spTgt>
                                        </p:tgtEl>
                                      </p:cBhvr>
                                    </p:animEffect>
                                  </p:childTnLst>
                                </p:cTn>
                              </p:par>
                              <p:par>
                                <p:cTn id="14" presetID="9" presetClass="emph" presetSubtype="0" nodeType="withEffect">
                                  <p:stCondLst>
                                    <p:cond delay="0"/>
                                  </p:stCondLst>
                                  <p:childTnLst>
                                    <p:set>
                                      <p:cBhvr rctx="PPT">
                                        <p:cTn id="15" dur="indefinite"/>
                                        <p:tgtEl>
                                          <p:spTgt spid="3">
                                            <p:txEl>
                                              <p:pRg st="8" end="8"/>
                                            </p:txEl>
                                          </p:spTgt>
                                        </p:tgtEl>
                                        <p:attrNameLst>
                                          <p:attrName>style.opacity</p:attrName>
                                        </p:attrNameLst>
                                      </p:cBhvr>
                                      <p:to>
                                        <p:strVal val="0.5"/>
                                      </p:to>
                                    </p:set>
                                    <p:animEffect filter="image" prLst="opacity: 0.5">
                                      <p:cBhvr rctx="IE">
                                        <p:cTn id="16" dur="indefinite"/>
                                        <p:tgtEl>
                                          <p:spTgt spid="3">
                                            <p:txEl>
                                              <p:pRg st="8" end="8"/>
                                            </p:txEl>
                                          </p:spTgt>
                                        </p:tgtEl>
                                      </p:cBhvr>
                                    </p:animEffect>
                                  </p:childTnLst>
                                </p:cTn>
                              </p:par>
                              <p:par>
                                <p:cTn id="17" presetID="9" presetClass="emph" presetSubtype="0" nodeType="withEffect">
                                  <p:stCondLst>
                                    <p:cond delay="0"/>
                                  </p:stCondLst>
                                  <p:childTnLst>
                                    <p:set>
                                      <p:cBhvr rctx="PPT">
                                        <p:cTn id="18" dur="indefinite"/>
                                        <p:tgtEl>
                                          <p:spTgt spid="3">
                                            <p:txEl>
                                              <p:pRg st="9" end="9"/>
                                            </p:txEl>
                                          </p:spTgt>
                                        </p:tgtEl>
                                        <p:attrNameLst>
                                          <p:attrName>style.opacity</p:attrName>
                                        </p:attrNameLst>
                                      </p:cBhvr>
                                      <p:to>
                                        <p:strVal val="0.5"/>
                                      </p:to>
                                    </p:set>
                                    <p:animEffect filter="image" prLst="opacity: 0.5">
                                      <p:cBhvr rctx="IE">
                                        <p:cTn id="19" dur="indefinite"/>
                                        <p:tgtEl>
                                          <p:spTgt spid="3">
                                            <p:txEl>
                                              <p:pRg st="9" end="9"/>
                                            </p:txEl>
                                          </p:spTgt>
                                        </p:tgtEl>
                                      </p:cBhvr>
                                    </p:animEffect>
                                  </p:childTnLst>
                                </p:cTn>
                              </p:par>
                              <p:par>
                                <p:cTn id="20" presetID="9" presetClass="emph" presetSubtype="0" nodeType="withEffect">
                                  <p:stCondLst>
                                    <p:cond delay="0"/>
                                  </p:stCondLst>
                                  <p:childTnLst>
                                    <p:set>
                                      <p:cBhvr rctx="PPT">
                                        <p:cTn id="21" dur="indefinite"/>
                                        <p:tgtEl>
                                          <p:spTgt spid="3">
                                            <p:txEl>
                                              <p:pRg st="10" end="10"/>
                                            </p:txEl>
                                          </p:spTgt>
                                        </p:tgtEl>
                                        <p:attrNameLst>
                                          <p:attrName>style.opacity</p:attrName>
                                        </p:attrNameLst>
                                      </p:cBhvr>
                                      <p:to>
                                        <p:strVal val="0.5"/>
                                      </p:to>
                                    </p:set>
                                    <p:animEffect filter="image" prLst="opacity: 0.5">
                                      <p:cBhvr rctx="IE">
                                        <p:cTn id="22" dur="indefinite"/>
                                        <p:tgtEl>
                                          <p:spTgt spid="3">
                                            <p:txEl>
                                              <p:pRg st="10" end="10"/>
                                            </p:txEl>
                                          </p:spTgt>
                                        </p:tgtEl>
                                      </p:cBhvr>
                                    </p:animEffect>
                                  </p:childTnLst>
                                </p:cTn>
                              </p:par>
                              <p:par>
                                <p:cTn id="23" presetID="9" presetClass="emph" presetSubtype="0" nodeType="withEffect">
                                  <p:stCondLst>
                                    <p:cond delay="0"/>
                                  </p:stCondLst>
                                  <p:childTnLst>
                                    <p:set>
                                      <p:cBhvr rctx="PPT">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par>
                                <p:cTn id="26" presetID="9" presetClass="emph" presetSubtype="0" nodeType="withEffect">
                                  <p:stCondLst>
                                    <p:cond delay="0"/>
                                  </p:stCondLst>
                                  <p:childTnLst>
                                    <p:set>
                                      <p:cBhvr rctx="PPT">
                                        <p:cTn id="27" dur="indefinite"/>
                                        <p:tgtEl>
                                          <p:spTgt spid="3">
                                            <p:txEl>
                                              <p:pRg st="1" end="1"/>
                                            </p:txEl>
                                          </p:spTgt>
                                        </p:tgtEl>
                                        <p:attrNameLst>
                                          <p:attrName>style.opacity</p:attrName>
                                        </p:attrNameLst>
                                      </p:cBhvr>
                                      <p:to>
                                        <p:strVal val="0.5"/>
                                      </p:to>
                                    </p:set>
                                    <p:animEffect filter="image" prLst="opacity: 0.5">
                                      <p:cBhvr rctx="IE">
                                        <p:cTn id="28" dur="indefinite"/>
                                        <p:tgtEl>
                                          <p:spTgt spid="3">
                                            <p:txEl>
                                              <p:pRg st="1" end="1"/>
                                            </p:txEl>
                                          </p:spTgt>
                                        </p:tgtEl>
                                      </p:cBhvr>
                                    </p:animEffec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par>
                                <p:cTn id="32" presetID="9" presetClass="emph" presetSubtype="0" nodeType="withEffect">
                                  <p:stCondLst>
                                    <p:cond delay="0"/>
                                  </p:stCondLst>
                                  <p:childTnLst>
                                    <p:set>
                                      <p:cBhvr rctx="PPT">
                                        <p:cTn id="33" dur="indefinite"/>
                                        <p:tgtEl>
                                          <p:spTgt spid="3">
                                            <p:txEl>
                                              <p:pRg st="4" end="4"/>
                                            </p:txEl>
                                          </p:spTgt>
                                        </p:tgtEl>
                                        <p:attrNameLst>
                                          <p:attrName>style.opacity</p:attrName>
                                        </p:attrNameLst>
                                      </p:cBhvr>
                                      <p:to>
                                        <p:strVal val="0.5"/>
                                      </p:to>
                                    </p:set>
                                    <p:animEffect filter="image" prLst="opacity: 0.5">
                                      <p:cBhvr rctx="IE">
                                        <p:cTn id="34"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50106"/>
          </a:xfrm>
        </p:spPr>
        <p:txBody>
          <a:bodyPr/>
          <a:lstStyle/>
          <a:p>
            <a:pPr fontAlgn="auto">
              <a:spcAft>
                <a:spcPts val="0"/>
              </a:spcAft>
              <a:defRPr/>
            </a:pPr>
            <a:r>
              <a:rPr lang="en-US" altLang="ja-JP" dirty="0" smtClean="0"/>
              <a:t>Contents</a:t>
            </a:r>
            <a:endParaRPr lang="ja-JP" altLang="en-US" dirty="0"/>
          </a:p>
        </p:txBody>
      </p:sp>
      <p:sp>
        <p:nvSpPr>
          <p:cNvPr id="3" name="コンテンツ プレースホルダー 2"/>
          <p:cNvSpPr>
            <a:spLocks noGrp="1"/>
          </p:cNvSpPr>
          <p:nvPr>
            <p:ph idx="1"/>
          </p:nvPr>
        </p:nvSpPr>
        <p:spPr>
          <a:xfrm>
            <a:off x="683568" y="980728"/>
            <a:ext cx="8460432" cy="5851647"/>
          </a:xfrm>
        </p:spPr>
        <p:txBody>
          <a:bodyPr>
            <a:normAutofit fontScale="92500" lnSpcReduction="10000"/>
          </a:bodyPr>
          <a:lstStyle/>
          <a:p>
            <a:pPr fontAlgn="auto">
              <a:spcAft>
                <a:spcPts val="0"/>
              </a:spcAft>
              <a:defRPr/>
            </a:pPr>
            <a:r>
              <a:rPr lang="en-US" altLang="ja-JP" sz="2800" dirty="0" smtClean="0"/>
              <a:t>Introduction</a:t>
            </a:r>
          </a:p>
          <a:p>
            <a:pPr lvl="1" fontAlgn="auto">
              <a:spcAft>
                <a:spcPts val="0"/>
              </a:spcAft>
              <a:buFont typeface="Wingdings" pitchFamily="2" charset="2"/>
              <a:buChar char="Ø"/>
              <a:defRPr/>
            </a:pPr>
            <a:r>
              <a:rPr lang="en-US" altLang="ja-JP" sz="2100" dirty="0" smtClean="0"/>
              <a:t>Polymorphism of Carbon</a:t>
            </a:r>
          </a:p>
          <a:p>
            <a:pPr lvl="1" fontAlgn="auto">
              <a:spcAft>
                <a:spcPts val="0"/>
              </a:spcAft>
              <a:buFont typeface="Wingdings" pitchFamily="2" charset="2"/>
              <a:buChar char="Ø"/>
              <a:defRPr/>
            </a:pPr>
            <a:r>
              <a:rPr lang="en-US" altLang="ja-JP" sz="2000" dirty="0" smtClean="0"/>
              <a:t>Background</a:t>
            </a:r>
          </a:p>
          <a:p>
            <a:pPr fontAlgn="auto">
              <a:spcAft>
                <a:spcPts val="0"/>
              </a:spcAft>
              <a:defRPr/>
            </a:pPr>
            <a:r>
              <a:rPr lang="en-US" altLang="ja-JP" sz="2800" dirty="0" smtClean="0"/>
              <a:t>Purpose of my research</a:t>
            </a:r>
          </a:p>
          <a:p>
            <a:pPr fontAlgn="auto">
              <a:spcAft>
                <a:spcPts val="0"/>
              </a:spcAft>
              <a:defRPr/>
            </a:pPr>
            <a:r>
              <a:rPr lang="en-US" altLang="ja-JP" sz="2800" dirty="0" smtClean="0"/>
              <a:t>Calculation</a:t>
            </a:r>
          </a:p>
          <a:p>
            <a:pPr lvl="1" fontAlgn="auto">
              <a:spcAft>
                <a:spcPts val="0"/>
              </a:spcAft>
              <a:buFont typeface="Wingdings" pitchFamily="2" charset="2"/>
              <a:buChar char="Ø"/>
              <a:defRPr/>
            </a:pPr>
            <a:r>
              <a:rPr lang="en-US" altLang="ja-JP" sz="2000" dirty="0" smtClean="0"/>
              <a:t>Framework</a:t>
            </a:r>
          </a:p>
          <a:p>
            <a:pPr lvl="1" fontAlgn="auto">
              <a:spcAft>
                <a:spcPts val="0"/>
              </a:spcAft>
              <a:buFont typeface="Wingdings" pitchFamily="2" charset="2"/>
              <a:buChar char="Ø"/>
              <a:defRPr/>
            </a:pPr>
            <a:r>
              <a:rPr lang="en-US" altLang="ja-JP" sz="2000" dirty="0" smtClean="0"/>
              <a:t>Method of calculation</a:t>
            </a:r>
          </a:p>
          <a:p>
            <a:pPr lvl="2" fontAlgn="auto">
              <a:spcAft>
                <a:spcPts val="0"/>
              </a:spcAft>
              <a:buFont typeface="Wingdings" pitchFamily="2" charset="2"/>
              <a:buChar char="p"/>
              <a:defRPr/>
            </a:pPr>
            <a:r>
              <a:rPr lang="en-US" altLang="ja-JP" dirty="0" smtClean="0"/>
              <a:t>variables</a:t>
            </a:r>
          </a:p>
          <a:p>
            <a:pPr lvl="2" fontAlgn="auto">
              <a:spcAft>
                <a:spcPts val="0"/>
              </a:spcAft>
              <a:buFont typeface="Wingdings" pitchFamily="2" charset="2"/>
              <a:buChar char="p"/>
              <a:defRPr/>
            </a:pPr>
            <a:r>
              <a:rPr lang="en-US" altLang="ja-JP" dirty="0" smtClean="0"/>
              <a:t>Optimization</a:t>
            </a:r>
          </a:p>
          <a:p>
            <a:pPr lvl="1" fontAlgn="auto">
              <a:spcAft>
                <a:spcPts val="0"/>
              </a:spcAft>
              <a:buFont typeface="Wingdings" pitchFamily="2" charset="2"/>
              <a:buChar char="Ø"/>
              <a:defRPr/>
            </a:pPr>
            <a:r>
              <a:rPr lang="en-US" altLang="ja-JP" sz="2000" dirty="0" smtClean="0"/>
              <a:t>Results</a:t>
            </a:r>
            <a:endParaRPr lang="en-US" altLang="ja-JP" sz="2000" dirty="0"/>
          </a:p>
          <a:p>
            <a:pPr fontAlgn="auto">
              <a:spcAft>
                <a:spcPts val="0"/>
              </a:spcAft>
              <a:defRPr/>
            </a:pPr>
            <a:r>
              <a:rPr lang="en-US" altLang="ja-JP" sz="2800" dirty="0" smtClean="0"/>
              <a:t>Future work</a:t>
            </a:r>
          </a:p>
          <a:p>
            <a:pPr fontAlgn="auto">
              <a:spcAft>
                <a:spcPts val="0"/>
              </a:spcAft>
              <a:defRPr/>
            </a:pPr>
            <a:r>
              <a:rPr lang="en-US" altLang="ja-JP" sz="2800" dirty="0" smtClean="0"/>
              <a:t>Summary</a:t>
            </a: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574105AF-4371-410F-9A41-BE5DF20DA193}" type="slidenum">
              <a:rPr lang="ja-JP" altLang="en-US"/>
              <a:pPr>
                <a:defRPr/>
              </a:pPr>
              <a:t>2</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5"/>
                                      </p:to>
                                    </p:set>
                                    <p:animEffect filter="image" prLst="opacity: 0.5">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4" end="4"/>
                                            </p:txEl>
                                          </p:spTgt>
                                        </p:tgtEl>
                                        <p:attrNameLst>
                                          <p:attrName>style.opacity</p:attrName>
                                        </p:attrNameLst>
                                      </p:cBhvr>
                                      <p:to>
                                        <p:strVal val="0.5"/>
                                      </p:to>
                                    </p:set>
                                    <p:animEffect filter="image" prLst="opacity: 0.5">
                                      <p:cBhvr rctx="IE">
                                        <p:cTn id="13" dur="indefinite"/>
                                        <p:tgtEl>
                                          <p:spTgt spid="3">
                                            <p:txEl>
                                              <p:pRg st="4" end="4"/>
                                            </p:txEl>
                                          </p:spTgt>
                                        </p:tgtEl>
                                      </p:cBhvr>
                                    </p:animEffect>
                                  </p:childTnLst>
                                </p:cTn>
                              </p:par>
                              <p:par>
                                <p:cTn id="14" presetID="9" presetClass="emph" presetSubtype="0" nodeType="withEffect">
                                  <p:stCondLst>
                                    <p:cond delay="0"/>
                                  </p:stCondLst>
                                  <p:childTnLst>
                                    <p:set>
                                      <p:cBhvr rctx="PPT">
                                        <p:cTn id="15" dur="indefinite"/>
                                        <p:tgtEl>
                                          <p:spTgt spid="3">
                                            <p:txEl>
                                              <p:pRg st="5" end="5"/>
                                            </p:txEl>
                                          </p:spTgt>
                                        </p:tgtEl>
                                        <p:attrNameLst>
                                          <p:attrName>style.opacity</p:attrName>
                                        </p:attrNameLst>
                                      </p:cBhvr>
                                      <p:to>
                                        <p:strVal val="0.5"/>
                                      </p:to>
                                    </p:set>
                                    <p:animEffect filter="image" prLst="opacity: 0.5">
                                      <p:cBhvr rctx="IE">
                                        <p:cTn id="16" dur="indefinite"/>
                                        <p:tgtEl>
                                          <p:spTgt spid="3">
                                            <p:txEl>
                                              <p:pRg st="5" end="5"/>
                                            </p:txEl>
                                          </p:spTgt>
                                        </p:tgtEl>
                                      </p:cBhvr>
                                    </p:animEffect>
                                  </p:childTnLst>
                                </p:cTn>
                              </p:par>
                              <p:par>
                                <p:cTn id="17" presetID="9" presetClass="emph" presetSubtype="0" nodeType="withEffect">
                                  <p:stCondLst>
                                    <p:cond delay="0"/>
                                  </p:stCondLst>
                                  <p:childTnLst>
                                    <p:set>
                                      <p:cBhvr rctx="PPT">
                                        <p:cTn id="18" dur="indefinite"/>
                                        <p:tgtEl>
                                          <p:spTgt spid="3">
                                            <p:txEl>
                                              <p:pRg st="6" end="6"/>
                                            </p:txEl>
                                          </p:spTgt>
                                        </p:tgtEl>
                                        <p:attrNameLst>
                                          <p:attrName>style.opacity</p:attrName>
                                        </p:attrNameLst>
                                      </p:cBhvr>
                                      <p:to>
                                        <p:strVal val="0.5"/>
                                      </p:to>
                                    </p:set>
                                    <p:animEffect filter="image" prLst="opacity: 0.5">
                                      <p:cBhvr rctx="IE">
                                        <p:cTn id="19" dur="indefinite"/>
                                        <p:tgtEl>
                                          <p:spTgt spid="3">
                                            <p:txEl>
                                              <p:pRg st="6" end="6"/>
                                            </p:txEl>
                                          </p:spTgt>
                                        </p:tgtEl>
                                      </p:cBhvr>
                                    </p:animEffect>
                                  </p:childTnLst>
                                </p:cTn>
                              </p:par>
                              <p:par>
                                <p:cTn id="20" presetID="9" presetClass="emph" presetSubtype="0" nodeType="withEffect">
                                  <p:stCondLst>
                                    <p:cond delay="0"/>
                                  </p:stCondLst>
                                  <p:childTnLst>
                                    <p:set>
                                      <p:cBhvr rctx="PPT">
                                        <p:cTn id="21" dur="indefinite"/>
                                        <p:tgtEl>
                                          <p:spTgt spid="3">
                                            <p:txEl>
                                              <p:pRg st="7" end="7"/>
                                            </p:txEl>
                                          </p:spTgt>
                                        </p:tgtEl>
                                        <p:attrNameLst>
                                          <p:attrName>style.opacity</p:attrName>
                                        </p:attrNameLst>
                                      </p:cBhvr>
                                      <p:to>
                                        <p:strVal val="0.5"/>
                                      </p:to>
                                    </p:set>
                                    <p:animEffect filter="image" prLst="opacity: 0.5">
                                      <p:cBhvr rctx="IE">
                                        <p:cTn id="22" dur="indefinite"/>
                                        <p:tgtEl>
                                          <p:spTgt spid="3">
                                            <p:txEl>
                                              <p:pRg st="7" end="7"/>
                                            </p:txEl>
                                          </p:spTgt>
                                        </p:tgtEl>
                                      </p:cBhvr>
                                    </p:animEffect>
                                  </p:childTnLst>
                                </p:cTn>
                              </p:par>
                              <p:par>
                                <p:cTn id="23" presetID="9" presetClass="emph" presetSubtype="0" nodeType="withEffect">
                                  <p:stCondLst>
                                    <p:cond delay="0"/>
                                  </p:stCondLst>
                                  <p:childTnLst>
                                    <p:set>
                                      <p:cBhvr rctx="PPT">
                                        <p:cTn id="24" dur="indefinite"/>
                                        <p:tgtEl>
                                          <p:spTgt spid="3">
                                            <p:txEl>
                                              <p:pRg st="8" end="8"/>
                                            </p:txEl>
                                          </p:spTgt>
                                        </p:tgtEl>
                                        <p:attrNameLst>
                                          <p:attrName>style.opacity</p:attrName>
                                        </p:attrNameLst>
                                      </p:cBhvr>
                                      <p:to>
                                        <p:strVal val="0.5"/>
                                      </p:to>
                                    </p:set>
                                    <p:animEffect filter="image" prLst="opacity: 0.5">
                                      <p:cBhvr rctx="IE">
                                        <p:cTn id="25" dur="indefinite"/>
                                        <p:tgtEl>
                                          <p:spTgt spid="3">
                                            <p:txEl>
                                              <p:pRg st="8" end="8"/>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5"/>
                                      </p:to>
                                    </p:set>
                                    <p:animEffect filter="image" prLst="opacity: 0.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5"/>
                                      </p:to>
                                    </p:set>
                                    <p:animEffect filter="image" prLst="opacity: 0.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3">
                                            <p:txEl>
                                              <p:pRg st="11" end="11"/>
                                            </p:txEl>
                                          </p:spTgt>
                                        </p:tgtEl>
                                        <p:attrNameLst>
                                          <p:attrName>style.opacity</p:attrName>
                                        </p:attrNameLst>
                                      </p:cBhvr>
                                      <p:to>
                                        <p:strVal val="0.5"/>
                                      </p:to>
                                    </p:set>
                                    <p:animEffect filter="image" prLst="opacity: 0.5">
                                      <p:cBhvr rctx="IE">
                                        <p:cTn id="34" dur="indefinite"/>
                                        <p:tgtEl>
                                          <p:spTgt spid="3">
                                            <p:txEl>
                                              <p:pRg st="11" end="11"/>
                                            </p:txEl>
                                          </p:spTgt>
                                        </p:tgtEl>
                                      </p:cBhvr>
                                    </p:animEffect>
                                  </p:childTnLst>
                                </p:cTn>
                              </p:par>
                              <p:par>
                                <p:cTn id="35" presetID="9" presetClass="emph" presetSubtype="0" nodeType="withEffect">
                                  <p:stCondLst>
                                    <p:cond delay="0"/>
                                  </p:stCondLst>
                                  <p:childTnLst>
                                    <p:set>
                                      <p:cBhvr rctx="PPT">
                                        <p:cTn id="36" dur="indefinite"/>
                                        <p:tgtEl>
                                          <p:spTgt spid="3">
                                            <p:txEl>
                                              <p:pRg st="1" end="1"/>
                                            </p:txEl>
                                          </p:spTgt>
                                        </p:tgtEl>
                                        <p:attrNameLst>
                                          <p:attrName>style.opacity</p:attrName>
                                        </p:attrNameLst>
                                      </p:cBhvr>
                                      <p:to>
                                        <p:strVal val="0.5"/>
                                      </p:to>
                                    </p:set>
                                    <p:animEffect filter="image" prLst="opacity: 0.5">
                                      <p:cBhvr rctx="IE">
                                        <p:cTn id="37"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5288" y="1773238"/>
            <a:ext cx="8280400" cy="4535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Framework</a:t>
            </a:r>
            <a:endParaRPr lang="ja-JP" altLang="en-US" dirty="0"/>
          </a:p>
        </p:txBody>
      </p:sp>
      <p:sp>
        <p:nvSpPr>
          <p:cNvPr id="3" name="コンテンツ プレースホルダー 2"/>
          <p:cNvSpPr>
            <a:spLocks noGrp="1"/>
          </p:cNvSpPr>
          <p:nvPr>
            <p:ph idx="1"/>
          </p:nvPr>
        </p:nvSpPr>
        <p:spPr>
          <a:xfrm>
            <a:off x="467544" y="2564904"/>
            <a:ext cx="8676456" cy="4104456"/>
          </a:xfrm>
        </p:spPr>
        <p:txBody>
          <a:bodyPr/>
          <a:lstStyle/>
          <a:p>
            <a:pPr fontAlgn="auto">
              <a:spcAft>
                <a:spcPts val="0"/>
              </a:spcAft>
              <a:defRPr/>
            </a:pPr>
            <a:r>
              <a:rPr lang="en-US" altLang="ja-JP" sz="2400" dirty="0" smtClean="0"/>
              <a:t>Based on DFT (Density Functional Theory)</a:t>
            </a:r>
          </a:p>
          <a:p>
            <a:pPr fontAlgn="auto">
              <a:spcAft>
                <a:spcPts val="0"/>
              </a:spcAft>
              <a:defRPr/>
            </a:pPr>
            <a:r>
              <a:rPr lang="en-US" altLang="ja-JP" sz="2400" dirty="0" smtClean="0"/>
              <a:t>Exchange correlation energy term</a:t>
            </a:r>
          </a:p>
          <a:p>
            <a:pPr lvl="1" fontAlgn="auto">
              <a:spcAft>
                <a:spcPts val="0"/>
              </a:spcAft>
              <a:defRPr/>
            </a:pPr>
            <a:r>
              <a:rPr lang="en-US" altLang="ja-JP" sz="1900" dirty="0" smtClean="0"/>
              <a:t>GGA (</a:t>
            </a:r>
            <a:r>
              <a:rPr lang="ja-JP" altLang="ja-JP" sz="2000" dirty="0"/>
              <a:t>Generalized Gradient Approximation</a:t>
            </a:r>
            <a:r>
              <a:rPr lang="en-US" altLang="ja-JP" sz="1900" dirty="0" smtClean="0"/>
              <a:t>)</a:t>
            </a:r>
          </a:p>
          <a:p>
            <a:pPr fontAlgn="auto">
              <a:spcAft>
                <a:spcPts val="0"/>
              </a:spcAft>
              <a:defRPr/>
            </a:pPr>
            <a:r>
              <a:rPr lang="en-US" altLang="ja-JP" sz="2400" dirty="0" smtClean="0"/>
              <a:t>Basis function</a:t>
            </a:r>
          </a:p>
          <a:p>
            <a:pPr lvl="1" fontAlgn="auto">
              <a:spcAft>
                <a:spcPts val="0"/>
              </a:spcAft>
              <a:defRPr/>
            </a:pPr>
            <a:r>
              <a:rPr lang="en-US" altLang="ja-JP" sz="1900" dirty="0" smtClean="0"/>
              <a:t>Plane Wave basis</a:t>
            </a:r>
          </a:p>
          <a:p>
            <a:pPr fontAlgn="auto">
              <a:spcAft>
                <a:spcPts val="0"/>
              </a:spcAft>
              <a:defRPr/>
            </a:pPr>
            <a:r>
              <a:rPr lang="en-US" altLang="ja-JP" sz="2400" dirty="0" smtClean="0"/>
              <a:t>Treatment of core states</a:t>
            </a:r>
          </a:p>
          <a:p>
            <a:pPr lvl="1" fontAlgn="auto">
              <a:spcAft>
                <a:spcPts val="0"/>
              </a:spcAft>
              <a:defRPr/>
            </a:pPr>
            <a:r>
              <a:rPr lang="en-US" altLang="ja-JP" sz="1900" dirty="0" smtClean="0"/>
              <a:t>Pseudo Potential (Ultra-soft type)</a:t>
            </a: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0E6C7868-B4C7-4558-BE2E-3E8DA24721D6}" type="slidenum">
              <a:rPr lang="ja-JP" altLang="en-US"/>
              <a:pPr>
                <a:defRPr/>
              </a:pPr>
              <a:t>20</a:t>
            </a:fld>
            <a:endParaRPr lang="ja-JP" altLang="en-US"/>
          </a:p>
        </p:txBody>
      </p:sp>
      <p:sp>
        <p:nvSpPr>
          <p:cNvPr id="6" name="フッター プレースホルダー 5"/>
          <p:cNvSpPr>
            <a:spLocks noGrp="1"/>
          </p:cNvSpPr>
          <p:nvPr>
            <p:ph type="ftr" sz="quarter" idx="11"/>
          </p:nvPr>
        </p:nvSpPr>
        <p:spPr/>
        <p:txBody>
          <a:bodyPr>
            <a:normAutofit lnSpcReduction="10000"/>
          </a:bodyPr>
          <a:lstStyle/>
          <a:p>
            <a:pPr>
              <a:defRPr/>
            </a:pPr>
            <a:r>
              <a:rPr lang="en-US" altLang="ja-JP" dirty="0" smtClean="0"/>
              <a:t>Framework</a:t>
            </a:r>
            <a:endParaRPr lang="ja-JP" altLang="en-US" dirty="0"/>
          </a:p>
        </p:txBody>
      </p:sp>
      <p:sp>
        <p:nvSpPr>
          <p:cNvPr id="5" name="角丸四角形 4"/>
          <p:cNvSpPr/>
          <p:nvPr/>
        </p:nvSpPr>
        <p:spPr>
          <a:xfrm>
            <a:off x="539750" y="1268413"/>
            <a:ext cx="4392613"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b="1" dirty="0" err="1">
                <a:solidFill>
                  <a:srgbClr val="FFFF00"/>
                </a:solidFill>
              </a:rPr>
              <a:t>Ab</a:t>
            </a:r>
            <a:r>
              <a:rPr lang="en-US" altLang="ja-JP" sz="2800" b="1" dirty="0">
                <a:solidFill>
                  <a:srgbClr val="FFFF00"/>
                </a:solidFill>
              </a:rPr>
              <a:t>-initio </a:t>
            </a:r>
            <a:r>
              <a:rPr lang="en-US" altLang="ja-JP" sz="2800" b="1" dirty="0">
                <a:solidFill>
                  <a:srgbClr val="FFFF00"/>
                </a:solidFill>
              </a:rPr>
              <a:t>Calculation</a:t>
            </a:r>
          </a:p>
          <a:p>
            <a:pPr fontAlgn="auto">
              <a:spcBef>
                <a:spcPts val="0"/>
              </a:spcBef>
              <a:spcAft>
                <a:spcPts val="0"/>
              </a:spcAft>
              <a:defRPr/>
            </a:pPr>
            <a:r>
              <a:rPr lang="en-US" altLang="ja-JP" sz="1900" b="1" dirty="0">
                <a:solidFill>
                  <a:srgbClr val="FFFF00"/>
                </a:solidFill>
              </a:rPr>
              <a:t> package : Quantum </a:t>
            </a:r>
            <a:r>
              <a:rPr lang="en-US" altLang="ja-JP" sz="1900" b="1" dirty="0">
                <a:solidFill>
                  <a:srgbClr val="FFFF00"/>
                </a:solidFill>
              </a:rPr>
              <a:t>espresso-4.2.1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477962"/>
          </a:xfrm>
        </p:spPr>
        <p:txBody>
          <a:bodyPr/>
          <a:lstStyle/>
          <a:p>
            <a:pPr fontAlgn="auto">
              <a:spcAft>
                <a:spcPts val="0"/>
              </a:spcAft>
              <a:defRPr/>
            </a:pPr>
            <a:r>
              <a:rPr lang="en-US" altLang="ja-JP" dirty="0" smtClean="0"/>
              <a:t>Comparison between</a:t>
            </a:r>
            <a:br>
              <a:rPr lang="en-US" altLang="ja-JP" dirty="0" smtClean="0"/>
            </a:br>
            <a:r>
              <a:rPr lang="en-US" altLang="ja-JP" dirty="0" smtClean="0"/>
              <a:t>p.p. method and FLAPW</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D39CECA7-E8FD-4900-AB36-0EEEEA657839}" type="slidenum">
              <a:rPr lang="ja-JP" altLang="en-US"/>
              <a:pPr>
                <a:defRPr/>
              </a:pPr>
              <a:t>21</a:t>
            </a:fld>
            <a:endParaRPr lang="ja-JP" altLang="en-US"/>
          </a:p>
        </p:txBody>
      </p:sp>
      <p:graphicFrame>
        <p:nvGraphicFramePr>
          <p:cNvPr id="6" name="表 5"/>
          <p:cNvGraphicFramePr>
            <a:graphicFrameLocks noGrp="1"/>
          </p:cNvGraphicFramePr>
          <p:nvPr/>
        </p:nvGraphicFramePr>
        <p:xfrm>
          <a:off x="179388" y="1700213"/>
          <a:ext cx="8856662" cy="4176712"/>
        </p:xfrm>
        <a:graphic>
          <a:graphicData uri="http://schemas.openxmlformats.org/drawingml/2006/table">
            <a:tbl>
              <a:tblPr firstRow="1" firstCol="1">
                <a:tableStyleId>{5C22544A-7EE6-4342-B048-85BDC9FD1C3A}</a:tableStyleId>
              </a:tblPr>
              <a:tblGrid>
                <a:gridCol w="1771397"/>
                <a:gridCol w="1771397"/>
                <a:gridCol w="1771397"/>
                <a:gridCol w="1771397"/>
                <a:gridCol w="1771397"/>
              </a:tblGrid>
              <a:tr h="1392155">
                <a:tc>
                  <a:txBody>
                    <a:bodyPr/>
                    <a:lstStyle/>
                    <a:p>
                      <a:pPr algn="ctr"/>
                      <a:endParaRPr kumimoji="1" lang="ja-JP" altLang="en-US" sz="2400" dirty="0">
                        <a:solidFill>
                          <a:sysClr val="windowText" lastClr="000000"/>
                        </a:solidFill>
                      </a:endParaRPr>
                    </a:p>
                  </a:txBody>
                  <a:tcPr anchor="ctr"/>
                </a:tc>
                <a:tc>
                  <a:txBody>
                    <a:bodyPr/>
                    <a:lstStyle/>
                    <a:p>
                      <a:pPr algn="ctr"/>
                      <a:r>
                        <a:rPr kumimoji="1" lang="en-US" altLang="ja-JP" sz="2400" dirty="0" smtClean="0"/>
                        <a:t>Time</a:t>
                      </a:r>
                      <a:endParaRPr kumimoji="1" lang="ja-JP" altLang="en-US" sz="2400" dirty="0"/>
                    </a:p>
                  </a:txBody>
                  <a:tcPr anchor="ctr"/>
                </a:tc>
                <a:tc>
                  <a:txBody>
                    <a:bodyPr/>
                    <a:lstStyle/>
                    <a:p>
                      <a:pPr algn="ctr"/>
                      <a:r>
                        <a:rPr kumimoji="1" lang="en-US" altLang="ja-JP" sz="2400" dirty="0" smtClean="0"/>
                        <a:t>Accuracy</a:t>
                      </a:r>
                      <a:endParaRPr kumimoji="1" lang="ja-JP" altLang="en-US" sz="2400" dirty="0"/>
                    </a:p>
                  </a:txBody>
                  <a:tcPr anchor="ctr"/>
                </a:tc>
                <a:tc>
                  <a:txBody>
                    <a:bodyPr/>
                    <a:lstStyle/>
                    <a:p>
                      <a:pPr algn="ctr"/>
                      <a:r>
                        <a:rPr kumimoji="1" lang="en-US" altLang="ja-JP" sz="2400" dirty="0" smtClean="0"/>
                        <a:t>Basis</a:t>
                      </a:r>
                      <a:endParaRPr kumimoji="1" lang="ja-JP" altLang="en-US" sz="2400" dirty="0"/>
                    </a:p>
                  </a:txBody>
                  <a:tcPr anchor="ctr"/>
                </a:tc>
                <a:tc>
                  <a:txBody>
                    <a:bodyPr/>
                    <a:lstStyle/>
                    <a:p>
                      <a:pPr algn="ctr"/>
                      <a:r>
                        <a:rPr kumimoji="1" lang="en-US" altLang="ja-JP" sz="2400" dirty="0" smtClean="0"/>
                        <a:t>Core</a:t>
                      </a:r>
                    </a:p>
                    <a:p>
                      <a:pPr algn="ctr"/>
                      <a:r>
                        <a:rPr kumimoji="1" lang="en-US" altLang="ja-JP" sz="2400" dirty="0" smtClean="0"/>
                        <a:t>States</a:t>
                      </a:r>
                      <a:endParaRPr kumimoji="1" lang="ja-JP" altLang="en-US" sz="2400" dirty="0"/>
                    </a:p>
                  </a:txBody>
                  <a:tcPr anchor="ctr"/>
                </a:tc>
              </a:tr>
              <a:tr h="1392155">
                <a:tc>
                  <a:txBody>
                    <a:bodyPr/>
                    <a:lstStyle/>
                    <a:p>
                      <a:pPr algn="ctr"/>
                      <a:r>
                        <a:rPr kumimoji="1" lang="en-US" altLang="ja-JP" sz="2400" dirty="0" smtClean="0"/>
                        <a:t>p.p.</a:t>
                      </a:r>
                    </a:p>
                    <a:p>
                      <a:pPr algn="ctr"/>
                      <a:r>
                        <a:rPr kumimoji="1" lang="en-US" altLang="ja-JP" sz="2400" dirty="0" smtClean="0"/>
                        <a:t>(pseudo</a:t>
                      </a:r>
                      <a:r>
                        <a:rPr kumimoji="1" lang="en-US" altLang="ja-JP" sz="2400" baseline="0" dirty="0" smtClean="0"/>
                        <a:t> </a:t>
                      </a:r>
                      <a:br>
                        <a:rPr kumimoji="1" lang="en-US" altLang="ja-JP" sz="2400" baseline="0" dirty="0" smtClean="0"/>
                      </a:br>
                      <a:r>
                        <a:rPr kumimoji="1" lang="en-US" altLang="ja-JP" sz="2400" baseline="0" dirty="0" smtClean="0"/>
                        <a:t> potential)</a:t>
                      </a:r>
                      <a:endParaRPr kumimoji="1" lang="ja-JP" altLang="en-US" sz="2400" dirty="0"/>
                    </a:p>
                  </a:txBody>
                  <a:tcPr anchor="ctr"/>
                </a:tc>
                <a:tc>
                  <a:txBody>
                    <a:bodyPr/>
                    <a:lstStyle/>
                    <a:p>
                      <a:pPr algn="ctr"/>
                      <a:r>
                        <a:rPr kumimoji="1" lang="ja-JP" altLang="en-US" sz="6600" dirty="0" smtClean="0"/>
                        <a:t>◎</a:t>
                      </a:r>
                      <a:endParaRPr kumimoji="1" lang="ja-JP" altLang="en-US" sz="6600" dirty="0"/>
                    </a:p>
                  </a:txBody>
                  <a:tcPr anchor="ctr"/>
                </a:tc>
                <a:tc>
                  <a:txBody>
                    <a:bodyPr/>
                    <a:lstStyle/>
                    <a:p>
                      <a:pPr algn="ctr"/>
                      <a:r>
                        <a:rPr kumimoji="1" lang="ja-JP" altLang="en-US" sz="6600" dirty="0" smtClean="0"/>
                        <a:t>○</a:t>
                      </a:r>
                      <a:endParaRPr kumimoji="1" lang="ja-JP" altLang="en-US" sz="6600" dirty="0"/>
                    </a:p>
                  </a:txBody>
                  <a:tcPr anchor="ctr"/>
                </a:tc>
                <a:tc>
                  <a:txBody>
                    <a:bodyPr/>
                    <a:lstStyle/>
                    <a:p>
                      <a:pPr algn="ctr"/>
                      <a:r>
                        <a:rPr kumimoji="1" lang="en-US" altLang="ja-JP" sz="2400" dirty="0" smtClean="0"/>
                        <a:t>PW</a:t>
                      </a:r>
                      <a:endParaRPr kumimoji="1" lang="ja-JP" altLang="en-US" sz="2400" dirty="0"/>
                    </a:p>
                  </a:txBody>
                  <a:tcPr anchor="ctr"/>
                </a:tc>
                <a:tc>
                  <a:txBody>
                    <a:bodyPr/>
                    <a:lstStyle/>
                    <a:p>
                      <a:pPr algn="ctr"/>
                      <a:r>
                        <a:rPr kumimoji="1" lang="en-US" altLang="ja-JP" sz="2400" dirty="0" smtClean="0"/>
                        <a:t>Not</a:t>
                      </a:r>
                    </a:p>
                    <a:p>
                      <a:pPr algn="ctr"/>
                      <a:r>
                        <a:rPr kumimoji="1" lang="en-US" altLang="ja-JP" sz="2400" dirty="0" smtClean="0"/>
                        <a:t>Considered</a:t>
                      </a:r>
                    </a:p>
                  </a:txBody>
                  <a:tcPr anchor="ctr"/>
                </a:tc>
              </a:tr>
              <a:tr h="1392155">
                <a:tc>
                  <a:txBody>
                    <a:bodyPr/>
                    <a:lstStyle/>
                    <a:p>
                      <a:pPr algn="ctr"/>
                      <a:r>
                        <a:rPr kumimoji="1" lang="en-US" altLang="ja-JP" sz="2400" dirty="0" smtClean="0"/>
                        <a:t>FLAPW</a:t>
                      </a:r>
                      <a:endParaRPr kumimoji="1" lang="ja-JP" altLang="en-US" sz="2400" dirty="0"/>
                    </a:p>
                  </a:txBody>
                  <a:tcPr anchor="ctr"/>
                </a:tc>
                <a:tc>
                  <a:txBody>
                    <a:bodyPr/>
                    <a:lstStyle/>
                    <a:p>
                      <a:pPr algn="ctr"/>
                      <a:r>
                        <a:rPr kumimoji="1" lang="ja-JP" altLang="en-US" sz="6600" dirty="0" smtClean="0"/>
                        <a:t>△</a:t>
                      </a:r>
                      <a:endParaRPr kumimoji="1" lang="ja-JP" altLang="en-US" sz="6600" dirty="0"/>
                    </a:p>
                  </a:txBody>
                  <a:tcPr anchor="ctr"/>
                </a:tc>
                <a:tc>
                  <a:txBody>
                    <a:bodyPr/>
                    <a:lstStyle/>
                    <a:p>
                      <a:pPr algn="ctr"/>
                      <a:r>
                        <a:rPr kumimoji="1" lang="ja-JP" altLang="en-US" sz="6600" dirty="0" smtClean="0"/>
                        <a:t>◎</a:t>
                      </a:r>
                      <a:endParaRPr kumimoji="1" lang="ja-JP" altLang="en-US" sz="6600" dirty="0"/>
                    </a:p>
                  </a:txBody>
                  <a:tcPr anchor="ctr"/>
                </a:tc>
                <a:tc>
                  <a:txBody>
                    <a:bodyPr/>
                    <a:lstStyle/>
                    <a:p>
                      <a:pPr algn="ctr"/>
                      <a:r>
                        <a:rPr kumimoji="1" lang="en-US" altLang="ja-JP" sz="2400" dirty="0" smtClean="0"/>
                        <a:t>PW+SW</a:t>
                      </a:r>
                      <a:endParaRPr kumimoji="1" lang="ja-JP" altLang="en-US" sz="2400" dirty="0"/>
                    </a:p>
                  </a:txBody>
                  <a:tcPr anchor="ctr"/>
                </a:tc>
                <a:tc>
                  <a:txBody>
                    <a:bodyPr/>
                    <a:lstStyle/>
                    <a:p>
                      <a:pPr algn="ctr"/>
                      <a:r>
                        <a:rPr kumimoji="1" lang="en-US" altLang="ja-JP" sz="2400" dirty="0" smtClean="0"/>
                        <a:t>Considered</a:t>
                      </a:r>
                      <a:endParaRPr kumimoji="1" lang="ja-JP" altLang="en-US" sz="2400" dirty="0"/>
                    </a:p>
                  </a:txBody>
                  <a:tcPr anchor="ctr"/>
                </a:tc>
              </a:tr>
            </a:tbl>
          </a:graphicData>
        </a:graphic>
      </p:graphicFrame>
      <p:sp>
        <p:nvSpPr>
          <p:cNvPr id="8" name="正方形/長方形 7"/>
          <p:cNvSpPr/>
          <p:nvPr/>
        </p:nvSpPr>
        <p:spPr>
          <a:xfrm>
            <a:off x="5364163" y="5949950"/>
            <a:ext cx="2376487" cy="836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a:t>PW : Plane Wave </a:t>
            </a:r>
          </a:p>
          <a:p>
            <a:pPr fontAlgn="auto">
              <a:spcBef>
                <a:spcPts val="0"/>
              </a:spcBef>
              <a:spcAft>
                <a:spcPts val="0"/>
              </a:spcAft>
              <a:defRPr/>
            </a:pPr>
            <a:r>
              <a:rPr lang="en-US" altLang="ja-JP" dirty="0"/>
              <a:t>SW : Spherical Wave</a:t>
            </a:r>
            <a:endParaRPr lang="ja-JP" altLang="en-US" dirty="0"/>
          </a:p>
        </p:txBody>
      </p:sp>
      <p:cxnSp>
        <p:nvCxnSpPr>
          <p:cNvPr id="10" name="直線コネクタ 9"/>
          <p:cNvCxnSpPr/>
          <p:nvPr/>
        </p:nvCxnSpPr>
        <p:spPr>
          <a:xfrm>
            <a:off x="415925" y="1690688"/>
            <a:ext cx="1635125" cy="1377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79388" y="4437063"/>
            <a:ext cx="8893175" cy="151288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fontScale="92500" lnSpcReduction="10000"/>
          </a:bodyPr>
          <a:lstStyle/>
          <a:p>
            <a:pPr>
              <a:defRPr/>
            </a:pPr>
            <a:fld id="{E1930115-0661-4C3C-8435-CD3D1023B5B2}" type="slidenum">
              <a:rPr lang="ja-JP" altLang="en-US"/>
              <a:pPr>
                <a:defRPr/>
              </a:pPr>
              <a:t>22</a:t>
            </a:fld>
            <a:endParaRPr lang="ja-JP" altLang="en-US"/>
          </a:p>
        </p:txBody>
      </p:sp>
      <p:pic>
        <p:nvPicPr>
          <p:cNvPr id="58370" name="Picture 2" descr="C:\Users\nishida\Desktop\研究\図\c-BN-comparison-pp-FLAPW.png"/>
          <p:cNvPicPr>
            <a:picLocks noChangeAspect="1" noChangeArrowheads="1"/>
          </p:cNvPicPr>
          <p:nvPr/>
        </p:nvPicPr>
        <p:blipFill>
          <a:blip r:embed="rId3"/>
          <a:srcRect/>
          <a:stretch>
            <a:fillRect/>
          </a:stretch>
        </p:blipFill>
        <p:spPr bwMode="auto">
          <a:xfrm>
            <a:off x="0" y="12700"/>
            <a:ext cx="9155113" cy="684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6" descr="C:\Users\nishida\Desktop\研究\図\r-BN-c-BN-conversion.png"/>
          <p:cNvPicPr>
            <a:picLocks noChangeAspect="1" noChangeArrowheads="1"/>
          </p:cNvPicPr>
          <p:nvPr/>
        </p:nvPicPr>
        <p:blipFill>
          <a:blip r:embed="rId3"/>
          <a:srcRect/>
          <a:stretch>
            <a:fillRect/>
          </a:stretch>
        </p:blipFill>
        <p:spPr bwMode="auto">
          <a:xfrm>
            <a:off x="323850" y="0"/>
            <a:ext cx="8532813" cy="6854825"/>
          </a:xfrm>
          <a:prstGeom prst="rect">
            <a:avLst/>
          </a:prstGeom>
          <a:noFill/>
          <a:ln w="9525">
            <a:noFill/>
            <a:miter lim="800000"/>
            <a:headEnd/>
            <a:tailEnd/>
          </a:ln>
        </p:spPr>
      </p:pic>
      <p:sp>
        <p:nvSpPr>
          <p:cNvPr id="12" name="正方形/長方形 11"/>
          <p:cNvSpPr/>
          <p:nvPr/>
        </p:nvSpPr>
        <p:spPr>
          <a:xfrm>
            <a:off x="8845550" y="0"/>
            <a:ext cx="334963" cy="6840538"/>
          </a:xfrm>
          <a:prstGeom prst="rect">
            <a:avLst/>
          </a:prstGeom>
          <a:solidFill>
            <a:schemeClr val="tx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n>
                <a:solidFill>
                  <a:schemeClr val="tx1"/>
                </a:solidFill>
              </a:ln>
              <a:noFill/>
            </a:endParaRP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63917556-37E1-4022-A141-A1659903254C}" type="slidenum">
              <a:rPr lang="ja-JP" altLang="en-US"/>
              <a:pPr>
                <a:defRPr/>
              </a:pPr>
              <a:t>23</a:t>
            </a:fld>
            <a:endParaRPr lang="ja-JP" altLang="en-US"/>
          </a:p>
        </p:txBody>
      </p:sp>
      <p:sp>
        <p:nvSpPr>
          <p:cNvPr id="5" name="右矢印 4"/>
          <p:cNvSpPr/>
          <p:nvPr/>
        </p:nvSpPr>
        <p:spPr>
          <a:xfrm>
            <a:off x="4427538" y="3933825"/>
            <a:ext cx="720725" cy="431800"/>
          </a:xfrm>
          <a:prstGeom prst="rightArrow">
            <a:avLst/>
          </a:prstGeom>
          <a:solidFill>
            <a:srgbClr val="FFC000"/>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0" y="0"/>
            <a:ext cx="323850" cy="6840538"/>
          </a:xfrm>
          <a:prstGeom prst="rect">
            <a:avLst/>
          </a:prstGeom>
          <a:solidFill>
            <a:schemeClr val="tx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n>
                <a:solidFill>
                  <a:schemeClr val="tx1"/>
                </a:solidFill>
              </a:ln>
              <a:no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Variables</a:t>
            </a:r>
            <a:endParaRPr lang="ja-JP" altLang="en-US" dirty="0"/>
          </a:p>
        </p:txBody>
      </p:sp>
      <p:pic>
        <p:nvPicPr>
          <p:cNvPr id="62466" name="コンテンツ プレースホルダー 5"/>
          <p:cNvPicPr>
            <a:picLocks noGrp="1" noChangeAspect="1"/>
          </p:cNvPicPr>
          <p:nvPr>
            <p:ph idx="1"/>
          </p:nvPr>
        </p:nvPicPr>
        <p:blipFill>
          <a:blip r:embed="rId3"/>
          <a:srcRect/>
          <a:stretch>
            <a:fillRect/>
          </a:stretch>
        </p:blipFill>
        <p:spPr bwMode="auto">
          <a:xfrm>
            <a:off x="107950" y="1125538"/>
            <a:ext cx="6342063" cy="5208587"/>
          </a:xfrm>
        </p:spPr>
      </p:pic>
      <p:sp>
        <p:nvSpPr>
          <p:cNvPr id="4" name="スライド番号プレースホルダー 3"/>
          <p:cNvSpPr>
            <a:spLocks noGrp="1"/>
          </p:cNvSpPr>
          <p:nvPr>
            <p:ph type="sldNum" sz="quarter" idx="12"/>
          </p:nvPr>
        </p:nvSpPr>
        <p:spPr/>
        <p:txBody>
          <a:bodyPr>
            <a:normAutofit fontScale="92500" lnSpcReduction="10000"/>
          </a:bodyPr>
          <a:lstStyle/>
          <a:p>
            <a:pPr>
              <a:defRPr/>
            </a:pPr>
            <a:fld id="{B0ED8902-C9AD-4402-9883-27602614BF9D}" type="slidenum">
              <a:rPr lang="ja-JP" altLang="en-US"/>
              <a:pPr>
                <a:defRPr/>
              </a:pPr>
              <a:t>24</a:t>
            </a:fld>
            <a:endParaRPr lang="ja-JP" altLang="en-US"/>
          </a:p>
        </p:txBody>
      </p:sp>
      <p:sp>
        <p:nvSpPr>
          <p:cNvPr id="8" name="フッター プレースホルダー 7"/>
          <p:cNvSpPr>
            <a:spLocks noGrp="1"/>
          </p:cNvSpPr>
          <p:nvPr>
            <p:ph type="ftr" sz="quarter" idx="11"/>
          </p:nvPr>
        </p:nvSpPr>
        <p:spPr/>
        <p:txBody>
          <a:bodyPr>
            <a:normAutofit lnSpcReduction="10000"/>
          </a:bodyPr>
          <a:lstStyle/>
          <a:p>
            <a:pPr>
              <a:defRPr/>
            </a:pPr>
            <a:r>
              <a:rPr lang="en-US" altLang="ja-JP" dirty="0" smtClean="0"/>
              <a:t>Variables</a:t>
            </a:r>
            <a:endParaRPr lang="ja-JP" altLang="en-US" dirty="0"/>
          </a:p>
        </p:txBody>
      </p:sp>
      <p:sp>
        <p:nvSpPr>
          <p:cNvPr id="9" name="コンテンツ プレースホルダー 2"/>
          <p:cNvSpPr txBox="1">
            <a:spLocks/>
          </p:cNvSpPr>
          <p:nvPr/>
        </p:nvSpPr>
        <p:spPr>
          <a:xfrm>
            <a:off x="6516216" y="1340768"/>
            <a:ext cx="2627784" cy="5040560"/>
          </a:xfrm>
          <a:prstGeom prst="rect">
            <a:avLst/>
          </a:prstGeom>
        </p:spPr>
        <p:txBody>
          <a:bodyPr>
            <a:normAutofit/>
          </a:bodyPr>
          <a:lstStyle>
            <a:lvl1pPr marL="342900" indent="-342900" algn="l" defTabSz="914400" rtl="0" eaLnBrk="1" latinLnBrk="0" hangingPunct="1">
              <a:spcBef>
                <a:spcPts val="1500"/>
              </a:spcBef>
              <a:buFontTx/>
              <a:buBlip>
                <a:blip r:embed="rId4"/>
              </a:buBlip>
              <a:defRPr kumimoji="1"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a:lstStyle>
          <a:p>
            <a:pPr fontAlgn="auto">
              <a:spcAft>
                <a:spcPts val="0"/>
              </a:spcAft>
              <a:defRPr/>
            </a:pPr>
            <a:r>
              <a:rPr lang="en-US" altLang="ja-JP" sz="2400" dirty="0" smtClean="0"/>
              <a:t>R/c = 0.33 </a:t>
            </a:r>
            <a:r>
              <a:rPr lang="ja-JP" altLang="en-US" sz="2400" dirty="0" smtClean="0"/>
              <a:t>→ </a:t>
            </a:r>
            <a:r>
              <a:rPr lang="en-US" altLang="ja-JP" sz="2400" dirty="0"/>
              <a:t/>
            </a:r>
            <a:br>
              <a:rPr lang="en-US" altLang="ja-JP" sz="2400" dirty="0"/>
            </a:br>
            <a:r>
              <a:rPr lang="en-US" altLang="ja-JP" sz="2400" dirty="0" smtClean="0"/>
              <a:t>stable</a:t>
            </a:r>
            <a:br>
              <a:rPr lang="en-US" altLang="ja-JP" sz="2400" dirty="0" smtClean="0"/>
            </a:br>
            <a:r>
              <a:rPr lang="en-US" altLang="ja-JP" sz="2400" dirty="0" err="1" smtClean="0"/>
              <a:t>rhombohedral</a:t>
            </a:r>
            <a:r>
              <a:rPr lang="en-US" altLang="ja-JP" sz="2400" dirty="0" smtClean="0"/>
              <a:t> structure</a:t>
            </a:r>
          </a:p>
          <a:p>
            <a:pPr fontAlgn="auto">
              <a:spcAft>
                <a:spcPts val="0"/>
              </a:spcAft>
              <a:defRPr/>
            </a:pPr>
            <a:endParaRPr lang="en-US" altLang="ja-JP" sz="2400" dirty="0"/>
          </a:p>
          <a:p>
            <a:pPr marL="0" indent="0" fontAlgn="auto">
              <a:spcAft>
                <a:spcPts val="0"/>
              </a:spcAft>
              <a:buFontTx/>
              <a:buNone/>
              <a:defRPr/>
            </a:pPr>
            <a:endParaRPr lang="en-US" altLang="ja-JP" sz="2400" dirty="0" smtClean="0"/>
          </a:p>
          <a:p>
            <a:pPr fontAlgn="auto">
              <a:spcAft>
                <a:spcPts val="0"/>
              </a:spcAft>
              <a:defRPr/>
            </a:pPr>
            <a:r>
              <a:rPr lang="en-US" altLang="ja-JP" sz="2400" dirty="0" smtClean="0"/>
              <a:t>R/c = 0.25 +</a:t>
            </a:r>
            <a:br>
              <a:rPr lang="en-US" altLang="ja-JP" sz="2400" dirty="0" smtClean="0"/>
            </a:br>
            <a:r>
              <a:rPr lang="en-US" altLang="ja-JP" sz="2400" dirty="0" err="1" smtClean="0"/>
              <a:t>cos</a:t>
            </a:r>
            <a:r>
              <a:rPr lang="en-US" altLang="ja-JP" sz="2400" dirty="0" smtClean="0"/>
              <a:t>α = 0.5</a:t>
            </a:r>
            <a:br>
              <a:rPr lang="en-US" altLang="ja-JP" sz="2400" dirty="0" smtClean="0"/>
            </a:br>
            <a:r>
              <a:rPr lang="en-US" altLang="ja-JP" sz="2400" dirty="0" smtClean="0"/>
              <a:t> </a:t>
            </a:r>
            <a:r>
              <a:rPr lang="ja-JP" altLang="en-US" sz="2400" dirty="0" smtClean="0"/>
              <a:t>→ </a:t>
            </a:r>
            <a:r>
              <a:rPr lang="en-US" altLang="ja-JP" sz="2400" dirty="0" smtClean="0"/>
              <a:t> zinc-blende structure</a:t>
            </a:r>
            <a:endParaRPr lang="ja-JP"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224136"/>
          </a:xfrm>
        </p:spPr>
        <p:txBody>
          <a:bodyPr>
            <a:normAutofit fontScale="90000"/>
          </a:bodyPr>
          <a:lstStyle/>
          <a:p>
            <a:pPr fontAlgn="auto">
              <a:spcAft>
                <a:spcPts val="0"/>
              </a:spcAft>
              <a:defRPr/>
            </a:pPr>
            <a:r>
              <a:rPr lang="en-US" altLang="ja-JP" dirty="0" smtClean="0"/>
              <a:t>The relation between the </a:t>
            </a:r>
            <a:r>
              <a:rPr lang="en-US" altLang="ja-JP" dirty="0" err="1"/>
              <a:t>T</a:t>
            </a:r>
            <a:r>
              <a:rPr lang="en-US" altLang="ja-JP" dirty="0" err="1" smtClean="0"/>
              <a:t>rigonal</a:t>
            </a:r>
            <a:r>
              <a:rPr lang="en-US" altLang="ja-JP" dirty="0" smtClean="0"/>
              <a:t> and Hexagonal axis</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0E7B2FE7-09D4-49AA-B7BF-4C367BF9515F}" type="slidenum">
              <a:rPr lang="ja-JP" altLang="en-US"/>
              <a:pPr>
                <a:defRPr/>
              </a:pPr>
              <a:t>25</a:t>
            </a:fld>
            <a:endParaRPr lang="ja-JP" altLang="en-US"/>
          </a:p>
        </p:txBody>
      </p:sp>
      <p:grpSp>
        <p:nvGrpSpPr>
          <p:cNvPr id="1210" name="グループ化 1209"/>
          <p:cNvGrpSpPr>
            <a:grpSpLocks/>
          </p:cNvGrpSpPr>
          <p:nvPr/>
        </p:nvGrpSpPr>
        <p:grpSpPr bwMode="auto">
          <a:xfrm>
            <a:off x="71438" y="2855913"/>
            <a:ext cx="9005887" cy="3143250"/>
            <a:chOff x="72008" y="2495836"/>
            <a:chExt cx="9005349" cy="3143534"/>
          </a:xfrm>
        </p:grpSpPr>
        <p:grpSp>
          <p:nvGrpSpPr>
            <p:cNvPr id="64848" name="グループ化 654"/>
            <p:cNvGrpSpPr>
              <a:grpSpLocks/>
            </p:cNvGrpSpPr>
            <p:nvPr/>
          </p:nvGrpSpPr>
          <p:grpSpPr bwMode="auto">
            <a:xfrm>
              <a:off x="3386984" y="2495836"/>
              <a:ext cx="5690373" cy="2566239"/>
              <a:chOff x="2123728" y="1988840"/>
              <a:chExt cx="6048672" cy="2952328"/>
            </a:xfrm>
          </p:grpSpPr>
          <p:grpSp>
            <p:nvGrpSpPr>
              <p:cNvPr id="64850" name="グループ化 5"/>
              <p:cNvGrpSpPr>
                <a:grpSpLocks/>
              </p:cNvGrpSpPr>
              <p:nvPr/>
            </p:nvGrpSpPr>
            <p:grpSpPr bwMode="auto">
              <a:xfrm>
                <a:off x="2123728" y="2132856"/>
                <a:ext cx="2880320" cy="2808312"/>
                <a:chOff x="2123728" y="2132856"/>
                <a:chExt cx="2880320" cy="2808312"/>
              </a:xfrm>
            </p:grpSpPr>
            <p:grpSp>
              <p:nvGrpSpPr>
                <p:cNvPr id="64854" name="グループ化 46"/>
                <p:cNvGrpSpPr>
                  <a:grpSpLocks/>
                </p:cNvGrpSpPr>
                <p:nvPr/>
              </p:nvGrpSpPr>
              <p:grpSpPr bwMode="auto">
                <a:xfrm>
                  <a:off x="2123728" y="2996952"/>
                  <a:ext cx="1296144" cy="1080120"/>
                  <a:chOff x="2123728" y="2996952"/>
                  <a:chExt cx="1296144" cy="1080120"/>
                </a:xfrm>
              </p:grpSpPr>
              <p:sp>
                <p:nvSpPr>
                  <p:cNvPr id="752" name="円/楕円 3"/>
                  <p:cNvSpPr/>
                  <p:nvPr/>
                </p:nvSpPr>
                <p:spPr>
                  <a:xfrm>
                    <a:off x="2411762" y="2997071"/>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53" name="円/楕円 4"/>
                  <p:cNvSpPr/>
                  <p:nvPr/>
                </p:nvSpPr>
                <p:spPr>
                  <a:xfrm>
                    <a:off x="2914595" y="2997071"/>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54" name="円/楕円 5"/>
                  <p:cNvSpPr/>
                  <p:nvPr/>
                </p:nvSpPr>
                <p:spPr>
                  <a:xfrm>
                    <a:off x="2123224" y="3428125"/>
                    <a:ext cx="215982" cy="217353"/>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55" name="円/楕円 6"/>
                  <p:cNvSpPr/>
                  <p:nvPr/>
                </p:nvSpPr>
                <p:spPr>
                  <a:xfrm>
                    <a:off x="2411762" y="386100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56" name="円/楕円 7"/>
                  <p:cNvSpPr/>
                  <p:nvPr/>
                </p:nvSpPr>
                <p:spPr>
                  <a:xfrm>
                    <a:off x="2914595" y="386100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57" name="円/楕円 8"/>
                  <p:cNvSpPr/>
                  <p:nvPr/>
                </p:nvSpPr>
                <p:spPr>
                  <a:xfrm>
                    <a:off x="3203133" y="3428125"/>
                    <a:ext cx="215982" cy="217353"/>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58" name="直線コネクタ 10"/>
                  <p:cNvCxnSpPr/>
                  <p:nvPr/>
                </p:nvCxnSpPr>
                <p:spPr>
                  <a:xfrm>
                    <a:off x="2627744" y="310483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9" name="直線コネクタ 758"/>
                  <p:cNvCxnSpPr/>
                  <p:nvPr/>
                </p:nvCxnSpPr>
                <p:spPr>
                  <a:xfrm rot="5400000" flipH="1" flipV="1">
                    <a:off x="2234912" y="3253780"/>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0" name="直線コネクタ 759"/>
                  <p:cNvCxnSpPr/>
                  <p:nvPr/>
                </p:nvCxnSpPr>
                <p:spPr>
                  <a:xfrm rot="16200000" flipH="1">
                    <a:off x="2234912" y="3684835"/>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1" name="直線コネクタ 760"/>
                  <p:cNvCxnSpPr/>
                  <p:nvPr/>
                </p:nvCxnSpPr>
                <p:spPr>
                  <a:xfrm>
                    <a:off x="2627744" y="3968770"/>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2" name="直線コネクタ 761"/>
                  <p:cNvCxnSpPr/>
                  <p:nvPr/>
                </p:nvCxnSpPr>
                <p:spPr>
                  <a:xfrm rot="16200000" flipH="1">
                    <a:off x="3027971" y="3253780"/>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63" name="直線コネクタ 762"/>
                  <p:cNvCxnSpPr/>
                  <p:nvPr/>
                </p:nvCxnSpPr>
                <p:spPr>
                  <a:xfrm rot="5400000" flipH="1" flipV="1">
                    <a:off x="3027971" y="3684835"/>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55" name="グループ化 47"/>
                <p:cNvGrpSpPr>
                  <a:grpSpLocks/>
                </p:cNvGrpSpPr>
                <p:nvPr/>
              </p:nvGrpSpPr>
              <p:grpSpPr bwMode="auto">
                <a:xfrm>
                  <a:off x="2915816" y="2564904"/>
                  <a:ext cx="1296144" cy="1080120"/>
                  <a:chOff x="2123728" y="2996952"/>
                  <a:chExt cx="1296144" cy="1080120"/>
                </a:xfrm>
              </p:grpSpPr>
              <p:sp>
                <p:nvSpPr>
                  <p:cNvPr id="740" name="円/楕円 739"/>
                  <p:cNvSpPr/>
                  <p:nvPr/>
                </p:nvSpPr>
                <p:spPr>
                  <a:xfrm>
                    <a:off x="2411045" y="299623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41" name="円/楕円 740"/>
                  <p:cNvSpPr/>
                  <p:nvPr/>
                </p:nvSpPr>
                <p:spPr>
                  <a:xfrm>
                    <a:off x="2915565" y="299623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42" name="円/楕円 741"/>
                  <p:cNvSpPr/>
                  <p:nvPr/>
                </p:nvSpPr>
                <p:spPr>
                  <a:xfrm>
                    <a:off x="2122507" y="3429118"/>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43" name="円/楕円 742"/>
                  <p:cNvSpPr/>
                  <p:nvPr/>
                </p:nvSpPr>
                <p:spPr>
                  <a:xfrm>
                    <a:off x="2411045" y="3861999"/>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44" name="円/楕円 743"/>
                  <p:cNvSpPr/>
                  <p:nvPr/>
                </p:nvSpPr>
                <p:spPr>
                  <a:xfrm>
                    <a:off x="2915565" y="3861999"/>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45" name="円/楕円 744"/>
                  <p:cNvSpPr/>
                  <p:nvPr/>
                </p:nvSpPr>
                <p:spPr>
                  <a:xfrm>
                    <a:off x="3204104" y="3429118"/>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46" name="直線コネクタ 745"/>
                  <p:cNvCxnSpPr>
                    <a:stCxn id="740" idx="6"/>
                    <a:endCxn id="741" idx="2"/>
                  </p:cNvCxnSpPr>
                  <p:nvPr/>
                </p:nvCxnSpPr>
                <p:spPr>
                  <a:xfrm>
                    <a:off x="2627027" y="3104001"/>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7" name="直線コネクタ 746"/>
                  <p:cNvCxnSpPr>
                    <a:stCxn id="742" idx="7"/>
                    <a:endCxn id="740" idx="3"/>
                  </p:cNvCxnSpPr>
                  <p:nvPr/>
                </p:nvCxnSpPr>
                <p:spPr>
                  <a:xfrm rot="5400000" flipH="1" flipV="1">
                    <a:off x="2235040" y="3252103"/>
                    <a:ext cx="279454"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8" name="直線コネクタ 747"/>
                  <p:cNvCxnSpPr>
                    <a:stCxn id="742" idx="5"/>
                    <a:endCxn id="743" idx="1"/>
                  </p:cNvCxnSpPr>
                  <p:nvPr/>
                </p:nvCxnSpPr>
                <p:spPr>
                  <a:xfrm rot="16200000" flipH="1">
                    <a:off x="2235040" y="3684984"/>
                    <a:ext cx="279456"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9" name="直線コネクタ 748"/>
                  <p:cNvCxnSpPr>
                    <a:stCxn id="743" idx="6"/>
                    <a:endCxn id="744" idx="2"/>
                  </p:cNvCxnSpPr>
                  <p:nvPr/>
                </p:nvCxnSpPr>
                <p:spPr>
                  <a:xfrm>
                    <a:off x="2627027" y="3969763"/>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0" name="直線コネクタ 749"/>
                  <p:cNvCxnSpPr>
                    <a:stCxn id="741" idx="5"/>
                    <a:endCxn id="745" idx="1"/>
                  </p:cNvCxnSpPr>
                  <p:nvPr/>
                </p:nvCxnSpPr>
                <p:spPr>
                  <a:xfrm rot="16200000" flipH="1">
                    <a:off x="3028098" y="3252103"/>
                    <a:ext cx="279454"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51" name="直線コネクタ 750"/>
                  <p:cNvCxnSpPr>
                    <a:stCxn id="744" idx="7"/>
                    <a:endCxn id="745" idx="3"/>
                  </p:cNvCxnSpPr>
                  <p:nvPr/>
                </p:nvCxnSpPr>
                <p:spPr>
                  <a:xfrm rot="5400000" flipH="1" flipV="1">
                    <a:off x="3028098" y="3684984"/>
                    <a:ext cx="279456"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56" name="グループ化 60"/>
                <p:cNvGrpSpPr>
                  <a:grpSpLocks/>
                </p:cNvGrpSpPr>
                <p:nvPr/>
              </p:nvGrpSpPr>
              <p:grpSpPr bwMode="auto">
                <a:xfrm>
                  <a:off x="2915816" y="3429000"/>
                  <a:ext cx="1296144" cy="1080120"/>
                  <a:chOff x="2123728" y="2996952"/>
                  <a:chExt cx="1296144" cy="1080120"/>
                </a:xfrm>
              </p:grpSpPr>
              <p:sp>
                <p:nvSpPr>
                  <p:cNvPr id="728" name="円/楕円 727"/>
                  <p:cNvSpPr/>
                  <p:nvPr/>
                </p:nvSpPr>
                <p:spPr>
                  <a:xfrm>
                    <a:off x="2411045" y="299607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29" name="円/楕円 728"/>
                  <p:cNvSpPr/>
                  <p:nvPr/>
                </p:nvSpPr>
                <p:spPr>
                  <a:xfrm>
                    <a:off x="2915565" y="299607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30" name="円/楕円 729"/>
                  <p:cNvSpPr/>
                  <p:nvPr/>
                </p:nvSpPr>
                <p:spPr>
                  <a:xfrm>
                    <a:off x="2122507" y="3428957"/>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31" name="円/楕円 730"/>
                  <p:cNvSpPr/>
                  <p:nvPr/>
                </p:nvSpPr>
                <p:spPr>
                  <a:xfrm>
                    <a:off x="2411045" y="3861839"/>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32" name="円/楕円 731"/>
                  <p:cNvSpPr/>
                  <p:nvPr/>
                </p:nvSpPr>
                <p:spPr>
                  <a:xfrm>
                    <a:off x="2915565" y="3861839"/>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33" name="円/楕円 732"/>
                  <p:cNvSpPr/>
                  <p:nvPr/>
                </p:nvSpPr>
                <p:spPr>
                  <a:xfrm>
                    <a:off x="3204104" y="3428957"/>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34" name="直線コネクタ 733"/>
                  <p:cNvCxnSpPr>
                    <a:stCxn id="728" idx="6"/>
                    <a:endCxn id="729" idx="2"/>
                  </p:cNvCxnSpPr>
                  <p:nvPr/>
                </p:nvCxnSpPr>
                <p:spPr>
                  <a:xfrm>
                    <a:off x="2627027" y="3103840"/>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5" name="直線コネクタ 734"/>
                  <p:cNvCxnSpPr>
                    <a:stCxn id="730" idx="7"/>
                    <a:endCxn id="728" idx="3"/>
                  </p:cNvCxnSpPr>
                  <p:nvPr/>
                </p:nvCxnSpPr>
                <p:spPr>
                  <a:xfrm rot="5400000" flipH="1" flipV="1">
                    <a:off x="2235040" y="3251942"/>
                    <a:ext cx="279456"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6" name="直線コネクタ 735"/>
                  <p:cNvCxnSpPr>
                    <a:stCxn id="730" idx="5"/>
                    <a:endCxn id="731" idx="1"/>
                  </p:cNvCxnSpPr>
                  <p:nvPr/>
                </p:nvCxnSpPr>
                <p:spPr>
                  <a:xfrm rot="16200000" flipH="1">
                    <a:off x="2235040" y="3684824"/>
                    <a:ext cx="279454"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7" name="直線コネクタ 736"/>
                  <p:cNvCxnSpPr>
                    <a:stCxn id="731" idx="6"/>
                    <a:endCxn id="732" idx="2"/>
                  </p:cNvCxnSpPr>
                  <p:nvPr/>
                </p:nvCxnSpPr>
                <p:spPr>
                  <a:xfrm>
                    <a:off x="2627027" y="3969602"/>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8" name="直線コネクタ 737"/>
                  <p:cNvCxnSpPr>
                    <a:stCxn id="729" idx="5"/>
                    <a:endCxn id="733" idx="1"/>
                  </p:cNvCxnSpPr>
                  <p:nvPr/>
                </p:nvCxnSpPr>
                <p:spPr>
                  <a:xfrm rot="16200000" flipH="1">
                    <a:off x="3028098" y="3251942"/>
                    <a:ext cx="279456"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9" name="直線コネクタ 738"/>
                  <p:cNvCxnSpPr>
                    <a:stCxn id="732" idx="7"/>
                    <a:endCxn id="733" idx="3"/>
                  </p:cNvCxnSpPr>
                  <p:nvPr/>
                </p:nvCxnSpPr>
                <p:spPr>
                  <a:xfrm rot="5400000" flipH="1" flipV="1">
                    <a:off x="3028098" y="3684824"/>
                    <a:ext cx="279454"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57" name="グループ化 73"/>
                <p:cNvGrpSpPr>
                  <a:grpSpLocks/>
                </p:cNvGrpSpPr>
                <p:nvPr/>
              </p:nvGrpSpPr>
              <p:grpSpPr bwMode="auto">
                <a:xfrm>
                  <a:off x="3707904" y="2996952"/>
                  <a:ext cx="1296144" cy="1080120"/>
                  <a:chOff x="2123728" y="2996952"/>
                  <a:chExt cx="1296144" cy="1080120"/>
                </a:xfrm>
              </p:grpSpPr>
              <p:sp>
                <p:nvSpPr>
                  <p:cNvPr id="716" name="円/楕円 715"/>
                  <p:cNvSpPr/>
                  <p:nvPr/>
                </p:nvSpPr>
                <p:spPr>
                  <a:xfrm>
                    <a:off x="2412015" y="2997071"/>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17" name="円/楕円 716"/>
                  <p:cNvSpPr/>
                  <p:nvPr/>
                </p:nvSpPr>
                <p:spPr>
                  <a:xfrm>
                    <a:off x="2914848" y="2997071"/>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18" name="円/楕円 717"/>
                  <p:cNvSpPr/>
                  <p:nvPr/>
                </p:nvSpPr>
                <p:spPr>
                  <a:xfrm>
                    <a:off x="2123476" y="3428125"/>
                    <a:ext cx="215982" cy="217353"/>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19" name="円/楕円 718"/>
                  <p:cNvSpPr/>
                  <p:nvPr/>
                </p:nvSpPr>
                <p:spPr>
                  <a:xfrm>
                    <a:off x="2412015" y="386100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20" name="円/楕円 719"/>
                  <p:cNvSpPr/>
                  <p:nvPr/>
                </p:nvSpPr>
                <p:spPr>
                  <a:xfrm>
                    <a:off x="2914848" y="3861006"/>
                    <a:ext cx="215982" cy="2155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21" name="円/楕円 720"/>
                  <p:cNvSpPr/>
                  <p:nvPr/>
                </p:nvSpPr>
                <p:spPr>
                  <a:xfrm>
                    <a:off x="3203385" y="3428125"/>
                    <a:ext cx="215982" cy="217353"/>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22" name="直線コネクタ 721"/>
                  <p:cNvCxnSpPr>
                    <a:stCxn id="716" idx="6"/>
                    <a:endCxn id="717" idx="2"/>
                  </p:cNvCxnSpPr>
                  <p:nvPr/>
                </p:nvCxnSpPr>
                <p:spPr>
                  <a:xfrm>
                    <a:off x="2627997" y="310483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3" name="直線コネクタ 722"/>
                  <p:cNvCxnSpPr>
                    <a:stCxn id="718" idx="7"/>
                    <a:endCxn id="716" idx="3"/>
                  </p:cNvCxnSpPr>
                  <p:nvPr/>
                </p:nvCxnSpPr>
                <p:spPr>
                  <a:xfrm rot="5400000" flipH="1" flipV="1">
                    <a:off x="2235165" y="3253780"/>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4" name="直線コネクタ 723"/>
                  <p:cNvCxnSpPr>
                    <a:stCxn id="718" idx="5"/>
                    <a:endCxn id="719" idx="1"/>
                  </p:cNvCxnSpPr>
                  <p:nvPr/>
                </p:nvCxnSpPr>
                <p:spPr>
                  <a:xfrm rot="16200000" flipH="1">
                    <a:off x="2235165" y="3684835"/>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5" name="直線コネクタ 724"/>
                  <p:cNvCxnSpPr>
                    <a:stCxn id="719" idx="6"/>
                    <a:endCxn id="720" idx="2"/>
                  </p:cNvCxnSpPr>
                  <p:nvPr/>
                </p:nvCxnSpPr>
                <p:spPr>
                  <a:xfrm>
                    <a:off x="2627997" y="3968770"/>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6" name="直線コネクタ 725"/>
                  <p:cNvCxnSpPr>
                    <a:stCxn id="717" idx="5"/>
                    <a:endCxn id="721" idx="1"/>
                  </p:cNvCxnSpPr>
                  <p:nvPr/>
                </p:nvCxnSpPr>
                <p:spPr>
                  <a:xfrm rot="16200000" flipH="1">
                    <a:off x="3028223" y="3253780"/>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7" name="直線コネクタ 726"/>
                  <p:cNvCxnSpPr>
                    <a:stCxn id="720" idx="7"/>
                    <a:endCxn id="721" idx="3"/>
                  </p:cNvCxnSpPr>
                  <p:nvPr/>
                </p:nvCxnSpPr>
                <p:spPr>
                  <a:xfrm rot="5400000" flipH="1" flipV="1">
                    <a:off x="3028223" y="3684835"/>
                    <a:ext cx="279456"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58" name="グループ化 86"/>
                <p:cNvGrpSpPr>
                  <a:grpSpLocks/>
                </p:cNvGrpSpPr>
                <p:nvPr/>
              </p:nvGrpSpPr>
              <p:grpSpPr bwMode="auto">
                <a:xfrm>
                  <a:off x="3707904" y="2132856"/>
                  <a:ext cx="1296144" cy="1080120"/>
                  <a:chOff x="2123728" y="2996952"/>
                  <a:chExt cx="1296144" cy="1080120"/>
                </a:xfrm>
              </p:grpSpPr>
              <p:sp>
                <p:nvSpPr>
                  <p:cNvPr id="704" name="円/楕円 703"/>
                  <p:cNvSpPr/>
                  <p:nvPr/>
                </p:nvSpPr>
                <p:spPr>
                  <a:xfrm>
                    <a:off x="2412015" y="299722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05" name="円/楕円 704"/>
                  <p:cNvSpPr/>
                  <p:nvPr/>
                </p:nvSpPr>
                <p:spPr>
                  <a:xfrm>
                    <a:off x="2914848" y="299722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06" name="円/楕円 705"/>
                  <p:cNvSpPr/>
                  <p:nvPr/>
                </p:nvSpPr>
                <p:spPr>
                  <a:xfrm>
                    <a:off x="2123476" y="342828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07" name="円/楕円 706"/>
                  <p:cNvSpPr/>
                  <p:nvPr/>
                </p:nvSpPr>
                <p:spPr>
                  <a:xfrm>
                    <a:off x="2412015" y="386116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08" name="円/楕円 707"/>
                  <p:cNvSpPr/>
                  <p:nvPr/>
                </p:nvSpPr>
                <p:spPr>
                  <a:xfrm>
                    <a:off x="2914848" y="386116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09" name="円/楕円 708"/>
                  <p:cNvSpPr/>
                  <p:nvPr/>
                </p:nvSpPr>
                <p:spPr>
                  <a:xfrm>
                    <a:off x="3203385" y="342828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10" name="直線コネクタ 709"/>
                  <p:cNvCxnSpPr>
                    <a:stCxn id="704" idx="6"/>
                    <a:endCxn id="705" idx="2"/>
                  </p:cNvCxnSpPr>
                  <p:nvPr/>
                </p:nvCxnSpPr>
                <p:spPr>
                  <a:xfrm>
                    <a:off x="2627997" y="310499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1" name="直線コネクタ 710"/>
                  <p:cNvCxnSpPr>
                    <a:stCxn id="706" idx="7"/>
                    <a:endCxn id="704" idx="3"/>
                  </p:cNvCxnSpPr>
                  <p:nvPr/>
                </p:nvCxnSpPr>
                <p:spPr>
                  <a:xfrm rot="5400000" flipH="1" flipV="1">
                    <a:off x="2235165" y="3253940"/>
                    <a:ext cx="279454" cy="134989"/>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12" name="直線コネクタ 711"/>
                  <p:cNvCxnSpPr>
                    <a:stCxn id="706" idx="5"/>
                    <a:endCxn id="707" idx="1"/>
                  </p:cNvCxnSpPr>
                  <p:nvPr/>
                </p:nvCxnSpPr>
                <p:spPr>
                  <a:xfrm rot="16200000" flipH="1">
                    <a:off x="2235165" y="368499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3" name="直線コネクタ 712"/>
                  <p:cNvCxnSpPr>
                    <a:stCxn id="707" idx="6"/>
                    <a:endCxn id="708" idx="2"/>
                  </p:cNvCxnSpPr>
                  <p:nvPr/>
                </p:nvCxnSpPr>
                <p:spPr>
                  <a:xfrm>
                    <a:off x="2627997" y="3968929"/>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4" name="直線コネクタ 713"/>
                  <p:cNvCxnSpPr>
                    <a:stCxn id="705" idx="5"/>
                    <a:endCxn id="709" idx="1"/>
                  </p:cNvCxnSpPr>
                  <p:nvPr/>
                </p:nvCxnSpPr>
                <p:spPr>
                  <a:xfrm rot="16200000" flipH="1">
                    <a:off x="3028224" y="325394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5" name="直線コネクタ 714"/>
                  <p:cNvCxnSpPr>
                    <a:stCxn id="708" idx="7"/>
                    <a:endCxn id="709" idx="3"/>
                  </p:cNvCxnSpPr>
                  <p:nvPr/>
                </p:nvCxnSpPr>
                <p:spPr>
                  <a:xfrm rot="5400000" flipH="1" flipV="1">
                    <a:off x="3028224" y="368499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59" name="グループ化 99"/>
                <p:cNvGrpSpPr>
                  <a:grpSpLocks/>
                </p:cNvGrpSpPr>
                <p:nvPr/>
              </p:nvGrpSpPr>
              <p:grpSpPr bwMode="auto">
                <a:xfrm>
                  <a:off x="2123728" y="2132856"/>
                  <a:ext cx="1296144" cy="1080120"/>
                  <a:chOff x="2123728" y="2996952"/>
                  <a:chExt cx="1296144" cy="1080120"/>
                </a:xfrm>
              </p:grpSpPr>
              <p:sp>
                <p:nvSpPr>
                  <p:cNvPr id="692" name="円/楕円 691"/>
                  <p:cNvSpPr/>
                  <p:nvPr/>
                </p:nvSpPr>
                <p:spPr>
                  <a:xfrm>
                    <a:off x="2411762" y="299722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693" name="円/楕円 692"/>
                  <p:cNvSpPr/>
                  <p:nvPr/>
                </p:nvSpPr>
                <p:spPr>
                  <a:xfrm>
                    <a:off x="2914595" y="299722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94" name="円/楕円 693"/>
                  <p:cNvSpPr/>
                  <p:nvPr/>
                </p:nvSpPr>
                <p:spPr>
                  <a:xfrm>
                    <a:off x="2123224" y="342828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95" name="円/楕円 694"/>
                  <p:cNvSpPr/>
                  <p:nvPr/>
                </p:nvSpPr>
                <p:spPr>
                  <a:xfrm>
                    <a:off x="2411762" y="386116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96" name="円/楕円 695"/>
                  <p:cNvSpPr/>
                  <p:nvPr/>
                </p:nvSpPr>
                <p:spPr>
                  <a:xfrm>
                    <a:off x="2914595" y="386116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97" name="円/楕円 696"/>
                  <p:cNvSpPr/>
                  <p:nvPr/>
                </p:nvSpPr>
                <p:spPr>
                  <a:xfrm>
                    <a:off x="3203133" y="342828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98" name="直線コネクタ 697"/>
                  <p:cNvCxnSpPr>
                    <a:stCxn id="692" idx="6"/>
                    <a:endCxn id="693" idx="2"/>
                  </p:cNvCxnSpPr>
                  <p:nvPr/>
                </p:nvCxnSpPr>
                <p:spPr>
                  <a:xfrm>
                    <a:off x="2627744" y="310499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99" name="直線コネクタ 698"/>
                  <p:cNvCxnSpPr>
                    <a:stCxn id="694" idx="7"/>
                    <a:endCxn id="692" idx="3"/>
                  </p:cNvCxnSpPr>
                  <p:nvPr/>
                </p:nvCxnSpPr>
                <p:spPr>
                  <a:xfrm rot="5400000" flipH="1" flipV="1">
                    <a:off x="2234912" y="325394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0" name="直線コネクタ 699"/>
                  <p:cNvCxnSpPr>
                    <a:stCxn id="694" idx="5"/>
                    <a:endCxn id="695" idx="1"/>
                  </p:cNvCxnSpPr>
                  <p:nvPr/>
                </p:nvCxnSpPr>
                <p:spPr>
                  <a:xfrm rot="16200000" flipH="1">
                    <a:off x="2234912" y="368499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1" name="直線コネクタ 700"/>
                  <p:cNvCxnSpPr>
                    <a:stCxn id="695" idx="6"/>
                    <a:endCxn id="696" idx="2"/>
                  </p:cNvCxnSpPr>
                  <p:nvPr/>
                </p:nvCxnSpPr>
                <p:spPr>
                  <a:xfrm>
                    <a:off x="2627744" y="3968929"/>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2" name="直線コネクタ 701"/>
                  <p:cNvCxnSpPr>
                    <a:stCxn id="693" idx="5"/>
                    <a:endCxn id="697" idx="1"/>
                  </p:cNvCxnSpPr>
                  <p:nvPr/>
                </p:nvCxnSpPr>
                <p:spPr>
                  <a:xfrm rot="16200000" flipH="1">
                    <a:off x="3027971" y="325394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3" name="直線コネクタ 702"/>
                  <p:cNvCxnSpPr>
                    <a:stCxn id="696" idx="7"/>
                    <a:endCxn id="697" idx="3"/>
                  </p:cNvCxnSpPr>
                  <p:nvPr/>
                </p:nvCxnSpPr>
                <p:spPr>
                  <a:xfrm rot="5400000" flipH="1" flipV="1">
                    <a:off x="3027971" y="368499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60" name="グループ化 112"/>
                <p:cNvGrpSpPr>
                  <a:grpSpLocks/>
                </p:cNvGrpSpPr>
                <p:nvPr/>
              </p:nvGrpSpPr>
              <p:grpSpPr bwMode="auto">
                <a:xfrm>
                  <a:off x="3707904" y="3861048"/>
                  <a:ext cx="1296144" cy="1080120"/>
                  <a:chOff x="2123728" y="2996952"/>
                  <a:chExt cx="1296144" cy="1080120"/>
                </a:xfrm>
              </p:grpSpPr>
              <p:sp>
                <p:nvSpPr>
                  <p:cNvPr id="680" name="円/楕円 679"/>
                  <p:cNvSpPr/>
                  <p:nvPr/>
                </p:nvSpPr>
                <p:spPr>
                  <a:xfrm>
                    <a:off x="2412015" y="299690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681" name="円/楕円 680"/>
                  <p:cNvSpPr/>
                  <p:nvPr/>
                </p:nvSpPr>
                <p:spPr>
                  <a:xfrm>
                    <a:off x="2914848" y="299690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2" name="円/楕円 681"/>
                  <p:cNvSpPr/>
                  <p:nvPr/>
                </p:nvSpPr>
                <p:spPr>
                  <a:xfrm>
                    <a:off x="2123476" y="342796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3" name="円/楕円 682"/>
                  <p:cNvSpPr/>
                  <p:nvPr/>
                </p:nvSpPr>
                <p:spPr>
                  <a:xfrm>
                    <a:off x="2412015" y="386084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4" name="円/楕円 683"/>
                  <p:cNvSpPr/>
                  <p:nvPr/>
                </p:nvSpPr>
                <p:spPr>
                  <a:xfrm>
                    <a:off x="2914848" y="386084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5" name="円/楕円 684"/>
                  <p:cNvSpPr/>
                  <p:nvPr/>
                </p:nvSpPr>
                <p:spPr>
                  <a:xfrm>
                    <a:off x="3203385" y="342796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86" name="直線コネクタ 685"/>
                  <p:cNvCxnSpPr>
                    <a:stCxn id="680" idx="6"/>
                    <a:endCxn id="681" idx="2"/>
                  </p:cNvCxnSpPr>
                  <p:nvPr/>
                </p:nvCxnSpPr>
                <p:spPr>
                  <a:xfrm>
                    <a:off x="2627997" y="310467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87" name="直線コネクタ 686"/>
                  <p:cNvCxnSpPr>
                    <a:stCxn id="682" idx="7"/>
                    <a:endCxn id="680" idx="3"/>
                  </p:cNvCxnSpPr>
                  <p:nvPr/>
                </p:nvCxnSpPr>
                <p:spPr>
                  <a:xfrm rot="5400000" flipH="1" flipV="1">
                    <a:off x="2235165" y="325362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88" name="直線コネクタ 687"/>
                  <p:cNvCxnSpPr>
                    <a:stCxn id="682" idx="5"/>
                    <a:endCxn id="683" idx="1"/>
                  </p:cNvCxnSpPr>
                  <p:nvPr/>
                </p:nvCxnSpPr>
                <p:spPr>
                  <a:xfrm rot="16200000" flipH="1">
                    <a:off x="2235165" y="368467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89" name="直線コネクタ 688"/>
                  <p:cNvCxnSpPr>
                    <a:stCxn id="683" idx="6"/>
                    <a:endCxn id="684" idx="2"/>
                  </p:cNvCxnSpPr>
                  <p:nvPr/>
                </p:nvCxnSpPr>
                <p:spPr>
                  <a:xfrm>
                    <a:off x="2627997" y="3968609"/>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90" name="直線コネクタ 689"/>
                  <p:cNvCxnSpPr>
                    <a:stCxn id="681" idx="5"/>
                    <a:endCxn id="685" idx="1"/>
                  </p:cNvCxnSpPr>
                  <p:nvPr/>
                </p:nvCxnSpPr>
                <p:spPr>
                  <a:xfrm rot="16200000" flipH="1">
                    <a:off x="3028224" y="325362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91" name="直線コネクタ 690"/>
                  <p:cNvCxnSpPr>
                    <a:stCxn id="684" idx="7"/>
                    <a:endCxn id="685" idx="3"/>
                  </p:cNvCxnSpPr>
                  <p:nvPr/>
                </p:nvCxnSpPr>
                <p:spPr>
                  <a:xfrm rot="5400000" flipH="1" flipV="1">
                    <a:off x="3028224" y="368467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861" name="グループ化 125"/>
                <p:cNvGrpSpPr>
                  <a:grpSpLocks/>
                </p:cNvGrpSpPr>
                <p:nvPr/>
              </p:nvGrpSpPr>
              <p:grpSpPr bwMode="auto">
                <a:xfrm>
                  <a:off x="2123728" y="3861048"/>
                  <a:ext cx="1296144" cy="1080120"/>
                  <a:chOff x="2123728" y="2996952"/>
                  <a:chExt cx="1296144" cy="1080120"/>
                </a:xfrm>
              </p:grpSpPr>
              <p:sp>
                <p:nvSpPr>
                  <p:cNvPr id="668" name="円/楕円 667"/>
                  <p:cNvSpPr/>
                  <p:nvPr/>
                </p:nvSpPr>
                <p:spPr>
                  <a:xfrm>
                    <a:off x="2411762" y="299690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669" name="円/楕円 668"/>
                  <p:cNvSpPr/>
                  <p:nvPr/>
                </p:nvSpPr>
                <p:spPr>
                  <a:xfrm>
                    <a:off x="2914595" y="2996909"/>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0" name="円/楕円 669"/>
                  <p:cNvSpPr/>
                  <p:nvPr/>
                </p:nvSpPr>
                <p:spPr>
                  <a:xfrm>
                    <a:off x="2123224" y="342796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1" name="円/楕円 670"/>
                  <p:cNvSpPr/>
                  <p:nvPr/>
                </p:nvSpPr>
                <p:spPr>
                  <a:xfrm>
                    <a:off x="2411762" y="386084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2" name="円/楕円 671"/>
                  <p:cNvSpPr/>
                  <p:nvPr/>
                </p:nvSpPr>
                <p:spPr>
                  <a:xfrm>
                    <a:off x="2914595" y="3860846"/>
                    <a:ext cx="215982" cy="21552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3" name="円/楕円 672"/>
                  <p:cNvSpPr/>
                  <p:nvPr/>
                </p:nvSpPr>
                <p:spPr>
                  <a:xfrm>
                    <a:off x="3203133" y="3427964"/>
                    <a:ext cx="215982" cy="217354"/>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74" name="直線コネクタ 673"/>
                  <p:cNvCxnSpPr>
                    <a:stCxn id="668" idx="6"/>
                    <a:endCxn id="669" idx="2"/>
                  </p:cNvCxnSpPr>
                  <p:nvPr/>
                </p:nvCxnSpPr>
                <p:spPr>
                  <a:xfrm>
                    <a:off x="2627744" y="310467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75" name="直線コネクタ 674"/>
                  <p:cNvCxnSpPr>
                    <a:stCxn id="670" idx="7"/>
                    <a:endCxn id="668" idx="3"/>
                  </p:cNvCxnSpPr>
                  <p:nvPr/>
                </p:nvCxnSpPr>
                <p:spPr>
                  <a:xfrm rot="5400000" flipH="1" flipV="1">
                    <a:off x="2234912" y="325362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76" name="直線コネクタ 675"/>
                  <p:cNvCxnSpPr>
                    <a:stCxn id="670" idx="5"/>
                    <a:endCxn id="671" idx="1"/>
                  </p:cNvCxnSpPr>
                  <p:nvPr/>
                </p:nvCxnSpPr>
                <p:spPr>
                  <a:xfrm rot="16200000" flipH="1">
                    <a:off x="2234912" y="368467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77" name="直線コネクタ 676"/>
                  <p:cNvCxnSpPr>
                    <a:stCxn id="671" idx="6"/>
                    <a:endCxn id="672" idx="2"/>
                  </p:cNvCxnSpPr>
                  <p:nvPr/>
                </p:nvCxnSpPr>
                <p:spPr>
                  <a:xfrm>
                    <a:off x="2627744" y="3968609"/>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78" name="直線コネクタ 677"/>
                  <p:cNvCxnSpPr>
                    <a:stCxn id="669" idx="5"/>
                    <a:endCxn id="673" idx="1"/>
                  </p:cNvCxnSpPr>
                  <p:nvPr/>
                </p:nvCxnSpPr>
                <p:spPr>
                  <a:xfrm rot="16200000" flipH="1">
                    <a:off x="3027971" y="3253620"/>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79" name="直線コネクタ 678"/>
                  <p:cNvCxnSpPr>
                    <a:stCxn id="672" idx="7"/>
                    <a:endCxn id="673" idx="3"/>
                  </p:cNvCxnSpPr>
                  <p:nvPr/>
                </p:nvCxnSpPr>
                <p:spPr>
                  <a:xfrm rot="5400000" flipH="1" flipV="1">
                    <a:off x="3027971" y="3684675"/>
                    <a:ext cx="279454"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64851" name="グループ化 226"/>
              <p:cNvGrpSpPr>
                <a:grpSpLocks/>
              </p:cNvGrpSpPr>
              <p:nvPr/>
            </p:nvGrpSpPr>
            <p:grpSpPr bwMode="auto">
              <a:xfrm>
                <a:off x="6372200" y="1988840"/>
                <a:ext cx="1800200" cy="360040"/>
                <a:chOff x="6372200" y="1988840"/>
                <a:chExt cx="1800200" cy="360040"/>
              </a:xfrm>
            </p:grpSpPr>
            <p:sp>
              <p:nvSpPr>
                <p:cNvPr id="658" name="角丸四角形 657"/>
                <p:cNvSpPr/>
                <p:nvPr/>
              </p:nvSpPr>
              <p:spPr>
                <a:xfrm>
                  <a:off x="6371991" y="1988840"/>
                  <a:ext cx="1800409" cy="3598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659" name="円/楕円 658"/>
                <p:cNvSpPr/>
                <p:nvPr/>
              </p:nvSpPr>
              <p:spPr>
                <a:xfrm>
                  <a:off x="6515415" y="2060073"/>
                  <a:ext cx="215982" cy="217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sp>
          <p:nvSpPr>
            <p:cNvPr id="5" name="角丸四角形 4"/>
            <p:cNvSpPr/>
            <p:nvPr/>
          </p:nvSpPr>
          <p:spPr>
            <a:xfrm>
              <a:off x="72008" y="5174190"/>
              <a:ext cx="468284" cy="465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Ａ</a:t>
              </a:r>
              <a:endParaRPr lang="ja-JP" altLang="en-US" dirty="0"/>
            </a:p>
          </p:txBody>
        </p:sp>
      </p:grpSp>
      <p:grpSp>
        <p:nvGrpSpPr>
          <p:cNvPr id="1212" name="グループ化 1211"/>
          <p:cNvGrpSpPr>
            <a:grpSpLocks/>
          </p:cNvGrpSpPr>
          <p:nvPr/>
        </p:nvGrpSpPr>
        <p:grpSpPr bwMode="auto">
          <a:xfrm>
            <a:off x="71438" y="3000375"/>
            <a:ext cx="9005887" cy="2439988"/>
            <a:chOff x="72008" y="2639849"/>
            <a:chExt cx="9005349" cy="2441057"/>
          </a:xfrm>
        </p:grpSpPr>
        <p:grpSp>
          <p:nvGrpSpPr>
            <p:cNvPr id="64748" name="グループ化 879"/>
            <p:cNvGrpSpPr>
              <a:grpSpLocks/>
            </p:cNvGrpSpPr>
            <p:nvPr/>
          </p:nvGrpSpPr>
          <p:grpSpPr bwMode="auto">
            <a:xfrm>
              <a:off x="3963048" y="2639849"/>
              <a:ext cx="5114309" cy="2441057"/>
              <a:chOff x="2699792" y="2132856"/>
              <a:chExt cx="5436337" cy="2808312"/>
            </a:xfrm>
          </p:grpSpPr>
          <p:grpSp>
            <p:nvGrpSpPr>
              <p:cNvPr id="64750" name="グループ化 229"/>
              <p:cNvGrpSpPr>
                <a:grpSpLocks/>
              </p:cNvGrpSpPr>
              <p:nvPr/>
            </p:nvGrpSpPr>
            <p:grpSpPr bwMode="auto">
              <a:xfrm>
                <a:off x="6372200" y="3089452"/>
                <a:ext cx="1763929" cy="349519"/>
                <a:chOff x="5868144" y="1937324"/>
                <a:chExt cx="1763929" cy="349519"/>
              </a:xfrm>
            </p:grpSpPr>
            <p:sp>
              <p:nvSpPr>
                <p:cNvPr id="977" name="角丸四角形 976"/>
                <p:cNvSpPr/>
                <p:nvPr/>
              </p:nvSpPr>
              <p:spPr>
                <a:xfrm>
                  <a:off x="5868785" y="1938148"/>
                  <a:ext cx="1763288" cy="3489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C  layer</a:t>
                  </a:r>
                  <a:endParaRPr lang="ja-JP" altLang="en-US" dirty="0">
                    <a:solidFill>
                      <a:schemeClr val="tx1">
                        <a:lumMod val="95000"/>
                        <a:lumOff val="5000"/>
                      </a:schemeClr>
                    </a:solidFill>
                  </a:endParaRPr>
                </a:p>
              </p:txBody>
            </p:sp>
            <p:sp>
              <p:nvSpPr>
                <p:cNvPr id="978" name="円/楕円 977"/>
                <p:cNvSpPr/>
                <p:nvPr/>
              </p:nvSpPr>
              <p:spPr>
                <a:xfrm>
                  <a:off x="5968338" y="2000271"/>
                  <a:ext cx="215982" cy="215602"/>
                </a:xfrm>
                <a:prstGeom prst="ellipse">
                  <a:avLst/>
                </a:prstGeom>
                <a:solidFill>
                  <a:srgbClr val="E7EA6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E7EA68"/>
                    </a:solidFill>
                  </a:endParaRPr>
                </a:p>
              </p:txBody>
            </p:sp>
          </p:grpSp>
          <p:grpSp>
            <p:nvGrpSpPr>
              <p:cNvPr id="64751" name="グループ化 232"/>
              <p:cNvGrpSpPr>
                <a:grpSpLocks/>
              </p:cNvGrpSpPr>
              <p:nvPr/>
            </p:nvGrpSpPr>
            <p:grpSpPr bwMode="auto">
              <a:xfrm>
                <a:off x="2699792" y="2132856"/>
                <a:ext cx="2808312" cy="2808312"/>
                <a:chOff x="2195736" y="2132856"/>
                <a:chExt cx="2808312" cy="2808312"/>
              </a:xfrm>
            </p:grpSpPr>
            <p:grpSp>
              <p:nvGrpSpPr>
                <p:cNvPr id="64752" name="グループ化 46"/>
                <p:cNvGrpSpPr>
                  <a:grpSpLocks/>
                </p:cNvGrpSpPr>
                <p:nvPr/>
              </p:nvGrpSpPr>
              <p:grpSpPr bwMode="auto">
                <a:xfrm>
                  <a:off x="2195736" y="2996952"/>
                  <a:ext cx="1224136" cy="1080120"/>
                  <a:chOff x="2195736" y="2996952"/>
                  <a:chExt cx="1224136" cy="1080120"/>
                </a:xfrm>
              </p:grpSpPr>
              <p:sp>
                <p:nvSpPr>
                  <p:cNvPr id="967" name="円/楕円 3"/>
                  <p:cNvSpPr/>
                  <p:nvPr/>
                </p:nvSpPr>
                <p:spPr>
                  <a:xfrm>
                    <a:off x="2411388" y="2997092"/>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68" name="円/楕円 5"/>
                  <p:cNvSpPr/>
                  <p:nvPr/>
                </p:nvSpPr>
                <p:spPr>
                  <a:xfrm>
                    <a:off x="2195407" y="3428297"/>
                    <a:ext cx="215982" cy="217429"/>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69" name="円/楕円 6"/>
                  <p:cNvSpPr/>
                  <p:nvPr/>
                </p:nvSpPr>
                <p:spPr>
                  <a:xfrm>
                    <a:off x="2411388" y="3861328"/>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70" name="円/楕円 8"/>
                  <p:cNvSpPr/>
                  <p:nvPr/>
                </p:nvSpPr>
                <p:spPr>
                  <a:xfrm>
                    <a:off x="3202759" y="3428297"/>
                    <a:ext cx="215982" cy="21742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71" name="直線コネクタ 10"/>
                  <p:cNvCxnSpPr/>
                  <p:nvPr/>
                </p:nvCxnSpPr>
                <p:spPr>
                  <a:xfrm>
                    <a:off x="2627370" y="3104893"/>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2" name="直線コネクタ 971"/>
                  <p:cNvCxnSpPr/>
                  <p:nvPr/>
                </p:nvCxnSpPr>
                <p:spPr>
                  <a:xfrm rot="5400000" flipH="1" flipV="1">
                    <a:off x="2236178" y="3253915"/>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3" name="直線コネクタ 972"/>
                  <p:cNvCxnSpPr/>
                  <p:nvPr/>
                </p:nvCxnSpPr>
                <p:spPr>
                  <a:xfrm rot="16200000" flipH="1">
                    <a:off x="2236178" y="3685119"/>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4" name="直線コネクタ 973"/>
                  <p:cNvCxnSpPr/>
                  <p:nvPr/>
                </p:nvCxnSpPr>
                <p:spPr>
                  <a:xfrm>
                    <a:off x="2627370" y="3969130"/>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5" name="直線コネクタ 974"/>
                  <p:cNvCxnSpPr/>
                  <p:nvPr/>
                </p:nvCxnSpPr>
                <p:spPr>
                  <a:xfrm rot="16200000" flipH="1">
                    <a:off x="3027548" y="3253915"/>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6" name="直線コネクタ 975"/>
                  <p:cNvCxnSpPr/>
                  <p:nvPr/>
                </p:nvCxnSpPr>
                <p:spPr>
                  <a:xfrm rot="5400000" flipH="1" flipV="1">
                    <a:off x="3027548" y="3685119"/>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3" name="グループ化 47"/>
                <p:cNvGrpSpPr>
                  <a:grpSpLocks/>
                </p:cNvGrpSpPr>
                <p:nvPr/>
              </p:nvGrpSpPr>
              <p:grpSpPr bwMode="auto">
                <a:xfrm>
                  <a:off x="3100204" y="2564904"/>
                  <a:ext cx="1111756" cy="1080120"/>
                  <a:chOff x="2308116" y="2996952"/>
                  <a:chExt cx="1111756" cy="1080120"/>
                </a:xfrm>
              </p:grpSpPr>
              <p:sp>
                <p:nvSpPr>
                  <p:cNvPr id="958" name="円/楕円 957"/>
                  <p:cNvSpPr/>
                  <p:nvPr/>
                </p:nvSpPr>
                <p:spPr>
                  <a:xfrm>
                    <a:off x="2410671" y="2996108"/>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59" name="円/楕円 958"/>
                  <p:cNvSpPr/>
                  <p:nvPr/>
                </p:nvSpPr>
                <p:spPr>
                  <a:xfrm>
                    <a:off x="2410671" y="3862172"/>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60" name="円/楕円 959"/>
                  <p:cNvSpPr/>
                  <p:nvPr/>
                </p:nvSpPr>
                <p:spPr>
                  <a:xfrm>
                    <a:off x="3203730" y="3429141"/>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61" name="直線コネクタ 960"/>
                  <p:cNvCxnSpPr>
                    <a:stCxn id="958" idx="6"/>
                  </p:cNvCxnSpPr>
                  <p:nvPr/>
                </p:nvCxnSpPr>
                <p:spPr>
                  <a:xfrm>
                    <a:off x="2626653" y="3103910"/>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2" name="直線コネクタ 961"/>
                  <p:cNvCxnSpPr>
                    <a:endCxn id="958" idx="3"/>
                  </p:cNvCxnSpPr>
                  <p:nvPr/>
                </p:nvCxnSpPr>
                <p:spPr>
                  <a:xfrm rot="5400000" flipH="1" flipV="1">
                    <a:off x="2235460" y="3252932"/>
                    <a:ext cx="27955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3" name="直線コネクタ 962"/>
                  <p:cNvCxnSpPr>
                    <a:endCxn id="959" idx="1"/>
                  </p:cNvCxnSpPr>
                  <p:nvPr/>
                </p:nvCxnSpPr>
                <p:spPr>
                  <a:xfrm rot="16200000" flipH="1">
                    <a:off x="2235460" y="3685963"/>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4" name="直線コネクタ 963"/>
                  <p:cNvCxnSpPr>
                    <a:stCxn id="959" idx="6"/>
                  </p:cNvCxnSpPr>
                  <p:nvPr/>
                </p:nvCxnSpPr>
                <p:spPr>
                  <a:xfrm>
                    <a:off x="2626653" y="3969974"/>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5" name="直線コネクタ 964"/>
                  <p:cNvCxnSpPr>
                    <a:endCxn id="960" idx="1"/>
                  </p:cNvCxnSpPr>
                  <p:nvPr/>
                </p:nvCxnSpPr>
                <p:spPr>
                  <a:xfrm rot="16200000" flipH="1">
                    <a:off x="3028518" y="3252932"/>
                    <a:ext cx="27955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6" name="直線コネクタ 965"/>
                  <p:cNvCxnSpPr>
                    <a:endCxn id="960" idx="3"/>
                  </p:cNvCxnSpPr>
                  <p:nvPr/>
                </p:nvCxnSpPr>
                <p:spPr>
                  <a:xfrm rot="5400000" flipH="1" flipV="1">
                    <a:off x="3028518" y="3685963"/>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4" name="グループ化 60"/>
                <p:cNvGrpSpPr>
                  <a:grpSpLocks/>
                </p:cNvGrpSpPr>
                <p:nvPr/>
              </p:nvGrpSpPr>
              <p:grpSpPr bwMode="auto">
                <a:xfrm>
                  <a:off x="3100204" y="3429000"/>
                  <a:ext cx="1111756" cy="1080120"/>
                  <a:chOff x="2308116" y="2996952"/>
                  <a:chExt cx="1111756" cy="1080120"/>
                </a:xfrm>
              </p:grpSpPr>
              <p:sp>
                <p:nvSpPr>
                  <p:cNvPr id="949" name="円/楕円 948"/>
                  <p:cNvSpPr/>
                  <p:nvPr/>
                </p:nvSpPr>
                <p:spPr>
                  <a:xfrm>
                    <a:off x="2410671" y="2996250"/>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50" name="円/楕円 949"/>
                  <p:cNvSpPr/>
                  <p:nvPr/>
                </p:nvSpPr>
                <p:spPr>
                  <a:xfrm>
                    <a:off x="2410671" y="3862313"/>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51" name="円/楕円 950"/>
                  <p:cNvSpPr/>
                  <p:nvPr/>
                </p:nvSpPr>
                <p:spPr>
                  <a:xfrm>
                    <a:off x="3203730" y="3429281"/>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52" name="直線コネクタ 951"/>
                  <p:cNvCxnSpPr>
                    <a:stCxn id="949" idx="6"/>
                  </p:cNvCxnSpPr>
                  <p:nvPr/>
                </p:nvCxnSpPr>
                <p:spPr>
                  <a:xfrm>
                    <a:off x="2626653" y="3104050"/>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3" name="直線コネクタ 952"/>
                  <p:cNvCxnSpPr>
                    <a:endCxn id="949" idx="3"/>
                  </p:cNvCxnSpPr>
                  <p:nvPr/>
                </p:nvCxnSpPr>
                <p:spPr>
                  <a:xfrm rot="5400000" flipH="1" flipV="1">
                    <a:off x="2235460" y="3253072"/>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4" name="直線コネクタ 953"/>
                  <p:cNvCxnSpPr>
                    <a:endCxn id="950" idx="1"/>
                  </p:cNvCxnSpPr>
                  <p:nvPr/>
                </p:nvCxnSpPr>
                <p:spPr>
                  <a:xfrm rot="16200000" flipH="1">
                    <a:off x="2235460" y="3686105"/>
                    <a:ext cx="27955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5" name="直線コネクタ 954"/>
                  <p:cNvCxnSpPr>
                    <a:stCxn id="950" idx="6"/>
                  </p:cNvCxnSpPr>
                  <p:nvPr/>
                </p:nvCxnSpPr>
                <p:spPr>
                  <a:xfrm>
                    <a:off x="2626653" y="3970114"/>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6" name="直線コネクタ 955"/>
                  <p:cNvCxnSpPr>
                    <a:endCxn id="951" idx="1"/>
                  </p:cNvCxnSpPr>
                  <p:nvPr/>
                </p:nvCxnSpPr>
                <p:spPr>
                  <a:xfrm rot="16200000" flipH="1">
                    <a:off x="3028518" y="3253072"/>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7" name="直線コネクタ 956"/>
                  <p:cNvCxnSpPr>
                    <a:endCxn id="951" idx="3"/>
                  </p:cNvCxnSpPr>
                  <p:nvPr/>
                </p:nvCxnSpPr>
                <p:spPr>
                  <a:xfrm rot="5400000" flipH="1" flipV="1">
                    <a:off x="3028518" y="3686105"/>
                    <a:ext cx="27955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5" name="グループ化 73"/>
                <p:cNvGrpSpPr>
                  <a:grpSpLocks/>
                </p:cNvGrpSpPr>
                <p:nvPr/>
              </p:nvGrpSpPr>
              <p:grpSpPr bwMode="auto">
                <a:xfrm>
                  <a:off x="3779944" y="2996952"/>
                  <a:ext cx="1224104" cy="1080120"/>
                  <a:chOff x="2195768" y="2996952"/>
                  <a:chExt cx="1224104" cy="1080120"/>
                </a:xfrm>
              </p:grpSpPr>
              <p:sp>
                <p:nvSpPr>
                  <p:cNvPr id="939" name="円/楕円 938"/>
                  <p:cNvSpPr/>
                  <p:nvPr/>
                </p:nvSpPr>
                <p:spPr>
                  <a:xfrm>
                    <a:off x="2411641" y="2997092"/>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40" name="円/楕円 939"/>
                  <p:cNvSpPr/>
                  <p:nvPr/>
                </p:nvSpPr>
                <p:spPr>
                  <a:xfrm>
                    <a:off x="2195660" y="3428297"/>
                    <a:ext cx="215982" cy="217429"/>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41" name="円/楕円 940"/>
                  <p:cNvSpPr/>
                  <p:nvPr/>
                </p:nvSpPr>
                <p:spPr>
                  <a:xfrm>
                    <a:off x="2411641" y="3861328"/>
                    <a:ext cx="215982" cy="2156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42" name="円/楕円 941"/>
                  <p:cNvSpPr/>
                  <p:nvPr/>
                </p:nvSpPr>
                <p:spPr>
                  <a:xfrm>
                    <a:off x="3203012" y="3428297"/>
                    <a:ext cx="215982" cy="217429"/>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43" name="直線コネクタ 942"/>
                  <p:cNvCxnSpPr>
                    <a:stCxn id="939" idx="6"/>
                  </p:cNvCxnSpPr>
                  <p:nvPr/>
                </p:nvCxnSpPr>
                <p:spPr>
                  <a:xfrm>
                    <a:off x="2627623" y="3104893"/>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4" name="直線コネクタ 943"/>
                  <p:cNvCxnSpPr/>
                  <p:nvPr/>
                </p:nvCxnSpPr>
                <p:spPr>
                  <a:xfrm rot="6300000" flipH="1" flipV="1">
                    <a:off x="2241493" y="3289349"/>
                    <a:ext cx="279553"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5" name="直線コネクタ 944"/>
                  <p:cNvCxnSpPr/>
                  <p:nvPr/>
                </p:nvCxnSpPr>
                <p:spPr>
                  <a:xfrm rot="15300000" flipH="1">
                    <a:off x="2252461" y="3721397"/>
                    <a:ext cx="279553" cy="6243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6" name="直線コネクタ 945"/>
                  <p:cNvCxnSpPr>
                    <a:stCxn id="941" idx="6"/>
                  </p:cNvCxnSpPr>
                  <p:nvPr/>
                </p:nvCxnSpPr>
                <p:spPr>
                  <a:xfrm>
                    <a:off x="2627623" y="3969130"/>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7" name="直線コネクタ 946"/>
                  <p:cNvCxnSpPr>
                    <a:endCxn id="942" idx="1"/>
                  </p:cNvCxnSpPr>
                  <p:nvPr/>
                </p:nvCxnSpPr>
                <p:spPr>
                  <a:xfrm rot="16200000" flipH="1">
                    <a:off x="3027802" y="3253915"/>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8" name="直線コネクタ 947"/>
                  <p:cNvCxnSpPr>
                    <a:endCxn id="942" idx="3"/>
                  </p:cNvCxnSpPr>
                  <p:nvPr/>
                </p:nvCxnSpPr>
                <p:spPr>
                  <a:xfrm rot="5400000" flipH="1" flipV="1">
                    <a:off x="3027802" y="3685119"/>
                    <a:ext cx="279553"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6" name="グループ化 86"/>
                <p:cNvGrpSpPr>
                  <a:grpSpLocks/>
                </p:cNvGrpSpPr>
                <p:nvPr/>
              </p:nvGrpSpPr>
              <p:grpSpPr bwMode="auto">
                <a:xfrm>
                  <a:off x="3779944" y="2132856"/>
                  <a:ext cx="1224104" cy="1080120"/>
                  <a:chOff x="2195768" y="2996952"/>
                  <a:chExt cx="1224104" cy="1080120"/>
                </a:xfrm>
              </p:grpSpPr>
              <p:sp>
                <p:nvSpPr>
                  <p:cNvPr id="927" name="円/楕円 926"/>
                  <p:cNvSpPr/>
                  <p:nvPr/>
                </p:nvSpPr>
                <p:spPr>
                  <a:xfrm>
                    <a:off x="2411641" y="2996952"/>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28" name="円/楕円 927"/>
                  <p:cNvSpPr/>
                  <p:nvPr/>
                </p:nvSpPr>
                <p:spPr>
                  <a:xfrm>
                    <a:off x="2914474" y="2996952"/>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29" name="円/楕円 928"/>
                  <p:cNvSpPr/>
                  <p:nvPr/>
                </p:nvSpPr>
                <p:spPr>
                  <a:xfrm>
                    <a:off x="2195660" y="342815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30" name="円/楕円 929"/>
                  <p:cNvSpPr/>
                  <p:nvPr/>
                </p:nvSpPr>
                <p:spPr>
                  <a:xfrm>
                    <a:off x="2411641" y="3861189"/>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31" name="円/楕円 930"/>
                  <p:cNvSpPr/>
                  <p:nvPr/>
                </p:nvSpPr>
                <p:spPr>
                  <a:xfrm>
                    <a:off x="2990405" y="3861189"/>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32" name="円/楕円 931"/>
                  <p:cNvSpPr/>
                  <p:nvPr/>
                </p:nvSpPr>
                <p:spPr>
                  <a:xfrm>
                    <a:off x="3203012" y="342815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33" name="直線コネクタ 932"/>
                  <p:cNvCxnSpPr>
                    <a:stCxn id="927" idx="6"/>
                    <a:endCxn id="928" idx="2"/>
                  </p:cNvCxnSpPr>
                  <p:nvPr/>
                </p:nvCxnSpPr>
                <p:spPr>
                  <a:xfrm>
                    <a:off x="2627623" y="310475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34" name="直線コネクタ 933"/>
                  <p:cNvCxnSpPr>
                    <a:stCxn id="929" idx="7"/>
                    <a:endCxn id="927" idx="3"/>
                  </p:cNvCxnSpPr>
                  <p:nvPr/>
                </p:nvCxnSpPr>
                <p:spPr>
                  <a:xfrm rot="5400000" flipH="1" flipV="1">
                    <a:off x="2271865" y="3289209"/>
                    <a:ext cx="279552" cy="6412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35" name="直線コネクタ 934"/>
                  <p:cNvCxnSpPr/>
                  <p:nvPr/>
                </p:nvCxnSpPr>
                <p:spPr>
                  <a:xfrm rot="15300000" flipH="1">
                    <a:off x="2241493" y="3720414"/>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36" name="直線コネクタ 935"/>
                  <p:cNvCxnSpPr>
                    <a:stCxn id="930" idx="6"/>
                    <a:endCxn id="931" idx="2"/>
                  </p:cNvCxnSpPr>
                  <p:nvPr/>
                </p:nvCxnSpPr>
                <p:spPr>
                  <a:xfrm>
                    <a:off x="2627623" y="3968989"/>
                    <a:ext cx="36278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37" name="直線コネクタ 936"/>
                  <p:cNvCxnSpPr>
                    <a:stCxn id="928" idx="5"/>
                    <a:endCxn id="932" idx="1"/>
                  </p:cNvCxnSpPr>
                  <p:nvPr/>
                </p:nvCxnSpPr>
                <p:spPr>
                  <a:xfrm rot="16200000" flipH="1">
                    <a:off x="3027802" y="3253776"/>
                    <a:ext cx="27955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38" name="直線コネクタ 937"/>
                  <p:cNvCxnSpPr>
                    <a:stCxn id="931" idx="7"/>
                    <a:endCxn id="932" idx="3"/>
                  </p:cNvCxnSpPr>
                  <p:nvPr/>
                </p:nvCxnSpPr>
                <p:spPr>
                  <a:xfrm flipV="1">
                    <a:off x="3174328" y="3612698"/>
                    <a:ext cx="60745" cy="279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7" name="グループ化 99"/>
                <p:cNvGrpSpPr>
                  <a:grpSpLocks/>
                </p:cNvGrpSpPr>
                <p:nvPr/>
              </p:nvGrpSpPr>
              <p:grpSpPr bwMode="auto">
                <a:xfrm>
                  <a:off x="2195736" y="2132856"/>
                  <a:ext cx="1224136" cy="1080120"/>
                  <a:chOff x="2195736" y="2996952"/>
                  <a:chExt cx="1224136" cy="1080120"/>
                </a:xfrm>
              </p:grpSpPr>
              <p:sp>
                <p:nvSpPr>
                  <p:cNvPr id="915" name="円/楕円 914"/>
                  <p:cNvSpPr/>
                  <p:nvPr/>
                </p:nvSpPr>
                <p:spPr>
                  <a:xfrm>
                    <a:off x="2411388" y="2996952"/>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16" name="円/楕円 915"/>
                  <p:cNvSpPr/>
                  <p:nvPr/>
                </p:nvSpPr>
                <p:spPr>
                  <a:xfrm>
                    <a:off x="2914221" y="2996952"/>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17" name="円/楕円 916"/>
                  <p:cNvSpPr/>
                  <p:nvPr/>
                </p:nvSpPr>
                <p:spPr>
                  <a:xfrm>
                    <a:off x="2195407" y="342815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18" name="円/楕円 917"/>
                  <p:cNvSpPr/>
                  <p:nvPr/>
                </p:nvSpPr>
                <p:spPr>
                  <a:xfrm>
                    <a:off x="2411388" y="3861189"/>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19" name="円/楕円 918"/>
                  <p:cNvSpPr/>
                  <p:nvPr/>
                </p:nvSpPr>
                <p:spPr>
                  <a:xfrm>
                    <a:off x="2996902" y="3848398"/>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20" name="円/楕円 919"/>
                  <p:cNvSpPr/>
                  <p:nvPr/>
                </p:nvSpPr>
                <p:spPr>
                  <a:xfrm>
                    <a:off x="3202759" y="342815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21" name="直線コネクタ 920"/>
                  <p:cNvCxnSpPr>
                    <a:stCxn id="915" idx="6"/>
                    <a:endCxn id="916" idx="2"/>
                  </p:cNvCxnSpPr>
                  <p:nvPr/>
                </p:nvCxnSpPr>
                <p:spPr>
                  <a:xfrm>
                    <a:off x="2627370" y="310475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22" name="直線コネクタ 921"/>
                  <p:cNvCxnSpPr>
                    <a:stCxn id="917" idx="7"/>
                    <a:endCxn id="915" idx="3"/>
                  </p:cNvCxnSpPr>
                  <p:nvPr/>
                </p:nvCxnSpPr>
                <p:spPr>
                  <a:xfrm rot="5400000" flipH="1" flipV="1">
                    <a:off x="2271613" y="3289210"/>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23" name="直線コネクタ 922"/>
                  <p:cNvCxnSpPr>
                    <a:stCxn id="917" idx="5"/>
                    <a:endCxn id="918" idx="1"/>
                  </p:cNvCxnSpPr>
                  <p:nvPr/>
                </p:nvCxnSpPr>
                <p:spPr>
                  <a:xfrm rot="16200000" flipH="1">
                    <a:off x="2271613" y="3720414"/>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24" name="直線コネクタ 923"/>
                  <p:cNvCxnSpPr>
                    <a:stCxn id="918" idx="6"/>
                    <a:endCxn id="919" idx="2"/>
                  </p:cNvCxnSpPr>
                  <p:nvPr/>
                </p:nvCxnSpPr>
                <p:spPr>
                  <a:xfrm flipV="1">
                    <a:off x="2627370" y="3956200"/>
                    <a:ext cx="369532" cy="127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25" name="直線コネクタ 924"/>
                  <p:cNvCxnSpPr>
                    <a:stCxn id="916" idx="5"/>
                    <a:endCxn id="920" idx="1"/>
                  </p:cNvCxnSpPr>
                  <p:nvPr/>
                </p:nvCxnSpPr>
                <p:spPr>
                  <a:xfrm rot="16200000" flipH="1">
                    <a:off x="3027548" y="3253776"/>
                    <a:ext cx="27955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26" name="直線コネクタ 925"/>
                  <p:cNvCxnSpPr/>
                  <p:nvPr/>
                </p:nvCxnSpPr>
                <p:spPr>
                  <a:xfrm rot="900000" flipV="1">
                    <a:off x="3138640" y="3612698"/>
                    <a:ext cx="53995" cy="2667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8" name="グループ化 112"/>
                <p:cNvGrpSpPr>
                  <a:grpSpLocks/>
                </p:cNvGrpSpPr>
                <p:nvPr/>
              </p:nvGrpSpPr>
              <p:grpSpPr bwMode="auto">
                <a:xfrm>
                  <a:off x="3779944" y="3861048"/>
                  <a:ext cx="1224104" cy="1080120"/>
                  <a:chOff x="2195768" y="2996952"/>
                  <a:chExt cx="1224104" cy="1080120"/>
                </a:xfrm>
              </p:grpSpPr>
              <p:sp>
                <p:nvSpPr>
                  <p:cNvPr id="903" name="円/楕円 902"/>
                  <p:cNvSpPr/>
                  <p:nvPr/>
                </p:nvSpPr>
                <p:spPr>
                  <a:xfrm>
                    <a:off x="2411641" y="2997233"/>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04" name="円/楕円 903"/>
                  <p:cNvSpPr/>
                  <p:nvPr/>
                </p:nvSpPr>
                <p:spPr>
                  <a:xfrm>
                    <a:off x="2990405" y="3010023"/>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5" name="円/楕円 904"/>
                  <p:cNvSpPr/>
                  <p:nvPr/>
                </p:nvSpPr>
                <p:spPr>
                  <a:xfrm>
                    <a:off x="2195660" y="342843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6" name="円/楕円 905"/>
                  <p:cNvSpPr/>
                  <p:nvPr/>
                </p:nvSpPr>
                <p:spPr>
                  <a:xfrm>
                    <a:off x="2411641" y="3861470"/>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7" name="円/楕円 906"/>
                  <p:cNvSpPr/>
                  <p:nvPr/>
                </p:nvSpPr>
                <p:spPr>
                  <a:xfrm>
                    <a:off x="2987030" y="3861470"/>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8" name="円/楕円 907"/>
                  <p:cNvSpPr/>
                  <p:nvPr/>
                </p:nvSpPr>
                <p:spPr>
                  <a:xfrm>
                    <a:off x="3203012" y="342843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09" name="直線コネクタ 908"/>
                  <p:cNvCxnSpPr>
                    <a:stCxn id="903" idx="6"/>
                    <a:endCxn id="904" idx="2"/>
                  </p:cNvCxnSpPr>
                  <p:nvPr/>
                </p:nvCxnSpPr>
                <p:spPr>
                  <a:xfrm>
                    <a:off x="2627623" y="3105035"/>
                    <a:ext cx="362782" cy="127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10" name="直線コネクタ 909"/>
                  <p:cNvCxnSpPr/>
                  <p:nvPr/>
                </p:nvCxnSpPr>
                <p:spPr>
                  <a:xfrm rot="6300000" flipH="1" flipV="1">
                    <a:off x="2241493" y="3289490"/>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11" name="直線コネクタ 910"/>
                  <p:cNvCxnSpPr>
                    <a:stCxn id="905" idx="5"/>
                    <a:endCxn id="906" idx="1"/>
                  </p:cNvCxnSpPr>
                  <p:nvPr/>
                </p:nvCxnSpPr>
                <p:spPr>
                  <a:xfrm rot="16200000" flipH="1">
                    <a:off x="2271865" y="3720695"/>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12" name="直線コネクタ 911"/>
                  <p:cNvCxnSpPr>
                    <a:stCxn id="906" idx="6"/>
                    <a:endCxn id="907" idx="2"/>
                  </p:cNvCxnSpPr>
                  <p:nvPr/>
                </p:nvCxnSpPr>
                <p:spPr>
                  <a:xfrm>
                    <a:off x="2627623" y="3969270"/>
                    <a:ext cx="35940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13" name="直線コネクタ 912"/>
                  <p:cNvCxnSpPr>
                    <a:stCxn id="904" idx="5"/>
                    <a:endCxn id="908" idx="1"/>
                  </p:cNvCxnSpPr>
                  <p:nvPr/>
                </p:nvCxnSpPr>
                <p:spPr>
                  <a:xfrm>
                    <a:off x="3174328" y="3194564"/>
                    <a:ext cx="60745" cy="2667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14" name="直線コネクタ 913"/>
                  <p:cNvCxnSpPr>
                    <a:stCxn id="907" idx="7"/>
                    <a:endCxn id="908" idx="3"/>
                  </p:cNvCxnSpPr>
                  <p:nvPr/>
                </p:nvCxnSpPr>
                <p:spPr>
                  <a:xfrm rot="5400000" flipH="1" flipV="1">
                    <a:off x="3063237" y="3720695"/>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759" name="グループ化 125"/>
                <p:cNvGrpSpPr>
                  <a:grpSpLocks/>
                </p:cNvGrpSpPr>
                <p:nvPr/>
              </p:nvGrpSpPr>
              <p:grpSpPr bwMode="auto">
                <a:xfrm>
                  <a:off x="2195736" y="3861048"/>
                  <a:ext cx="1224136" cy="1080120"/>
                  <a:chOff x="2195736" y="2996952"/>
                  <a:chExt cx="1224136" cy="1080120"/>
                </a:xfrm>
              </p:grpSpPr>
              <p:sp>
                <p:nvSpPr>
                  <p:cNvPr id="891" name="円/楕円 890"/>
                  <p:cNvSpPr/>
                  <p:nvPr/>
                </p:nvSpPr>
                <p:spPr>
                  <a:xfrm>
                    <a:off x="2411388" y="2997233"/>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92" name="円/楕円 891"/>
                  <p:cNvSpPr/>
                  <p:nvPr/>
                </p:nvSpPr>
                <p:spPr>
                  <a:xfrm>
                    <a:off x="2996902" y="3010023"/>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3" name="円/楕円 892"/>
                  <p:cNvSpPr/>
                  <p:nvPr/>
                </p:nvSpPr>
                <p:spPr>
                  <a:xfrm>
                    <a:off x="2195407" y="342843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4" name="円/楕円 893"/>
                  <p:cNvSpPr/>
                  <p:nvPr/>
                </p:nvSpPr>
                <p:spPr>
                  <a:xfrm>
                    <a:off x="2411388" y="3861470"/>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5" name="円/楕円 894"/>
                  <p:cNvSpPr/>
                  <p:nvPr/>
                </p:nvSpPr>
                <p:spPr>
                  <a:xfrm>
                    <a:off x="2976653" y="3861470"/>
                    <a:ext cx="215982" cy="2156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6" name="円/楕円 895"/>
                  <p:cNvSpPr/>
                  <p:nvPr/>
                </p:nvSpPr>
                <p:spPr>
                  <a:xfrm>
                    <a:off x="3202759" y="3428437"/>
                    <a:ext cx="215982" cy="21743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97" name="直線コネクタ 896"/>
                  <p:cNvCxnSpPr>
                    <a:stCxn id="891" idx="6"/>
                    <a:endCxn id="892" idx="2"/>
                  </p:cNvCxnSpPr>
                  <p:nvPr/>
                </p:nvCxnSpPr>
                <p:spPr>
                  <a:xfrm>
                    <a:off x="2627370" y="3105035"/>
                    <a:ext cx="369532" cy="127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98" name="直線コネクタ 897"/>
                  <p:cNvCxnSpPr>
                    <a:stCxn id="893" idx="7"/>
                    <a:endCxn id="891" idx="3"/>
                  </p:cNvCxnSpPr>
                  <p:nvPr/>
                </p:nvCxnSpPr>
                <p:spPr>
                  <a:xfrm rot="5400000" flipH="1" flipV="1">
                    <a:off x="2271613" y="3289490"/>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99" name="直線コネクタ 898"/>
                  <p:cNvCxnSpPr>
                    <a:stCxn id="893" idx="5"/>
                    <a:endCxn id="894" idx="1"/>
                  </p:cNvCxnSpPr>
                  <p:nvPr/>
                </p:nvCxnSpPr>
                <p:spPr>
                  <a:xfrm rot="16200000" flipH="1">
                    <a:off x="2271613" y="3720695"/>
                    <a:ext cx="279552" cy="6412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00" name="直線コネクタ 899"/>
                  <p:cNvCxnSpPr>
                    <a:stCxn id="894" idx="6"/>
                    <a:endCxn id="895" idx="2"/>
                  </p:cNvCxnSpPr>
                  <p:nvPr/>
                </p:nvCxnSpPr>
                <p:spPr>
                  <a:xfrm>
                    <a:off x="2627370" y="3969270"/>
                    <a:ext cx="34928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01" name="直線コネクタ 900"/>
                  <p:cNvCxnSpPr/>
                  <p:nvPr/>
                </p:nvCxnSpPr>
                <p:spPr>
                  <a:xfrm rot="20700000">
                    <a:off x="3138640" y="3194564"/>
                    <a:ext cx="53995" cy="26676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02" name="直線コネクタ 901"/>
                  <p:cNvCxnSpPr>
                    <a:stCxn id="895" idx="7"/>
                    <a:endCxn id="896" idx="3"/>
                  </p:cNvCxnSpPr>
                  <p:nvPr/>
                </p:nvCxnSpPr>
                <p:spPr>
                  <a:xfrm flipV="1">
                    <a:off x="3160575" y="3612979"/>
                    <a:ext cx="74244" cy="2795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sp>
          <p:nvSpPr>
            <p:cNvPr id="1207" name="角丸四角形 1206"/>
            <p:cNvSpPr/>
            <p:nvPr/>
          </p:nvSpPr>
          <p:spPr>
            <a:xfrm>
              <a:off x="72008" y="2876491"/>
              <a:ext cx="468284" cy="4653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Ｃ</a:t>
              </a:r>
              <a:endParaRPr lang="ja-JP" altLang="en-US" dirty="0"/>
            </a:p>
          </p:txBody>
        </p:sp>
      </p:grpSp>
      <p:grpSp>
        <p:nvGrpSpPr>
          <p:cNvPr id="1211" name="グループ化 1210"/>
          <p:cNvGrpSpPr>
            <a:grpSpLocks/>
          </p:cNvGrpSpPr>
          <p:nvPr/>
        </p:nvGrpSpPr>
        <p:grpSpPr bwMode="auto">
          <a:xfrm>
            <a:off x="71438" y="3000375"/>
            <a:ext cx="9023350" cy="2816225"/>
            <a:chOff x="72008" y="2639849"/>
            <a:chExt cx="9022411" cy="2816603"/>
          </a:xfrm>
        </p:grpSpPr>
        <p:grpSp>
          <p:nvGrpSpPr>
            <p:cNvPr id="64631" name="グループ化 110"/>
            <p:cNvGrpSpPr>
              <a:grpSpLocks/>
            </p:cNvGrpSpPr>
            <p:nvPr/>
          </p:nvGrpSpPr>
          <p:grpSpPr bwMode="auto">
            <a:xfrm>
              <a:off x="3675017" y="2639849"/>
              <a:ext cx="5419402" cy="2816603"/>
              <a:chOff x="2411760" y="2132856"/>
              <a:chExt cx="5760640" cy="3240360"/>
            </a:xfrm>
          </p:grpSpPr>
          <p:grpSp>
            <p:nvGrpSpPr>
              <p:cNvPr id="64633" name="グループ化 330"/>
              <p:cNvGrpSpPr>
                <a:grpSpLocks/>
              </p:cNvGrpSpPr>
              <p:nvPr/>
            </p:nvGrpSpPr>
            <p:grpSpPr bwMode="auto">
              <a:xfrm>
                <a:off x="2411760" y="2132856"/>
                <a:ext cx="2880320" cy="3240360"/>
                <a:chOff x="5652120" y="1412776"/>
                <a:chExt cx="2880320" cy="3240360"/>
              </a:xfrm>
            </p:grpSpPr>
            <p:grpSp>
              <p:nvGrpSpPr>
                <p:cNvPr id="64637" name="グループ化 152"/>
                <p:cNvGrpSpPr>
                  <a:grpSpLocks/>
                </p:cNvGrpSpPr>
                <p:nvPr/>
              </p:nvGrpSpPr>
              <p:grpSpPr bwMode="auto">
                <a:xfrm>
                  <a:off x="5652120" y="1844824"/>
                  <a:ext cx="2880320" cy="2808312"/>
                  <a:chOff x="2123728" y="2132856"/>
                  <a:chExt cx="2880320" cy="2808312"/>
                </a:xfrm>
              </p:grpSpPr>
              <p:grpSp>
                <p:nvGrpSpPr>
                  <p:cNvPr id="64644" name="グループ化 46"/>
                  <p:cNvGrpSpPr>
                    <a:grpSpLocks/>
                  </p:cNvGrpSpPr>
                  <p:nvPr/>
                </p:nvGrpSpPr>
                <p:grpSpPr bwMode="auto">
                  <a:xfrm>
                    <a:off x="2123728" y="2996952"/>
                    <a:ext cx="1296144" cy="1080120"/>
                    <a:chOff x="2123728" y="2996952"/>
                    <a:chExt cx="1296144" cy="1080120"/>
                  </a:xfrm>
                </p:grpSpPr>
                <p:sp>
                  <p:nvSpPr>
                    <p:cNvPr id="868" name="円/楕円 3"/>
                    <p:cNvSpPr/>
                    <p:nvPr/>
                  </p:nvSpPr>
                  <p:spPr>
                    <a:xfrm>
                      <a:off x="2412509" y="2997683"/>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69" name="円/楕円 4"/>
                    <p:cNvSpPr/>
                    <p:nvPr/>
                  </p:nvSpPr>
                  <p:spPr>
                    <a:xfrm>
                      <a:off x="2915320" y="2997683"/>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70" name="円/楕円 5"/>
                    <p:cNvSpPr/>
                    <p:nvPr/>
                  </p:nvSpPr>
                  <p:spPr>
                    <a:xfrm>
                      <a:off x="2123984" y="3428756"/>
                      <a:ext cx="215972" cy="2173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71" name="円/楕円 6"/>
                    <p:cNvSpPr/>
                    <p:nvPr/>
                  </p:nvSpPr>
                  <p:spPr>
                    <a:xfrm>
                      <a:off x="2412509" y="3861657"/>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72" name="円/楕円 7"/>
                    <p:cNvSpPr/>
                    <p:nvPr/>
                  </p:nvSpPr>
                  <p:spPr>
                    <a:xfrm>
                      <a:off x="2915320" y="3861657"/>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73" name="円/楕円 8"/>
                    <p:cNvSpPr/>
                    <p:nvPr/>
                  </p:nvSpPr>
                  <p:spPr>
                    <a:xfrm>
                      <a:off x="3203846" y="3428756"/>
                      <a:ext cx="215972" cy="2173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74" name="直線コネクタ 10"/>
                    <p:cNvCxnSpPr/>
                    <p:nvPr/>
                  </p:nvCxnSpPr>
                  <p:spPr>
                    <a:xfrm>
                      <a:off x="2628481" y="3105452"/>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5" name="直線コネクタ 874"/>
                    <p:cNvCxnSpPr/>
                    <p:nvPr/>
                  </p:nvCxnSpPr>
                  <p:spPr>
                    <a:xfrm rot="5400000" flipH="1" flipV="1">
                      <a:off x="2235655" y="3254411"/>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6" name="直線コネクタ 875"/>
                    <p:cNvCxnSpPr/>
                    <p:nvPr/>
                  </p:nvCxnSpPr>
                  <p:spPr>
                    <a:xfrm rot="16200000" flipH="1">
                      <a:off x="2235655" y="3685484"/>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7" name="直線コネクタ 876"/>
                    <p:cNvCxnSpPr/>
                    <p:nvPr/>
                  </p:nvCxnSpPr>
                  <p:spPr>
                    <a:xfrm>
                      <a:off x="2628481" y="3969425"/>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8" name="直線コネクタ 877"/>
                    <p:cNvCxnSpPr/>
                    <p:nvPr/>
                  </p:nvCxnSpPr>
                  <p:spPr>
                    <a:xfrm rot="16200000" flipH="1">
                      <a:off x="3028678" y="3254411"/>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9" name="直線コネクタ 878"/>
                    <p:cNvCxnSpPr/>
                    <p:nvPr/>
                  </p:nvCxnSpPr>
                  <p:spPr>
                    <a:xfrm rot="5400000" flipH="1" flipV="1">
                      <a:off x="3028678" y="3685484"/>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45" name="グループ化 47"/>
                  <p:cNvGrpSpPr>
                    <a:grpSpLocks/>
                  </p:cNvGrpSpPr>
                  <p:nvPr/>
                </p:nvGrpSpPr>
                <p:grpSpPr bwMode="auto">
                  <a:xfrm>
                    <a:off x="2915816" y="2564904"/>
                    <a:ext cx="1296144" cy="1080120"/>
                    <a:chOff x="2123728" y="2996952"/>
                    <a:chExt cx="1296144" cy="1080120"/>
                  </a:xfrm>
                </p:grpSpPr>
                <p:sp>
                  <p:nvSpPr>
                    <p:cNvPr id="856" name="円/楕円 855"/>
                    <p:cNvSpPr/>
                    <p:nvPr/>
                  </p:nvSpPr>
                  <p:spPr>
                    <a:xfrm>
                      <a:off x="2411758" y="2996830"/>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57" name="円/楕円 856"/>
                    <p:cNvSpPr/>
                    <p:nvPr/>
                  </p:nvSpPr>
                  <p:spPr>
                    <a:xfrm>
                      <a:off x="2916255" y="2996830"/>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58" name="円/楕円 857"/>
                    <p:cNvSpPr/>
                    <p:nvPr/>
                  </p:nvSpPr>
                  <p:spPr>
                    <a:xfrm>
                      <a:off x="2123232" y="3429730"/>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59" name="円/楕円 858"/>
                    <p:cNvSpPr/>
                    <p:nvPr/>
                  </p:nvSpPr>
                  <p:spPr>
                    <a:xfrm>
                      <a:off x="2411758" y="3862631"/>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60" name="円/楕円 859"/>
                    <p:cNvSpPr/>
                    <p:nvPr/>
                  </p:nvSpPr>
                  <p:spPr>
                    <a:xfrm>
                      <a:off x="2916255" y="3862631"/>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61" name="円/楕円 860"/>
                    <p:cNvSpPr/>
                    <p:nvPr/>
                  </p:nvSpPr>
                  <p:spPr>
                    <a:xfrm>
                      <a:off x="3204781" y="3429730"/>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62" name="直線コネクタ 861"/>
                    <p:cNvCxnSpPr>
                      <a:stCxn id="856" idx="6"/>
                      <a:endCxn id="857" idx="2"/>
                    </p:cNvCxnSpPr>
                    <p:nvPr/>
                  </p:nvCxnSpPr>
                  <p:spPr>
                    <a:xfrm>
                      <a:off x="2627730" y="3104598"/>
                      <a:ext cx="288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3" name="直線コネクタ 862"/>
                    <p:cNvCxnSpPr>
                      <a:stCxn id="858" idx="7"/>
                      <a:endCxn id="856" idx="3"/>
                    </p:cNvCxnSpPr>
                    <p:nvPr/>
                  </p:nvCxnSpPr>
                  <p:spPr>
                    <a:xfrm rot="5400000" flipH="1" flipV="1">
                      <a:off x="2235747" y="3252713"/>
                      <a:ext cx="279468" cy="136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4" name="直線コネクタ 863"/>
                    <p:cNvCxnSpPr>
                      <a:stCxn id="858" idx="5"/>
                      <a:endCxn id="859" idx="1"/>
                    </p:cNvCxnSpPr>
                    <p:nvPr/>
                  </p:nvCxnSpPr>
                  <p:spPr>
                    <a:xfrm rot="16200000" flipH="1">
                      <a:off x="2235747" y="3685614"/>
                      <a:ext cx="279467" cy="136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5" name="直線コネクタ 864"/>
                    <p:cNvCxnSpPr>
                      <a:stCxn id="859" idx="6"/>
                      <a:endCxn id="860" idx="2"/>
                    </p:cNvCxnSpPr>
                    <p:nvPr/>
                  </p:nvCxnSpPr>
                  <p:spPr>
                    <a:xfrm>
                      <a:off x="2627730" y="3970398"/>
                      <a:ext cx="288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6" name="直線コネクタ 865"/>
                    <p:cNvCxnSpPr>
                      <a:stCxn id="857" idx="5"/>
                      <a:endCxn id="861" idx="1"/>
                    </p:cNvCxnSpPr>
                    <p:nvPr/>
                  </p:nvCxnSpPr>
                  <p:spPr>
                    <a:xfrm rot="16200000" flipH="1">
                      <a:off x="3028771" y="3252713"/>
                      <a:ext cx="279468" cy="136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7" name="直線コネクタ 866"/>
                    <p:cNvCxnSpPr>
                      <a:stCxn id="860" idx="7"/>
                      <a:endCxn id="861" idx="3"/>
                    </p:cNvCxnSpPr>
                    <p:nvPr/>
                  </p:nvCxnSpPr>
                  <p:spPr>
                    <a:xfrm rot="5400000" flipH="1" flipV="1">
                      <a:off x="3028771" y="3685614"/>
                      <a:ext cx="279467" cy="13666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46" name="グループ化 60"/>
                  <p:cNvGrpSpPr>
                    <a:grpSpLocks/>
                  </p:cNvGrpSpPr>
                  <p:nvPr/>
                </p:nvGrpSpPr>
                <p:grpSpPr bwMode="auto">
                  <a:xfrm>
                    <a:off x="2915816" y="3429000"/>
                    <a:ext cx="1296144" cy="1080120"/>
                    <a:chOff x="2123728" y="2996952"/>
                    <a:chExt cx="1296144" cy="1080120"/>
                  </a:xfrm>
                </p:grpSpPr>
                <p:sp>
                  <p:nvSpPr>
                    <p:cNvPr id="844" name="円/楕円 843"/>
                    <p:cNvSpPr/>
                    <p:nvPr/>
                  </p:nvSpPr>
                  <p:spPr>
                    <a:xfrm>
                      <a:off x="2411758" y="2996708"/>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45" name="円/楕円 844"/>
                    <p:cNvSpPr/>
                    <p:nvPr/>
                  </p:nvSpPr>
                  <p:spPr>
                    <a:xfrm>
                      <a:off x="2916255" y="2996708"/>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6" name="円/楕円 845"/>
                    <p:cNvSpPr/>
                    <p:nvPr/>
                  </p:nvSpPr>
                  <p:spPr>
                    <a:xfrm>
                      <a:off x="2123232" y="3429609"/>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7" name="円/楕円 846"/>
                    <p:cNvSpPr/>
                    <p:nvPr/>
                  </p:nvSpPr>
                  <p:spPr>
                    <a:xfrm>
                      <a:off x="2411758" y="3862509"/>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8" name="円/楕円 847"/>
                    <p:cNvSpPr/>
                    <p:nvPr/>
                  </p:nvSpPr>
                  <p:spPr>
                    <a:xfrm>
                      <a:off x="2916255" y="3862509"/>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9" name="円/楕円 848"/>
                    <p:cNvSpPr/>
                    <p:nvPr/>
                  </p:nvSpPr>
                  <p:spPr>
                    <a:xfrm>
                      <a:off x="3204781" y="3429609"/>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50" name="直線コネクタ 849"/>
                    <p:cNvCxnSpPr>
                      <a:stCxn id="844" idx="6"/>
                      <a:endCxn id="845" idx="2"/>
                    </p:cNvCxnSpPr>
                    <p:nvPr/>
                  </p:nvCxnSpPr>
                  <p:spPr>
                    <a:xfrm>
                      <a:off x="2627730" y="3104477"/>
                      <a:ext cx="288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1" name="直線コネクタ 850"/>
                    <p:cNvCxnSpPr>
                      <a:stCxn id="846" idx="7"/>
                      <a:endCxn id="844" idx="3"/>
                    </p:cNvCxnSpPr>
                    <p:nvPr/>
                  </p:nvCxnSpPr>
                  <p:spPr>
                    <a:xfrm rot="5400000" flipH="1" flipV="1">
                      <a:off x="2235747" y="3252592"/>
                      <a:ext cx="279467" cy="136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2" name="直線コネクタ 851"/>
                    <p:cNvCxnSpPr>
                      <a:stCxn id="846" idx="5"/>
                      <a:endCxn id="847" idx="1"/>
                    </p:cNvCxnSpPr>
                    <p:nvPr/>
                  </p:nvCxnSpPr>
                  <p:spPr>
                    <a:xfrm rot="16200000" flipH="1">
                      <a:off x="2235747" y="3685492"/>
                      <a:ext cx="279468" cy="136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3" name="直線コネクタ 852"/>
                    <p:cNvCxnSpPr>
                      <a:stCxn id="847" idx="6"/>
                      <a:endCxn id="848" idx="2"/>
                    </p:cNvCxnSpPr>
                    <p:nvPr/>
                  </p:nvCxnSpPr>
                  <p:spPr>
                    <a:xfrm>
                      <a:off x="2627730" y="3970278"/>
                      <a:ext cx="288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4" name="直線コネクタ 853"/>
                    <p:cNvCxnSpPr>
                      <a:stCxn id="845" idx="5"/>
                      <a:endCxn id="849" idx="1"/>
                    </p:cNvCxnSpPr>
                    <p:nvPr/>
                  </p:nvCxnSpPr>
                  <p:spPr>
                    <a:xfrm rot="16200000" flipH="1">
                      <a:off x="3028771" y="3252592"/>
                      <a:ext cx="279467" cy="1366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5" name="直線コネクタ 854"/>
                    <p:cNvCxnSpPr>
                      <a:stCxn id="848" idx="7"/>
                      <a:endCxn id="849" idx="3"/>
                    </p:cNvCxnSpPr>
                    <p:nvPr/>
                  </p:nvCxnSpPr>
                  <p:spPr>
                    <a:xfrm rot="5400000" flipH="1" flipV="1">
                      <a:off x="3028771" y="3685492"/>
                      <a:ext cx="279468" cy="13666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47" name="グループ化 73"/>
                  <p:cNvGrpSpPr>
                    <a:grpSpLocks/>
                  </p:cNvGrpSpPr>
                  <p:nvPr/>
                </p:nvGrpSpPr>
                <p:grpSpPr bwMode="auto">
                  <a:xfrm>
                    <a:off x="3707904" y="2996952"/>
                    <a:ext cx="1296144" cy="1080120"/>
                    <a:chOff x="2123728" y="2996952"/>
                    <a:chExt cx="1296144" cy="1080120"/>
                  </a:xfrm>
                </p:grpSpPr>
                <p:sp>
                  <p:nvSpPr>
                    <p:cNvPr id="832" name="円/楕円 831"/>
                    <p:cNvSpPr/>
                    <p:nvPr/>
                  </p:nvSpPr>
                  <p:spPr>
                    <a:xfrm>
                      <a:off x="2412692" y="2997683"/>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33" name="円/楕円 832"/>
                    <p:cNvSpPr/>
                    <p:nvPr/>
                  </p:nvSpPr>
                  <p:spPr>
                    <a:xfrm>
                      <a:off x="2915502" y="2997683"/>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4" name="円/楕円 833"/>
                    <p:cNvSpPr/>
                    <p:nvPr/>
                  </p:nvSpPr>
                  <p:spPr>
                    <a:xfrm>
                      <a:off x="2124166" y="3428756"/>
                      <a:ext cx="215972" cy="2173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5" name="円/楕円 834"/>
                    <p:cNvSpPr/>
                    <p:nvPr/>
                  </p:nvSpPr>
                  <p:spPr>
                    <a:xfrm>
                      <a:off x="2412692" y="3861657"/>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6" name="円/楕円 835"/>
                    <p:cNvSpPr/>
                    <p:nvPr/>
                  </p:nvSpPr>
                  <p:spPr>
                    <a:xfrm>
                      <a:off x="2915502" y="3861657"/>
                      <a:ext cx="215972" cy="215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7" name="円/楕円 836"/>
                    <p:cNvSpPr/>
                    <p:nvPr/>
                  </p:nvSpPr>
                  <p:spPr>
                    <a:xfrm>
                      <a:off x="3204027" y="3428756"/>
                      <a:ext cx="215972" cy="2173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38" name="直線コネクタ 837"/>
                    <p:cNvCxnSpPr>
                      <a:stCxn id="832" idx="6"/>
                      <a:endCxn id="833" idx="2"/>
                    </p:cNvCxnSpPr>
                    <p:nvPr/>
                  </p:nvCxnSpPr>
                  <p:spPr>
                    <a:xfrm>
                      <a:off x="2628664" y="3105452"/>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9" name="直線コネクタ 838"/>
                    <p:cNvCxnSpPr>
                      <a:stCxn id="834" idx="7"/>
                      <a:endCxn id="832" idx="3"/>
                    </p:cNvCxnSpPr>
                    <p:nvPr/>
                  </p:nvCxnSpPr>
                  <p:spPr>
                    <a:xfrm rot="5400000" flipH="1" flipV="1">
                      <a:off x="2235838" y="3254411"/>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0" name="直線コネクタ 839"/>
                    <p:cNvCxnSpPr>
                      <a:stCxn id="834" idx="5"/>
                      <a:endCxn id="835" idx="1"/>
                    </p:cNvCxnSpPr>
                    <p:nvPr/>
                  </p:nvCxnSpPr>
                  <p:spPr>
                    <a:xfrm rot="16200000" flipH="1">
                      <a:off x="2235838" y="3685484"/>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1" name="直線コネクタ 840"/>
                    <p:cNvCxnSpPr>
                      <a:stCxn id="835" idx="6"/>
                      <a:endCxn id="836" idx="2"/>
                    </p:cNvCxnSpPr>
                    <p:nvPr/>
                  </p:nvCxnSpPr>
                  <p:spPr>
                    <a:xfrm>
                      <a:off x="2628664" y="3969425"/>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2" name="直線コネクタ 841"/>
                    <p:cNvCxnSpPr>
                      <a:stCxn id="833" idx="5"/>
                      <a:endCxn id="837" idx="1"/>
                    </p:cNvCxnSpPr>
                    <p:nvPr/>
                  </p:nvCxnSpPr>
                  <p:spPr>
                    <a:xfrm rot="16200000" flipH="1">
                      <a:off x="3028861" y="3254411"/>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3" name="直線コネクタ 842"/>
                    <p:cNvCxnSpPr>
                      <a:stCxn id="836" idx="7"/>
                      <a:endCxn id="837" idx="3"/>
                    </p:cNvCxnSpPr>
                    <p:nvPr/>
                  </p:nvCxnSpPr>
                  <p:spPr>
                    <a:xfrm rot="5400000" flipH="1" flipV="1">
                      <a:off x="3028861" y="3685484"/>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48" name="グループ化 86"/>
                  <p:cNvGrpSpPr>
                    <a:grpSpLocks/>
                  </p:cNvGrpSpPr>
                  <p:nvPr/>
                </p:nvGrpSpPr>
                <p:grpSpPr bwMode="auto">
                  <a:xfrm>
                    <a:off x="3707904" y="2132856"/>
                    <a:ext cx="1296144" cy="1080120"/>
                    <a:chOff x="2123728" y="2996952"/>
                    <a:chExt cx="1296144" cy="1080120"/>
                  </a:xfrm>
                </p:grpSpPr>
                <p:sp>
                  <p:nvSpPr>
                    <p:cNvPr id="820" name="円/楕円 819"/>
                    <p:cNvSpPr/>
                    <p:nvPr/>
                  </p:nvSpPr>
                  <p:spPr>
                    <a:xfrm>
                      <a:off x="2412692" y="299780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21" name="円/楕円 820"/>
                    <p:cNvSpPr/>
                    <p:nvPr/>
                  </p:nvSpPr>
                  <p:spPr>
                    <a:xfrm>
                      <a:off x="2915502" y="299780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2" name="円/楕円 821"/>
                    <p:cNvSpPr/>
                    <p:nvPr/>
                  </p:nvSpPr>
                  <p:spPr>
                    <a:xfrm>
                      <a:off x="2124166" y="3428878"/>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3" name="円/楕円 822"/>
                    <p:cNvSpPr/>
                    <p:nvPr/>
                  </p:nvSpPr>
                  <p:spPr>
                    <a:xfrm>
                      <a:off x="2412692" y="3861778"/>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4" name="円/楕円 823"/>
                    <p:cNvSpPr/>
                    <p:nvPr/>
                  </p:nvSpPr>
                  <p:spPr>
                    <a:xfrm>
                      <a:off x="2915502" y="3861778"/>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5" name="円/楕円 824"/>
                    <p:cNvSpPr/>
                    <p:nvPr/>
                  </p:nvSpPr>
                  <p:spPr>
                    <a:xfrm>
                      <a:off x="3204027" y="3428878"/>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26" name="直線コネクタ 825"/>
                    <p:cNvCxnSpPr>
                      <a:stCxn id="820" idx="6"/>
                      <a:endCxn id="821" idx="2"/>
                    </p:cNvCxnSpPr>
                    <p:nvPr/>
                  </p:nvCxnSpPr>
                  <p:spPr>
                    <a:xfrm>
                      <a:off x="2628664" y="3105572"/>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7" name="直線コネクタ 826"/>
                    <p:cNvCxnSpPr>
                      <a:stCxn id="822" idx="7"/>
                      <a:endCxn id="820" idx="3"/>
                    </p:cNvCxnSpPr>
                    <p:nvPr/>
                  </p:nvCxnSpPr>
                  <p:spPr>
                    <a:xfrm rot="5400000" flipH="1" flipV="1">
                      <a:off x="2235838" y="325453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8" name="直線コネクタ 827"/>
                    <p:cNvCxnSpPr>
                      <a:stCxn id="822" idx="5"/>
                      <a:endCxn id="823" idx="1"/>
                    </p:cNvCxnSpPr>
                    <p:nvPr/>
                  </p:nvCxnSpPr>
                  <p:spPr>
                    <a:xfrm rot="16200000" flipH="1">
                      <a:off x="2235838" y="3685605"/>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9" name="直線コネクタ 828"/>
                    <p:cNvCxnSpPr>
                      <a:stCxn id="823" idx="6"/>
                      <a:endCxn id="824" idx="2"/>
                    </p:cNvCxnSpPr>
                    <p:nvPr/>
                  </p:nvCxnSpPr>
                  <p:spPr>
                    <a:xfrm>
                      <a:off x="2628664" y="3969547"/>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0" name="直線コネクタ 829"/>
                    <p:cNvCxnSpPr>
                      <a:stCxn id="821" idx="5"/>
                      <a:endCxn id="825" idx="1"/>
                    </p:cNvCxnSpPr>
                    <p:nvPr/>
                  </p:nvCxnSpPr>
                  <p:spPr>
                    <a:xfrm rot="16200000" flipH="1">
                      <a:off x="3028861" y="325453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1" name="直線コネクタ 830"/>
                    <p:cNvCxnSpPr>
                      <a:stCxn id="824" idx="7"/>
                      <a:endCxn id="825" idx="3"/>
                    </p:cNvCxnSpPr>
                    <p:nvPr/>
                  </p:nvCxnSpPr>
                  <p:spPr>
                    <a:xfrm rot="5400000" flipH="1" flipV="1">
                      <a:off x="3028861" y="3685605"/>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49" name="グループ化 99"/>
                  <p:cNvGrpSpPr>
                    <a:grpSpLocks/>
                  </p:cNvGrpSpPr>
                  <p:nvPr/>
                </p:nvGrpSpPr>
                <p:grpSpPr bwMode="auto">
                  <a:xfrm>
                    <a:off x="2123728" y="2132856"/>
                    <a:ext cx="1296144" cy="1080120"/>
                    <a:chOff x="2123728" y="2996952"/>
                    <a:chExt cx="1296144" cy="1080120"/>
                  </a:xfrm>
                </p:grpSpPr>
                <p:sp>
                  <p:nvSpPr>
                    <p:cNvPr id="808" name="円/楕円 807"/>
                    <p:cNvSpPr/>
                    <p:nvPr/>
                  </p:nvSpPr>
                  <p:spPr>
                    <a:xfrm>
                      <a:off x="2412509" y="299780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09" name="円/楕円 808"/>
                    <p:cNvSpPr/>
                    <p:nvPr/>
                  </p:nvSpPr>
                  <p:spPr>
                    <a:xfrm>
                      <a:off x="2915320" y="299780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0" name="円/楕円 809"/>
                    <p:cNvSpPr/>
                    <p:nvPr/>
                  </p:nvSpPr>
                  <p:spPr>
                    <a:xfrm>
                      <a:off x="2123984" y="3428878"/>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1" name="円/楕円 810"/>
                    <p:cNvSpPr/>
                    <p:nvPr/>
                  </p:nvSpPr>
                  <p:spPr>
                    <a:xfrm>
                      <a:off x="2412509" y="3861778"/>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2" name="円/楕円 811"/>
                    <p:cNvSpPr/>
                    <p:nvPr/>
                  </p:nvSpPr>
                  <p:spPr>
                    <a:xfrm>
                      <a:off x="2915320" y="3861778"/>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3" name="円/楕円 812"/>
                    <p:cNvSpPr/>
                    <p:nvPr/>
                  </p:nvSpPr>
                  <p:spPr>
                    <a:xfrm>
                      <a:off x="3203846" y="3428878"/>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14" name="直線コネクタ 813"/>
                    <p:cNvCxnSpPr>
                      <a:stCxn id="808" idx="6"/>
                      <a:endCxn id="809" idx="2"/>
                    </p:cNvCxnSpPr>
                    <p:nvPr/>
                  </p:nvCxnSpPr>
                  <p:spPr>
                    <a:xfrm>
                      <a:off x="2628481" y="3105572"/>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5" name="直線コネクタ 814"/>
                    <p:cNvCxnSpPr>
                      <a:stCxn id="810" idx="7"/>
                      <a:endCxn id="808" idx="3"/>
                    </p:cNvCxnSpPr>
                    <p:nvPr/>
                  </p:nvCxnSpPr>
                  <p:spPr>
                    <a:xfrm rot="5400000" flipH="1" flipV="1">
                      <a:off x="2235655" y="325453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6" name="直線コネクタ 815"/>
                    <p:cNvCxnSpPr>
                      <a:stCxn id="810" idx="5"/>
                      <a:endCxn id="811" idx="1"/>
                    </p:cNvCxnSpPr>
                    <p:nvPr/>
                  </p:nvCxnSpPr>
                  <p:spPr>
                    <a:xfrm rot="16200000" flipH="1">
                      <a:off x="2235655" y="3685605"/>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7" name="直線コネクタ 816"/>
                    <p:cNvCxnSpPr>
                      <a:stCxn id="811" idx="6"/>
                      <a:endCxn id="812" idx="2"/>
                    </p:cNvCxnSpPr>
                    <p:nvPr/>
                  </p:nvCxnSpPr>
                  <p:spPr>
                    <a:xfrm>
                      <a:off x="2628481" y="3969547"/>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8" name="直線コネクタ 817"/>
                    <p:cNvCxnSpPr>
                      <a:stCxn id="809" idx="5"/>
                      <a:endCxn id="813" idx="1"/>
                    </p:cNvCxnSpPr>
                    <p:nvPr/>
                  </p:nvCxnSpPr>
                  <p:spPr>
                    <a:xfrm rot="16200000" flipH="1">
                      <a:off x="3028678" y="325453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9" name="直線コネクタ 818"/>
                    <p:cNvCxnSpPr>
                      <a:stCxn id="812" idx="7"/>
                      <a:endCxn id="813" idx="3"/>
                    </p:cNvCxnSpPr>
                    <p:nvPr/>
                  </p:nvCxnSpPr>
                  <p:spPr>
                    <a:xfrm rot="5400000" flipH="1" flipV="1">
                      <a:off x="3028678" y="3685605"/>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50" name="グループ化 112"/>
                  <p:cNvGrpSpPr>
                    <a:grpSpLocks/>
                  </p:cNvGrpSpPr>
                  <p:nvPr/>
                </p:nvGrpSpPr>
                <p:grpSpPr bwMode="auto">
                  <a:xfrm>
                    <a:off x="3707904" y="3861048"/>
                    <a:ext cx="1296144" cy="1080120"/>
                    <a:chOff x="2123728" y="2996952"/>
                    <a:chExt cx="1296144" cy="1080120"/>
                  </a:xfrm>
                </p:grpSpPr>
                <p:sp>
                  <p:nvSpPr>
                    <p:cNvPr id="796" name="円/楕円 795"/>
                    <p:cNvSpPr/>
                    <p:nvPr/>
                  </p:nvSpPr>
                  <p:spPr>
                    <a:xfrm>
                      <a:off x="2412692" y="2997562"/>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97" name="円/楕円 796"/>
                    <p:cNvSpPr/>
                    <p:nvPr/>
                  </p:nvSpPr>
                  <p:spPr>
                    <a:xfrm>
                      <a:off x="2915502" y="2997562"/>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98" name="円/楕円 797"/>
                    <p:cNvSpPr/>
                    <p:nvPr/>
                  </p:nvSpPr>
                  <p:spPr>
                    <a:xfrm>
                      <a:off x="2124166" y="3428635"/>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99" name="円/楕円 798"/>
                    <p:cNvSpPr/>
                    <p:nvPr/>
                  </p:nvSpPr>
                  <p:spPr>
                    <a:xfrm>
                      <a:off x="2412692" y="386153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0" name="円/楕円 799"/>
                    <p:cNvSpPr/>
                    <p:nvPr/>
                  </p:nvSpPr>
                  <p:spPr>
                    <a:xfrm>
                      <a:off x="2915502" y="386153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1" name="円/楕円 800"/>
                    <p:cNvSpPr/>
                    <p:nvPr/>
                  </p:nvSpPr>
                  <p:spPr>
                    <a:xfrm>
                      <a:off x="3204027" y="3428635"/>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02" name="直線コネクタ 801"/>
                    <p:cNvCxnSpPr>
                      <a:stCxn id="796" idx="6"/>
                      <a:endCxn id="797" idx="2"/>
                    </p:cNvCxnSpPr>
                    <p:nvPr/>
                  </p:nvCxnSpPr>
                  <p:spPr>
                    <a:xfrm>
                      <a:off x="2628664" y="3105330"/>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3" name="直線コネクタ 802"/>
                    <p:cNvCxnSpPr>
                      <a:stCxn id="798" idx="7"/>
                      <a:endCxn id="796" idx="3"/>
                    </p:cNvCxnSpPr>
                    <p:nvPr/>
                  </p:nvCxnSpPr>
                  <p:spPr>
                    <a:xfrm rot="5400000" flipH="1" flipV="1">
                      <a:off x="2235838" y="3254289"/>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4" name="直線コネクタ 803"/>
                    <p:cNvCxnSpPr>
                      <a:stCxn id="798" idx="5"/>
                      <a:endCxn id="799" idx="1"/>
                    </p:cNvCxnSpPr>
                    <p:nvPr/>
                  </p:nvCxnSpPr>
                  <p:spPr>
                    <a:xfrm rot="16200000" flipH="1">
                      <a:off x="2235838" y="368536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5" name="直線コネクタ 804"/>
                    <p:cNvCxnSpPr>
                      <a:stCxn id="799" idx="6"/>
                      <a:endCxn id="800" idx="2"/>
                    </p:cNvCxnSpPr>
                    <p:nvPr/>
                  </p:nvCxnSpPr>
                  <p:spPr>
                    <a:xfrm>
                      <a:off x="2628664" y="3969304"/>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6" name="直線コネクタ 805"/>
                    <p:cNvCxnSpPr>
                      <a:stCxn id="797" idx="5"/>
                      <a:endCxn id="801" idx="1"/>
                    </p:cNvCxnSpPr>
                    <p:nvPr/>
                  </p:nvCxnSpPr>
                  <p:spPr>
                    <a:xfrm rot="16200000" flipH="1">
                      <a:off x="3028861" y="3254289"/>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7" name="直線コネクタ 806"/>
                    <p:cNvCxnSpPr>
                      <a:stCxn id="800" idx="7"/>
                      <a:endCxn id="801" idx="3"/>
                    </p:cNvCxnSpPr>
                    <p:nvPr/>
                  </p:nvCxnSpPr>
                  <p:spPr>
                    <a:xfrm rot="5400000" flipH="1" flipV="1">
                      <a:off x="3028861" y="368536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51" name="グループ化 125"/>
                  <p:cNvGrpSpPr>
                    <a:grpSpLocks/>
                  </p:cNvGrpSpPr>
                  <p:nvPr/>
                </p:nvGrpSpPr>
                <p:grpSpPr bwMode="auto">
                  <a:xfrm>
                    <a:off x="2123728" y="3861048"/>
                    <a:ext cx="1296144" cy="1080120"/>
                    <a:chOff x="2123728" y="2996952"/>
                    <a:chExt cx="1296144" cy="1080120"/>
                  </a:xfrm>
                </p:grpSpPr>
                <p:sp>
                  <p:nvSpPr>
                    <p:cNvPr id="784" name="円/楕円 783"/>
                    <p:cNvSpPr/>
                    <p:nvPr/>
                  </p:nvSpPr>
                  <p:spPr>
                    <a:xfrm>
                      <a:off x="2412509" y="2997562"/>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85" name="円/楕円 784"/>
                    <p:cNvSpPr/>
                    <p:nvPr/>
                  </p:nvSpPr>
                  <p:spPr>
                    <a:xfrm>
                      <a:off x="2915320" y="2997562"/>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6" name="円/楕円 785"/>
                    <p:cNvSpPr/>
                    <p:nvPr/>
                  </p:nvSpPr>
                  <p:spPr>
                    <a:xfrm>
                      <a:off x="2123984" y="3428635"/>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7" name="円/楕円 786"/>
                    <p:cNvSpPr/>
                    <p:nvPr/>
                  </p:nvSpPr>
                  <p:spPr>
                    <a:xfrm>
                      <a:off x="2412509" y="386153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8" name="円/楕円 787"/>
                    <p:cNvSpPr/>
                    <p:nvPr/>
                  </p:nvSpPr>
                  <p:spPr>
                    <a:xfrm>
                      <a:off x="2915320" y="3861535"/>
                      <a:ext cx="215972"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9" name="円/楕円 788"/>
                    <p:cNvSpPr/>
                    <p:nvPr/>
                  </p:nvSpPr>
                  <p:spPr>
                    <a:xfrm>
                      <a:off x="3203846" y="3428635"/>
                      <a:ext cx="215972" cy="2173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90" name="直線コネクタ 789"/>
                    <p:cNvCxnSpPr>
                      <a:stCxn id="784" idx="6"/>
                      <a:endCxn id="785" idx="2"/>
                    </p:cNvCxnSpPr>
                    <p:nvPr/>
                  </p:nvCxnSpPr>
                  <p:spPr>
                    <a:xfrm>
                      <a:off x="2628481" y="3105330"/>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1" name="直線コネクタ 790"/>
                    <p:cNvCxnSpPr>
                      <a:stCxn id="786" idx="7"/>
                      <a:endCxn id="784" idx="3"/>
                    </p:cNvCxnSpPr>
                    <p:nvPr/>
                  </p:nvCxnSpPr>
                  <p:spPr>
                    <a:xfrm rot="5400000" flipH="1" flipV="1">
                      <a:off x="2235655" y="3254289"/>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2" name="直線コネクタ 791"/>
                    <p:cNvCxnSpPr>
                      <a:stCxn id="786" idx="5"/>
                      <a:endCxn id="787" idx="1"/>
                    </p:cNvCxnSpPr>
                    <p:nvPr/>
                  </p:nvCxnSpPr>
                  <p:spPr>
                    <a:xfrm rot="16200000" flipH="1">
                      <a:off x="2235655" y="368536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3" name="直線コネクタ 792"/>
                    <p:cNvCxnSpPr>
                      <a:stCxn id="787" idx="6"/>
                      <a:endCxn id="788" idx="2"/>
                    </p:cNvCxnSpPr>
                    <p:nvPr/>
                  </p:nvCxnSpPr>
                  <p:spPr>
                    <a:xfrm>
                      <a:off x="2628481" y="3969304"/>
                      <a:ext cx="2868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4" name="直線コネクタ 793"/>
                    <p:cNvCxnSpPr>
                      <a:stCxn id="785" idx="5"/>
                      <a:endCxn id="789" idx="1"/>
                    </p:cNvCxnSpPr>
                    <p:nvPr/>
                  </p:nvCxnSpPr>
                  <p:spPr>
                    <a:xfrm rot="16200000" flipH="1">
                      <a:off x="3028678" y="3254289"/>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5" name="直線コネクタ 794"/>
                    <p:cNvCxnSpPr>
                      <a:stCxn id="788" idx="7"/>
                      <a:endCxn id="789" idx="3"/>
                    </p:cNvCxnSpPr>
                    <p:nvPr/>
                  </p:nvCxnSpPr>
                  <p:spPr>
                    <a:xfrm rot="5400000" flipH="1" flipV="1">
                      <a:off x="3028678" y="3685362"/>
                      <a:ext cx="279468"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64638" name="グループ化 326"/>
                <p:cNvGrpSpPr>
                  <a:grpSpLocks/>
                </p:cNvGrpSpPr>
                <p:nvPr/>
              </p:nvGrpSpPr>
              <p:grpSpPr bwMode="auto">
                <a:xfrm>
                  <a:off x="7236296" y="1412776"/>
                  <a:ext cx="319668" cy="463684"/>
                  <a:chOff x="7316688" y="2429272"/>
                  <a:chExt cx="319668" cy="463684"/>
                </a:xfrm>
              </p:grpSpPr>
              <p:sp>
                <p:nvSpPr>
                  <p:cNvPr id="774" name="円/楕円 773"/>
                  <p:cNvSpPr/>
                  <p:nvPr/>
                </p:nvSpPr>
                <p:spPr>
                  <a:xfrm>
                    <a:off x="7317126" y="2429272"/>
                    <a:ext cx="215973"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75" name="直線コネクタ 774"/>
                  <p:cNvCxnSpPr>
                    <a:stCxn id="774" idx="5"/>
                  </p:cNvCxnSpPr>
                  <p:nvPr/>
                </p:nvCxnSpPr>
                <p:spPr>
                  <a:xfrm rot="16200000" flipH="1">
                    <a:off x="7428798" y="2686000"/>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39" name="グループ化 329"/>
                <p:cNvGrpSpPr>
                  <a:grpSpLocks/>
                </p:cNvGrpSpPr>
                <p:nvPr/>
              </p:nvGrpSpPr>
              <p:grpSpPr bwMode="auto">
                <a:xfrm>
                  <a:off x="5652120" y="1412776"/>
                  <a:ext cx="319668" cy="463684"/>
                  <a:chOff x="6516216" y="1484784"/>
                  <a:chExt cx="319668" cy="463684"/>
                </a:xfrm>
              </p:grpSpPr>
              <p:sp>
                <p:nvSpPr>
                  <p:cNvPr id="772" name="円/楕円 771"/>
                  <p:cNvSpPr/>
                  <p:nvPr/>
                </p:nvSpPr>
                <p:spPr>
                  <a:xfrm>
                    <a:off x="6516472" y="1484784"/>
                    <a:ext cx="215973" cy="2155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773" name="直線コネクタ 772"/>
                  <p:cNvCxnSpPr>
                    <a:stCxn id="772" idx="5"/>
                  </p:cNvCxnSpPr>
                  <p:nvPr/>
                </p:nvCxnSpPr>
                <p:spPr>
                  <a:xfrm rot="16200000" flipH="1">
                    <a:off x="6628143" y="1741512"/>
                    <a:ext cx="279467" cy="134983"/>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64634" name="グループ化 341"/>
              <p:cNvGrpSpPr>
                <a:grpSpLocks/>
              </p:cNvGrpSpPr>
              <p:nvPr/>
            </p:nvGrpSpPr>
            <p:grpSpPr bwMode="auto">
              <a:xfrm>
                <a:off x="6372200" y="2564904"/>
                <a:ext cx="1800200" cy="360040"/>
                <a:chOff x="6372200" y="1988840"/>
                <a:chExt cx="1800200" cy="360040"/>
              </a:xfrm>
            </p:grpSpPr>
            <p:sp>
              <p:nvSpPr>
                <p:cNvPr id="767" name="角丸四角形 766"/>
                <p:cNvSpPr/>
                <p:nvPr/>
              </p:nvSpPr>
              <p:spPr>
                <a:xfrm>
                  <a:off x="6372068" y="1989693"/>
                  <a:ext cx="1800332" cy="3598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B  layer</a:t>
                  </a:r>
                  <a:endParaRPr lang="ja-JP" altLang="en-US" dirty="0">
                    <a:solidFill>
                      <a:schemeClr val="tx1">
                        <a:lumMod val="95000"/>
                        <a:lumOff val="5000"/>
                      </a:schemeClr>
                    </a:solidFill>
                  </a:endParaRPr>
                </a:p>
              </p:txBody>
            </p:sp>
            <p:sp>
              <p:nvSpPr>
                <p:cNvPr id="768" name="円/楕円 767"/>
                <p:cNvSpPr/>
                <p:nvPr/>
              </p:nvSpPr>
              <p:spPr>
                <a:xfrm>
                  <a:off x="6515488" y="2060929"/>
                  <a:ext cx="215972" cy="2173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grpSp>
        </p:grpSp>
        <p:sp>
          <p:nvSpPr>
            <p:cNvPr id="1209" name="角丸四角形 1208"/>
            <p:cNvSpPr/>
            <p:nvPr/>
          </p:nvSpPr>
          <p:spPr>
            <a:xfrm>
              <a:off x="72008" y="3971941"/>
              <a:ext cx="468263" cy="4651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Ｂ</a:t>
              </a:r>
            </a:p>
          </p:txBody>
        </p:sp>
      </p:grpSp>
      <p:grpSp>
        <p:nvGrpSpPr>
          <p:cNvPr id="1213" name="グループ化 1212"/>
          <p:cNvGrpSpPr>
            <a:grpSpLocks/>
          </p:cNvGrpSpPr>
          <p:nvPr/>
        </p:nvGrpSpPr>
        <p:grpSpPr bwMode="auto">
          <a:xfrm>
            <a:off x="71438" y="2098675"/>
            <a:ext cx="9005887" cy="3341688"/>
            <a:chOff x="72008" y="1739323"/>
            <a:chExt cx="9005352" cy="3341584"/>
          </a:xfrm>
        </p:grpSpPr>
        <p:grpSp>
          <p:nvGrpSpPr>
            <p:cNvPr id="64521" name="グループ化 978"/>
            <p:cNvGrpSpPr>
              <a:grpSpLocks/>
            </p:cNvGrpSpPr>
            <p:nvPr/>
          </p:nvGrpSpPr>
          <p:grpSpPr bwMode="auto">
            <a:xfrm>
              <a:off x="3386984" y="2639850"/>
              <a:ext cx="5690376" cy="2441057"/>
              <a:chOff x="2123728" y="2132856"/>
              <a:chExt cx="6048674" cy="2808311"/>
            </a:xfrm>
          </p:grpSpPr>
          <p:grpSp>
            <p:nvGrpSpPr>
              <p:cNvPr id="64523" name="グループ化 5"/>
              <p:cNvGrpSpPr>
                <a:grpSpLocks/>
              </p:cNvGrpSpPr>
              <p:nvPr/>
            </p:nvGrpSpPr>
            <p:grpSpPr bwMode="auto">
              <a:xfrm>
                <a:off x="2123728" y="2132856"/>
                <a:ext cx="2880319" cy="2808311"/>
                <a:chOff x="2123728" y="2132856"/>
                <a:chExt cx="2880320" cy="2808312"/>
              </a:xfrm>
            </p:grpSpPr>
            <p:grpSp>
              <p:nvGrpSpPr>
                <p:cNvPr id="64527" name="グループ化 46"/>
                <p:cNvGrpSpPr>
                  <a:grpSpLocks/>
                </p:cNvGrpSpPr>
                <p:nvPr/>
              </p:nvGrpSpPr>
              <p:grpSpPr bwMode="auto">
                <a:xfrm>
                  <a:off x="2123728" y="2996952"/>
                  <a:ext cx="1296144" cy="1080120"/>
                  <a:chOff x="2123728" y="2996952"/>
                  <a:chExt cx="1296144" cy="1080120"/>
                </a:xfrm>
              </p:grpSpPr>
              <p:sp>
                <p:nvSpPr>
                  <p:cNvPr id="1077" name="円/楕円 3"/>
                  <p:cNvSpPr/>
                  <p:nvPr/>
                </p:nvSpPr>
                <p:spPr>
                  <a:xfrm>
                    <a:off x="2411763" y="2996178"/>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78" name="円/楕円 4"/>
                  <p:cNvSpPr/>
                  <p:nvPr/>
                </p:nvSpPr>
                <p:spPr>
                  <a:xfrm>
                    <a:off x="2914596" y="2996178"/>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79" name="円/楕円 5"/>
                  <p:cNvSpPr/>
                  <p:nvPr/>
                </p:nvSpPr>
                <p:spPr>
                  <a:xfrm>
                    <a:off x="2123225" y="3429007"/>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80" name="円/楕円 6"/>
                  <p:cNvSpPr/>
                  <p:nvPr/>
                </p:nvSpPr>
                <p:spPr>
                  <a:xfrm>
                    <a:off x="2411763" y="3861835"/>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81" name="円/楕円 7"/>
                  <p:cNvSpPr/>
                  <p:nvPr/>
                </p:nvSpPr>
                <p:spPr>
                  <a:xfrm>
                    <a:off x="2914596" y="3861835"/>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82" name="円/楕円 8"/>
                  <p:cNvSpPr/>
                  <p:nvPr/>
                </p:nvSpPr>
                <p:spPr>
                  <a:xfrm>
                    <a:off x="3203134" y="3429007"/>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83" name="直線コネクタ 10"/>
                  <p:cNvCxnSpPr/>
                  <p:nvPr/>
                </p:nvCxnSpPr>
                <p:spPr>
                  <a:xfrm>
                    <a:off x="2627745" y="3103929"/>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4" name="直線コネクタ 1083"/>
                  <p:cNvCxnSpPr/>
                  <p:nvPr/>
                </p:nvCxnSpPr>
                <p:spPr>
                  <a:xfrm rot="5400000" flipH="1" flipV="1">
                    <a:off x="2234930" y="3252849"/>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5" name="直線コネクタ 1084"/>
                  <p:cNvCxnSpPr/>
                  <p:nvPr/>
                </p:nvCxnSpPr>
                <p:spPr>
                  <a:xfrm rot="16200000" flipH="1">
                    <a:off x="2234930" y="3685678"/>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6" name="直線コネクタ 1085"/>
                  <p:cNvCxnSpPr/>
                  <p:nvPr/>
                </p:nvCxnSpPr>
                <p:spPr>
                  <a:xfrm>
                    <a:off x="2627745" y="3969587"/>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7" name="直線コネクタ 1086"/>
                  <p:cNvCxnSpPr/>
                  <p:nvPr/>
                </p:nvCxnSpPr>
                <p:spPr>
                  <a:xfrm rot="16200000" flipH="1">
                    <a:off x="3027989" y="3252849"/>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8" name="直線コネクタ 1087"/>
                  <p:cNvCxnSpPr/>
                  <p:nvPr/>
                </p:nvCxnSpPr>
                <p:spPr>
                  <a:xfrm rot="5400000" flipH="1" flipV="1">
                    <a:off x="3027989" y="3685678"/>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28" name="グループ化 47"/>
                <p:cNvGrpSpPr>
                  <a:grpSpLocks/>
                </p:cNvGrpSpPr>
                <p:nvPr/>
              </p:nvGrpSpPr>
              <p:grpSpPr bwMode="auto">
                <a:xfrm>
                  <a:off x="2915816" y="2564904"/>
                  <a:ext cx="1296144" cy="1080120"/>
                  <a:chOff x="2123728" y="2996952"/>
                  <a:chExt cx="1296144" cy="1080120"/>
                </a:xfrm>
              </p:grpSpPr>
              <p:sp>
                <p:nvSpPr>
                  <p:cNvPr id="1065" name="円/楕円 1064"/>
                  <p:cNvSpPr/>
                  <p:nvPr/>
                </p:nvSpPr>
                <p:spPr>
                  <a:xfrm>
                    <a:off x="2411047" y="2997223"/>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66" name="円/楕円 1065"/>
                  <p:cNvSpPr/>
                  <p:nvPr/>
                </p:nvSpPr>
                <p:spPr>
                  <a:xfrm>
                    <a:off x="2915566" y="2997223"/>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67" name="円/楕円 1066"/>
                  <p:cNvSpPr/>
                  <p:nvPr/>
                </p:nvSpPr>
                <p:spPr>
                  <a:xfrm>
                    <a:off x="2122508" y="3428226"/>
                    <a:ext cx="215982" cy="217328"/>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68" name="円/楕円 1067"/>
                  <p:cNvSpPr/>
                  <p:nvPr/>
                </p:nvSpPr>
                <p:spPr>
                  <a:xfrm>
                    <a:off x="2411047" y="3861055"/>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69" name="円/楕円 1068"/>
                  <p:cNvSpPr/>
                  <p:nvPr/>
                </p:nvSpPr>
                <p:spPr>
                  <a:xfrm>
                    <a:off x="2915566" y="3861055"/>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70" name="円/楕円 1069"/>
                  <p:cNvSpPr/>
                  <p:nvPr/>
                </p:nvSpPr>
                <p:spPr>
                  <a:xfrm>
                    <a:off x="3204105" y="3428226"/>
                    <a:ext cx="215982" cy="217328"/>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71" name="直線コネクタ 1070"/>
                  <p:cNvCxnSpPr>
                    <a:stCxn id="1065" idx="6"/>
                    <a:endCxn id="1066" idx="2"/>
                  </p:cNvCxnSpPr>
                  <p:nvPr/>
                </p:nvCxnSpPr>
                <p:spPr>
                  <a:xfrm>
                    <a:off x="2627028" y="3104975"/>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2" name="直線コネクタ 1071"/>
                  <p:cNvCxnSpPr>
                    <a:stCxn id="1067" idx="7"/>
                    <a:endCxn id="1065" idx="3"/>
                  </p:cNvCxnSpPr>
                  <p:nvPr/>
                </p:nvCxnSpPr>
                <p:spPr>
                  <a:xfrm rot="5400000" flipH="1" flipV="1">
                    <a:off x="2235058" y="3253051"/>
                    <a:ext cx="279421"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3" name="直線コネクタ 1072"/>
                  <p:cNvCxnSpPr>
                    <a:stCxn id="1067" idx="5"/>
                    <a:endCxn id="1068" idx="1"/>
                  </p:cNvCxnSpPr>
                  <p:nvPr/>
                </p:nvCxnSpPr>
                <p:spPr>
                  <a:xfrm rot="16200000" flipH="1">
                    <a:off x="2235058" y="3684054"/>
                    <a:ext cx="279421"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4" name="直線コネクタ 1073"/>
                  <p:cNvCxnSpPr>
                    <a:stCxn id="1068" idx="6"/>
                    <a:endCxn id="1069" idx="2"/>
                  </p:cNvCxnSpPr>
                  <p:nvPr/>
                </p:nvCxnSpPr>
                <p:spPr>
                  <a:xfrm>
                    <a:off x="2627028" y="3968805"/>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5" name="直線コネクタ 1074"/>
                  <p:cNvCxnSpPr>
                    <a:stCxn id="1066" idx="5"/>
                    <a:endCxn id="1070" idx="1"/>
                  </p:cNvCxnSpPr>
                  <p:nvPr/>
                </p:nvCxnSpPr>
                <p:spPr>
                  <a:xfrm rot="16200000" flipH="1">
                    <a:off x="3028116" y="3253051"/>
                    <a:ext cx="279421"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6" name="直線コネクタ 1075"/>
                  <p:cNvCxnSpPr>
                    <a:stCxn id="1069" idx="7"/>
                    <a:endCxn id="1070" idx="3"/>
                  </p:cNvCxnSpPr>
                  <p:nvPr/>
                </p:nvCxnSpPr>
                <p:spPr>
                  <a:xfrm rot="5400000" flipH="1" flipV="1">
                    <a:off x="3028116" y="3684054"/>
                    <a:ext cx="279421"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29" name="グループ化 60"/>
                <p:cNvGrpSpPr>
                  <a:grpSpLocks/>
                </p:cNvGrpSpPr>
                <p:nvPr/>
              </p:nvGrpSpPr>
              <p:grpSpPr bwMode="auto">
                <a:xfrm>
                  <a:off x="2915816" y="3429000"/>
                  <a:ext cx="1296144" cy="1080120"/>
                  <a:chOff x="2123728" y="2996952"/>
                  <a:chExt cx="1296144" cy="1080120"/>
                </a:xfrm>
              </p:grpSpPr>
              <p:sp>
                <p:nvSpPr>
                  <p:cNvPr id="1053" name="円/楕円 1052"/>
                  <p:cNvSpPr/>
                  <p:nvPr/>
                </p:nvSpPr>
                <p:spPr>
                  <a:xfrm>
                    <a:off x="2411047" y="2996959"/>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54" name="円/楕円 1053"/>
                  <p:cNvSpPr/>
                  <p:nvPr/>
                </p:nvSpPr>
                <p:spPr>
                  <a:xfrm>
                    <a:off x="2915566" y="2996959"/>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55" name="円/楕円 1054"/>
                  <p:cNvSpPr/>
                  <p:nvPr/>
                </p:nvSpPr>
                <p:spPr>
                  <a:xfrm>
                    <a:off x="2122508" y="3427961"/>
                    <a:ext cx="215982" cy="2173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56" name="円/楕円 1055"/>
                  <p:cNvSpPr/>
                  <p:nvPr/>
                </p:nvSpPr>
                <p:spPr>
                  <a:xfrm>
                    <a:off x="2411047" y="3860790"/>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57" name="円/楕円 1056"/>
                  <p:cNvSpPr/>
                  <p:nvPr/>
                </p:nvSpPr>
                <p:spPr>
                  <a:xfrm>
                    <a:off x="2915566" y="3860790"/>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58" name="円/楕円 1057"/>
                  <p:cNvSpPr/>
                  <p:nvPr/>
                </p:nvSpPr>
                <p:spPr>
                  <a:xfrm>
                    <a:off x="3204105" y="3427961"/>
                    <a:ext cx="215982" cy="21732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59" name="直線コネクタ 1058"/>
                  <p:cNvCxnSpPr>
                    <a:stCxn id="1053" idx="6"/>
                    <a:endCxn id="1054" idx="2"/>
                  </p:cNvCxnSpPr>
                  <p:nvPr/>
                </p:nvCxnSpPr>
                <p:spPr>
                  <a:xfrm>
                    <a:off x="2627028" y="3104709"/>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0" name="直線コネクタ 1059"/>
                  <p:cNvCxnSpPr>
                    <a:stCxn id="1055" idx="7"/>
                    <a:endCxn id="1053" idx="3"/>
                  </p:cNvCxnSpPr>
                  <p:nvPr/>
                </p:nvCxnSpPr>
                <p:spPr>
                  <a:xfrm rot="5400000" flipH="1" flipV="1">
                    <a:off x="2235058" y="3252785"/>
                    <a:ext cx="279422"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1" name="直線コネクタ 1060"/>
                  <p:cNvCxnSpPr>
                    <a:stCxn id="1055" idx="5"/>
                    <a:endCxn id="1056" idx="1"/>
                  </p:cNvCxnSpPr>
                  <p:nvPr/>
                </p:nvCxnSpPr>
                <p:spPr>
                  <a:xfrm rot="16200000" flipH="1">
                    <a:off x="2235058" y="3683788"/>
                    <a:ext cx="279422"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2" name="直線コネクタ 1061"/>
                  <p:cNvCxnSpPr>
                    <a:stCxn id="1056" idx="6"/>
                    <a:endCxn id="1057" idx="2"/>
                  </p:cNvCxnSpPr>
                  <p:nvPr/>
                </p:nvCxnSpPr>
                <p:spPr>
                  <a:xfrm>
                    <a:off x="2627028" y="3968541"/>
                    <a:ext cx="28853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3" name="直線コネクタ 1062"/>
                  <p:cNvCxnSpPr>
                    <a:stCxn id="1054" idx="5"/>
                    <a:endCxn id="1058" idx="1"/>
                  </p:cNvCxnSpPr>
                  <p:nvPr/>
                </p:nvCxnSpPr>
                <p:spPr>
                  <a:xfrm rot="16200000" flipH="1">
                    <a:off x="3028116" y="3252785"/>
                    <a:ext cx="279422"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4" name="直線コネクタ 1063"/>
                  <p:cNvCxnSpPr>
                    <a:stCxn id="1057" idx="7"/>
                    <a:endCxn id="1058" idx="3"/>
                  </p:cNvCxnSpPr>
                  <p:nvPr/>
                </p:nvCxnSpPr>
                <p:spPr>
                  <a:xfrm rot="5400000" flipH="1" flipV="1">
                    <a:off x="3028116" y="3683788"/>
                    <a:ext cx="279422" cy="1366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30" name="グループ化 73"/>
                <p:cNvGrpSpPr>
                  <a:grpSpLocks/>
                </p:cNvGrpSpPr>
                <p:nvPr/>
              </p:nvGrpSpPr>
              <p:grpSpPr bwMode="auto">
                <a:xfrm>
                  <a:off x="3707904" y="2996952"/>
                  <a:ext cx="1296144" cy="1080120"/>
                  <a:chOff x="2123728" y="2996952"/>
                  <a:chExt cx="1296144" cy="1080120"/>
                </a:xfrm>
              </p:grpSpPr>
              <p:sp>
                <p:nvSpPr>
                  <p:cNvPr id="1041" name="円/楕円 1040"/>
                  <p:cNvSpPr/>
                  <p:nvPr/>
                </p:nvSpPr>
                <p:spPr>
                  <a:xfrm>
                    <a:off x="2412017" y="2996178"/>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42" name="円/楕円 1041"/>
                  <p:cNvSpPr/>
                  <p:nvPr/>
                </p:nvSpPr>
                <p:spPr>
                  <a:xfrm>
                    <a:off x="2914850" y="2996178"/>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3" name="円/楕円 1042"/>
                  <p:cNvSpPr/>
                  <p:nvPr/>
                </p:nvSpPr>
                <p:spPr>
                  <a:xfrm>
                    <a:off x="2123478" y="3429007"/>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4" name="円/楕円 1043"/>
                  <p:cNvSpPr/>
                  <p:nvPr/>
                </p:nvSpPr>
                <p:spPr>
                  <a:xfrm>
                    <a:off x="2412017" y="3861835"/>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5" name="円/楕円 1044"/>
                  <p:cNvSpPr/>
                  <p:nvPr/>
                </p:nvSpPr>
                <p:spPr>
                  <a:xfrm>
                    <a:off x="2914850" y="3861835"/>
                    <a:ext cx="215982" cy="215501"/>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6" name="円/楕円 1045"/>
                  <p:cNvSpPr/>
                  <p:nvPr/>
                </p:nvSpPr>
                <p:spPr>
                  <a:xfrm>
                    <a:off x="3203387" y="3429007"/>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47" name="直線コネクタ 1046"/>
                  <p:cNvCxnSpPr>
                    <a:stCxn id="1041" idx="6"/>
                    <a:endCxn id="1042" idx="2"/>
                  </p:cNvCxnSpPr>
                  <p:nvPr/>
                </p:nvCxnSpPr>
                <p:spPr>
                  <a:xfrm>
                    <a:off x="2627999" y="3103929"/>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8" name="直線コネクタ 1047"/>
                  <p:cNvCxnSpPr>
                    <a:stCxn id="1043" idx="7"/>
                    <a:endCxn id="1041" idx="3"/>
                  </p:cNvCxnSpPr>
                  <p:nvPr/>
                </p:nvCxnSpPr>
                <p:spPr>
                  <a:xfrm rot="5400000" flipH="1" flipV="1">
                    <a:off x="2235184" y="3252849"/>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9" name="直線コネクタ 1048"/>
                  <p:cNvCxnSpPr>
                    <a:stCxn id="1043" idx="5"/>
                    <a:endCxn id="1044" idx="1"/>
                  </p:cNvCxnSpPr>
                  <p:nvPr/>
                </p:nvCxnSpPr>
                <p:spPr>
                  <a:xfrm rot="16200000" flipH="1">
                    <a:off x="2235184" y="3685678"/>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50" name="直線コネクタ 1049"/>
                  <p:cNvCxnSpPr>
                    <a:stCxn id="1044" idx="6"/>
                    <a:endCxn id="1045" idx="2"/>
                  </p:cNvCxnSpPr>
                  <p:nvPr/>
                </p:nvCxnSpPr>
                <p:spPr>
                  <a:xfrm>
                    <a:off x="2627999" y="3969587"/>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51" name="直線コネクタ 1050"/>
                  <p:cNvCxnSpPr>
                    <a:stCxn id="1042" idx="5"/>
                    <a:endCxn id="1046" idx="1"/>
                  </p:cNvCxnSpPr>
                  <p:nvPr/>
                </p:nvCxnSpPr>
                <p:spPr>
                  <a:xfrm rot="16200000" flipH="1">
                    <a:off x="3028243" y="3252849"/>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52" name="直線コネクタ 1051"/>
                  <p:cNvCxnSpPr>
                    <a:stCxn id="1045" idx="7"/>
                    <a:endCxn id="1046" idx="3"/>
                  </p:cNvCxnSpPr>
                  <p:nvPr/>
                </p:nvCxnSpPr>
                <p:spPr>
                  <a:xfrm rot="5400000" flipH="1" flipV="1">
                    <a:off x="3028243" y="3685678"/>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31" name="グループ化 86"/>
                <p:cNvGrpSpPr>
                  <a:grpSpLocks/>
                </p:cNvGrpSpPr>
                <p:nvPr/>
              </p:nvGrpSpPr>
              <p:grpSpPr bwMode="auto">
                <a:xfrm>
                  <a:off x="3707904" y="2132856"/>
                  <a:ext cx="1296144" cy="1080120"/>
                  <a:chOff x="2123728" y="2996952"/>
                  <a:chExt cx="1296144" cy="1080120"/>
                </a:xfrm>
              </p:grpSpPr>
              <p:sp>
                <p:nvSpPr>
                  <p:cNvPr id="1029" name="円/楕円 1028"/>
                  <p:cNvSpPr/>
                  <p:nvPr/>
                </p:nvSpPr>
                <p:spPr>
                  <a:xfrm>
                    <a:off x="2412017" y="2996444"/>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30" name="円/楕円 1029"/>
                  <p:cNvSpPr/>
                  <p:nvPr/>
                </p:nvSpPr>
                <p:spPr>
                  <a:xfrm>
                    <a:off x="2914850" y="2996444"/>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1" name="円/楕円 1030"/>
                  <p:cNvSpPr/>
                  <p:nvPr/>
                </p:nvSpPr>
                <p:spPr>
                  <a:xfrm>
                    <a:off x="2123478" y="3429272"/>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2" name="円/楕円 1031"/>
                  <p:cNvSpPr/>
                  <p:nvPr/>
                </p:nvSpPr>
                <p:spPr>
                  <a:xfrm>
                    <a:off x="2412017" y="386210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3" name="円/楕円 1032"/>
                  <p:cNvSpPr/>
                  <p:nvPr/>
                </p:nvSpPr>
                <p:spPr>
                  <a:xfrm>
                    <a:off x="2914850" y="386210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4" name="円/楕円 1033"/>
                  <p:cNvSpPr/>
                  <p:nvPr/>
                </p:nvSpPr>
                <p:spPr>
                  <a:xfrm>
                    <a:off x="3203387" y="3429272"/>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35" name="直線コネクタ 1034"/>
                  <p:cNvCxnSpPr>
                    <a:stCxn id="1029" idx="6"/>
                    <a:endCxn id="1030" idx="2"/>
                  </p:cNvCxnSpPr>
                  <p:nvPr/>
                </p:nvCxnSpPr>
                <p:spPr>
                  <a:xfrm>
                    <a:off x="2627999" y="310419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6" name="直線コネクタ 1035"/>
                  <p:cNvCxnSpPr>
                    <a:stCxn id="1031" idx="7"/>
                    <a:endCxn id="1029" idx="3"/>
                  </p:cNvCxnSpPr>
                  <p:nvPr/>
                </p:nvCxnSpPr>
                <p:spPr>
                  <a:xfrm rot="5400000" flipH="1" flipV="1">
                    <a:off x="2235184" y="3253114"/>
                    <a:ext cx="279422" cy="134989"/>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37" name="直線コネクタ 1036"/>
                  <p:cNvCxnSpPr>
                    <a:stCxn id="1031" idx="5"/>
                    <a:endCxn id="1032" idx="1"/>
                  </p:cNvCxnSpPr>
                  <p:nvPr/>
                </p:nvCxnSpPr>
                <p:spPr>
                  <a:xfrm rot="16200000" flipH="1">
                    <a:off x="2235184" y="368594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8" name="直線コネクタ 1037"/>
                  <p:cNvCxnSpPr>
                    <a:stCxn id="1032" idx="6"/>
                    <a:endCxn id="1033" idx="2"/>
                  </p:cNvCxnSpPr>
                  <p:nvPr/>
                </p:nvCxnSpPr>
                <p:spPr>
                  <a:xfrm>
                    <a:off x="2627999" y="3969851"/>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39" name="直線コネクタ 1038"/>
                  <p:cNvCxnSpPr>
                    <a:stCxn id="1030" idx="5"/>
                    <a:endCxn id="1034" idx="1"/>
                  </p:cNvCxnSpPr>
                  <p:nvPr/>
                </p:nvCxnSpPr>
                <p:spPr>
                  <a:xfrm rot="16200000" flipH="1">
                    <a:off x="3028243" y="325311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40" name="直線コネクタ 1039"/>
                  <p:cNvCxnSpPr>
                    <a:stCxn id="1033" idx="7"/>
                    <a:endCxn id="1034" idx="3"/>
                  </p:cNvCxnSpPr>
                  <p:nvPr/>
                </p:nvCxnSpPr>
                <p:spPr>
                  <a:xfrm rot="5400000" flipH="1" flipV="1">
                    <a:off x="3028243" y="368594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32" name="グループ化 99"/>
                <p:cNvGrpSpPr>
                  <a:grpSpLocks/>
                </p:cNvGrpSpPr>
                <p:nvPr/>
              </p:nvGrpSpPr>
              <p:grpSpPr bwMode="auto">
                <a:xfrm>
                  <a:off x="2123728" y="2132856"/>
                  <a:ext cx="1296144" cy="1080120"/>
                  <a:chOff x="2123728" y="2996952"/>
                  <a:chExt cx="1296144" cy="1080120"/>
                </a:xfrm>
              </p:grpSpPr>
              <p:sp>
                <p:nvSpPr>
                  <p:cNvPr id="1016" name="円/楕円 1015"/>
                  <p:cNvSpPr/>
                  <p:nvPr/>
                </p:nvSpPr>
                <p:spPr>
                  <a:xfrm>
                    <a:off x="2411763" y="2996444"/>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17" name="円/楕円 1016"/>
                  <p:cNvSpPr/>
                  <p:nvPr/>
                </p:nvSpPr>
                <p:spPr>
                  <a:xfrm>
                    <a:off x="2914596" y="2996444"/>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18" name="円/楕円 1017"/>
                  <p:cNvSpPr/>
                  <p:nvPr/>
                </p:nvSpPr>
                <p:spPr>
                  <a:xfrm>
                    <a:off x="2123225" y="3429272"/>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19" name="円/楕円 1018"/>
                  <p:cNvSpPr/>
                  <p:nvPr/>
                </p:nvSpPr>
                <p:spPr>
                  <a:xfrm>
                    <a:off x="2411763" y="386210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20" name="円/楕円 1019"/>
                  <p:cNvSpPr/>
                  <p:nvPr/>
                </p:nvSpPr>
                <p:spPr>
                  <a:xfrm>
                    <a:off x="2914596" y="386210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21" name="円/楕円 1020"/>
                  <p:cNvSpPr/>
                  <p:nvPr/>
                </p:nvSpPr>
                <p:spPr>
                  <a:xfrm>
                    <a:off x="3203134" y="3429272"/>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22" name="直線コネクタ 1021"/>
                  <p:cNvCxnSpPr>
                    <a:stCxn id="1016" idx="6"/>
                    <a:endCxn id="1017" idx="2"/>
                  </p:cNvCxnSpPr>
                  <p:nvPr/>
                </p:nvCxnSpPr>
                <p:spPr>
                  <a:xfrm>
                    <a:off x="2627745" y="3104194"/>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23" name="直線コネクタ 1022"/>
                  <p:cNvCxnSpPr>
                    <a:stCxn id="1018" idx="7"/>
                    <a:endCxn id="1016" idx="3"/>
                  </p:cNvCxnSpPr>
                  <p:nvPr/>
                </p:nvCxnSpPr>
                <p:spPr>
                  <a:xfrm rot="5400000" flipH="1" flipV="1">
                    <a:off x="2234930" y="325311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24" name="直線コネクタ 1023"/>
                  <p:cNvCxnSpPr>
                    <a:stCxn id="1018" idx="5"/>
                    <a:endCxn id="1019" idx="1"/>
                  </p:cNvCxnSpPr>
                  <p:nvPr/>
                </p:nvCxnSpPr>
                <p:spPr>
                  <a:xfrm rot="16200000" flipH="1">
                    <a:off x="2234930" y="368594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25" name="直線コネクタ 1024"/>
                  <p:cNvCxnSpPr>
                    <a:stCxn id="1019" idx="6"/>
                    <a:endCxn id="1020" idx="2"/>
                  </p:cNvCxnSpPr>
                  <p:nvPr/>
                </p:nvCxnSpPr>
                <p:spPr>
                  <a:xfrm>
                    <a:off x="2627745" y="3969851"/>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27" name="直線コネクタ 1026"/>
                  <p:cNvCxnSpPr>
                    <a:stCxn id="1017" idx="5"/>
                    <a:endCxn id="1021" idx="1"/>
                  </p:cNvCxnSpPr>
                  <p:nvPr/>
                </p:nvCxnSpPr>
                <p:spPr>
                  <a:xfrm rot="16200000" flipH="1">
                    <a:off x="3027989" y="325311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28" name="直線コネクタ 1027"/>
                  <p:cNvCxnSpPr>
                    <a:stCxn id="1020" idx="7"/>
                    <a:endCxn id="1021" idx="3"/>
                  </p:cNvCxnSpPr>
                  <p:nvPr/>
                </p:nvCxnSpPr>
                <p:spPr>
                  <a:xfrm rot="5400000" flipH="1" flipV="1">
                    <a:off x="3027989" y="368594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33" name="グループ化 112"/>
                <p:cNvGrpSpPr>
                  <a:grpSpLocks/>
                </p:cNvGrpSpPr>
                <p:nvPr/>
              </p:nvGrpSpPr>
              <p:grpSpPr bwMode="auto">
                <a:xfrm>
                  <a:off x="3707904" y="3861048"/>
                  <a:ext cx="1296144" cy="1080120"/>
                  <a:chOff x="2123728" y="2996952"/>
                  <a:chExt cx="1296144" cy="1080120"/>
                </a:xfrm>
              </p:grpSpPr>
              <p:sp>
                <p:nvSpPr>
                  <p:cNvPr id="1004" name="円/楕円 1003"/>
                  <p:cNvSpPr/>
                  <p:nvPr/>
                </p:nvSpPr>
                <p:spPr>
                  <a:xfrm>
                    <a:off x="2412017" y="2995913"/>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05" name="円/楕円 1004"/>
                  <p:cNvSpPr/>
                  <p:nvPr/>
                </p:nvSpPr>
                <p:spPr>
                  <a:xfrm>
                    <a:off x="2914850" y="2995913"/>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06" name="円/楕円 1005"/>
                  <p:cNvSpPr/>
                  <p:nvPr/>
                </p:nvSpPr>
                <p:spPr>
                  <a:xfrm>
                    <a:off x="2123478" y="342874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07" name="円/楕円 1006"/>
                  <p:cNvSpPr/>
                  <p:nvPr/>
                </p:nvSpPr>
                <p:spPr>
                  <a:xfrm>
                    <a:off x="2412017" y="386157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08" name="円/楕円 1007"/>
                  <p:cNvSpPr/>
                  <p:nvPr/>
                </p:nvSpPr>
                <p:spPr>
                  <a:xfrm>
                    <a:off x="2914850" y="386157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09" name="円/楕円 1008"/>
                  <p:cNvSpPr/>
                  <p:nvPr/>
                </p:nvSpPr>
                <p:spPr>
                  <a:xfrm>
                    <a:off x="3203387" y="342874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10" name="直線コネクタ 1009"/>
                  <p:cNvCxnSpPr>
                    <a:stCxn id="1004" idx="6"/>
                    <a:endCxn id="1005" idx="2"/>
                  </p:cNvCxnSpPr>
                  <p:nvPr/>
                </p:nvCxnSpPr>
                <p:spPr>
                  <a:xfrm>
                    <a:off x="2627999" y="3103663"/>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11" name="直線コネクタ 1010"/>
                  <p:cNvCxnSpPr>
                    <a:stCxn id="1006" idx="7"/>
                    <a:endCxn id="1004" idx="3"/>
                  </p:cNvCxnSpPr>
                  <p:nvPr/>
                </p:nvCxnSpPr>
                <p:spPr>
                  <a:xfrm rot="5400000" flipH="1" flipV="1">
                    <a:off x="2235184" y="325258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12" name="直線コネクタ 1011"/>
                  <p:cNvCxnSpPr>
                    <a:stCxn id="1006" idx="5"/>
                    <a:endCxn id="1007" idx="1"/>
                  </p:cNvCxnSpPr>
                  <p:nvPr/>
                </p:nvCxnSpPr>
                <p:spPr>
                  <a:xfrm rot="16200000" flipH="1">
                    <a:off x="2235184" y="368541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13" name="直線コネクタ 1012"/>
                  <p:cNvCxnSpPr>
                    <a:stCxn id="1007" idx="6"/>
                    <a:endCxn id="1008" idx="2"/>
                  </p:cNvCxnSpPr>
                  <p:nvPr/>
                </p:nvCxnSpPr>
                <p:spPr>
                  <a:xfrm>
                    <a:off x="2627999" y="3969321"/>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14" name="直線コネクタ 1013"/>
                  <p:cNvCxnSpPr>
                    <a:stCxn id="1005" idx="5"/>
                    <a:endCxn id="1009" idx="1"/>
                  </p:cNvCxnSpPr>
                  <p:nvPr/>
                </p:nvCxnSpPr>
                <p:spPr>
                  <a:xfrm rot="16200000" flipH="1">
                    <a:off x="3028243" y="325258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15" name="直線コネクタ 1014"/>
                  <p:cNvCxnSpPr>
                    <a:stCxn id="1008" idx="7"/>
                    <a:endCxn id="1009" idx="3"/>
                  </p:cNvCxnSpPr>
                  <p:nvPr/>
                </p:nvCxnSpPr>
                <p:spPr>
                  <a:xfrm rot="5400000" flipH="1" flipV="1">
                    <a:off x="3028243" y="368541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64534" name="グループ化 125"/>
                <p:cNvGrpSpPr>
                  <a:grpSpLocks/>
                </p:cNvGrpSpPr>
                <p:nvPr/>
              </p:nvGrpSpPr>
              <p:grpSpPr bwMode="auto">
                <a:xfrm>
                  <a:off x="2123728" y="3861048"/>
                  <a:ext cx="1296144" cy="1080120"/>
                  <a:chOff x="2123728" y="2996952"/>
                  <a:chExt cx="1296144" cy="1080120"/>
                </a:xfrm>
              </p:grpSpPr>
              <p:sp>
                <p:nvSpPr>
                  <p:cNvPr id="992" name="円/楕円 991"/>
                  <p:cNvSpPr/>
                  <p:nvPr/>
                </p:nvSpPr>
                <p:spPr>
                  <a:xfrm>
                    <a:off x="2411763" y="2995913"/>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993" name="円/楕円 992"/>
                  <p:cNvSpPr/>
                  <p:nvPr/>
                </p:nvSpPr>
                <p:spPr>
                  <a:xfrm>
                    <a:off x="2914596" y="2995913"/>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94" name="円/楕円 993"/>
                  <p:cNvSpPr/>
                  <p:nvPr/>
                </p:nvSpPr>
                <p:spPr>
                  <a:xfrm>
                    <a:off x="2123225" y="342874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95" name="円/楕円 994"/>
                  <p:cNvSpPr/>
                  <p:nvPr/>
                </p:nvSpPr>
                <p:spPr>
                  <a:xfrm>
                    <a:off x="2411763" y="386157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96" name="円/楕円 995"/>
                  <p:cNvSpPr/>
                  <p:nvPr/>
                </p:nvSpPr>
                <p:spPr>
                  <a:xfrm>
                    <a:off x="2914596" y="386157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97" name="円/楕円 996"/>
                  <p:cNvSpPr/>
                  <p:nvPr/>
                </p:nvSpPr>
                <p:spPr>
                  <a:xfrm>
                    <a:off x="3203134" y="3428741"/>
                    <a:ext cx="215982" cy="215501"/>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98" name="直線コネクタ 997"/>
                  <p:cNvCxnSpPr>
                    <a:stCxn id="992" idx="6"/>
                    <a:endCxn id="993" idx="2"/>
                  </p:cNvCxnSpPr>
                  <p:nvPr/>
                </p:nvCxnSpPr>
                <p:spPr>
                  <a:xfrm>
                    <a:off x="2627745" y="3103663"/>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99" name="直線コネクタ 998"/>
                  <p:cNvCxnSpPr>
                    <a:stCxn id="994" idx="7"/>
                    <a:endCxn id="992" idx="3"/>
                  </p:cNvCxnSpPr>
                  <p:nvPr/>
                </p:nvCxnSpPr>
                <p:spPr>
                  <a:xfrm rot="5400000" flipH="1" flipV="1">
                    <a:off x="2234930" y="325258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00" name="直線コネクタ 999"/>
                  <p:cNvCxnSpPr>
                    <a:stCxn id="994" idx="5"/>
                    <a:endCxn id="995" idx="1"/>
                  </p:cNvCxnSpPr>
                  <p:nvPr/>
                </p:nvCxnSpPr>
                <p:spPr>
                  <a:xfrm rot="16200000" flipH="1">
                    <a:off x="2234930" y="368541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01" name="直線コネクタ 1000"/>
                  <p:cNvCxnSpPr>
                    <a:stCxn id="995" idx="6"/>
                    <a:endCxn id="996" idx="2"/>
                  </p:cNvCxnSpPr>
                  <p:nvPr/>
                </p:nvCxnSpPr>
                <p:spPr>
                  <a:xfrm>
                    <a:off x="2627745" y="3969321"/>
                    <a:ext cx="2868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02" name="直線コネクタ 1001"/>
                  <p:cNvCxnSpPr>
                    <a:stCxn id="993" idx="5"/>
                    <a:endCxn id="997" idx="1"/>
                  </p:cNvCxnSpPr>
                  <p:nvPr/>
                </p:nvCxnSpPr>
                <p:spPr>
                  <a:xfrm rot="16200000" flipH="1">
                    <a:off x="3027989" y="3252584"/>
                    <a:ext cx="279422"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03" name="直線コネクタ 1002"/>
                  <p:cNvCxnSpPr>
                    <a:stCxn id="996" idx="7"/>
                    <a:endCxn id="997" idx="3"/>
                  </p:cNvCxnSpPr>
                  <p:nvPr/>
                </p:nvCxnSpPr>
                <p:spPr>
                  <a:xfrm rot="5400000" flipH="1" flipV="1">
                    <a:off x="3027989" y="3685413"/>
                    <a:ext cx="279421" cy="13498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64524" name="グループ化 226"/>
              <p:cNvGrpSpPr>
                <a:grpSpLocks/>
              </p:cNvGrpSpPr>
              <p:nvPr/>
            </p:nvGrpSpPr>
            <p:grpSpPr bwMode="auto">
              <a:xfrm>
                <a:off x="6372200" y="3645023"/>
                <a:ext cx="1800202" cy="360040"/>
                <a:chOff x="6372198" y="3645025"/>
                <a:chExt cx="1800200" cy="360040"/>
              </a:xfrm>
            </p:grpSpPr>
            <p:sp>
              <p:nvSpPr>
                <p:cNvPr id="982" name="角丸四角形 981"/>
                <p:cNvSpPr/>
                <p:nvPr/>
              </p:nvSpPr>
              <p:spPr>
                <a:xfrm>
                  <a:off x="6371990" y="3644510"/>
                  <a:ext cx="1800408" cy="3597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983" name="円/楕円 982"/>
                <p:cNvSpPr/>
                <p:nvPr/>
              </p:nvSpPr>
              <p:spPr>
                <a:xfrm>
                  <a:off x="6515414" y="3715734"/>
                  <a:ext cx="215982" cy="2173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sp>
          <p:nvSpPr>
            <p:cNvPr id="1206" name="角丸四角形 1205"/>
            <p:cNvSpPr/>
            <p:nvPr/>
          </p:nvSpPr>
          <p:spPr>
            <a:xfrm>
              <a:off x="72008" y="1739323"/>
              <a:ext cx="468284" cy="4651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Ａ</a:t>
              </a:r>
              <a:endParaRPr lang="ja-JP" altLang="en-US" dirty="0"/>
            </a:p>
          </p:txBody>
        </p:sp>
      </p:grpSp>
      <p:sp>
        <p:nvSpPr>
          <p:cNvPr id="1214" name="正方形/長方形 1213"/>
          <p:cNvSpPr/>
          <p:nvPr/>
        </p:nvSpPr>
        <p:spPr>
          <a:xfrm>
            <a:off x="3878263" y="2098675"/>
            <a:ext cx="47974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The View From (0 0 1) with hexagonal axis</a:t>
            </a:r>
            <a:endParaRPr lang="ja-JP" altLang="en-US" dirty="0"/>
          </a:p>
        </p:txBody>
      </p:sp>
      <p:pic>
        <p:nvPicPr>
          <p:cNvPr id="64520" name="Picture 2" descr="C:\Users\nishida\Desktop\研究\図\tri_and_hex_axis.JPG"/>
          <p:cNvPicPr>
            <a:picLocks noChangeAspect="1" noChangeArrowheads="1"/>
          </p:cNvPicPr>
          <p:nvPr/>
        </p:nvPicPr>
        <p:blipFill>
          <a:blip r:embed="rId3"/>
          <a:srcRect/>
          <a:stretch>
            <a:fillRect/>
          </a:stretch>
        </p:blipFill>
        <p:spPr bwMode="auto">
          <a:xfrm>
            <a:off x="539750" y="2100263"/>
            <a:ext cx="2686050" cy="389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0"/>
                                        </p:tgtEl>
                                        <p:attrNameLst>
                                          <p:attrName>style.visibility</p:attrName>
                                        </p:attrNameLst>
                                      </p:cBhvr>
                                      <p:to>
                                        <p:strVal val="visible"/>
                                      </p:to>
                                    </p:set>
                                    <p:anim calcmode="lin" valueType="num">
                                      <p:cBhvr additive="base">
                                        <p:cTn id="7" dur="500" fill="hold"/>
                                        <p:tgtEl>
                                          <p:spTgt spid="1210"/>
                                        </p:tgtEl>
                                        <p:attrNameLst>
                                          <p:attrName>ppt_x</p:attrName>
                                        </p:attrNameLst>
                                      </p:cBhvr>
                                      <p:tavLst>
                                        <p:tav tm="0">
                                          <p:val>
                                            <p:strVal val="#ppt_x"/>
                                          </p:val>
                                        </p:tav>
                                        <p:tav tm="100000">
                                          <p:val>
                                            <p:strVal val="#ppt_x"/>
                                          </p:val>
                                        </p:tav>
                                      </p:tavLst>
                                    </p:anim>
                                    <p:anim calcmode="lin" valueType="num">
                                      <p:cBhvr additive="base">
                                        <p:cTn id="8" dur="500" fill="hold"/>
                                        <p:tgtEl>
                                          <p:spTgt spid="12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1211"/>
                                        </p:tgtEl>
                                        <p:attrNameLst>
                                          <p:attrName>style.visibility</p:attrName>
                                        </p:attrNameLst>
                                      </p:cBhvr>
                                      <p:to>
                                        <p:strVal val="visible"/>
                                      </p:to>
                                    </p:set>
                                    <p:anim calcmode="lin" valueType="num">
                                      <p:cBhvr additive="base">
                                        <p:cTn id="12" dur="500" fill="hold"/>
                                        <p:tgtEl>
                                          <p:spTgt spid="1211"/>
                                        </p:tgtEl>
                                        <p:attrNameLst>
                                          <p:attrName>ppt_x</p:attrName>
                                        </p:attrNameLst>
                                      </p:cBhvr>
                                      <p:tavLst>
                                        <p:tav tm="0">
                                          <p:val>
                                            <p:strVal val="#ppt_x"/>
                                          </p:val>
                                        </p:tav>
                                        <p:tav tm="100000">
                                          <p:val>
                                            <p:strVal val="#ppt_x"/>
                                          </p:val>
                                        </p:tav>
                                      </p:tavLst>
                                    </p:anim>
                                    <p:anim calcmode="lin" valueType="num">
                                      <p:cBhvr additive="base">
                                        <p:cTn id="13" dur="500" fill="hold"/>
                                        <p:tgtEl>
                                          <p:spTgt spid="12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1212"/>
                                        </p:tgtEl>
                                        <p:attrNameLst>
                                          <p:attrName>style.visibility</p:attrName>
                                        </p:attrNameLst>
                                      </p:cBhvr>
                                      <p:to>
                                        <p:strVal val="visible"/>
                                      </p:to>
                                    </p:set>
                                    <p:anim calcmode="lin" valueType="num">
                                      <p:cBhvr additive="base">
                                        <p:cTn id="17" dur="500" fill="hold"/>
                                        <p:tgtEl>
                                          <p:spTgt spid="1212"/>
                                        </p:tgtEl>
                                        <p:attrNameLst>
                                          <p:attrName>ppt_x</p:attrName>
                                        </p:attrNameLst>
                                      </p:cBhvr>
                                      <p:tavLst>
                                        <p:tav tm="0">
                                          <p:val>
                                            <p:strVal val="#ppt_x"/>
                                          </p:val>
                                        </p:tav>
                                        <p:tav tm="100000">
                                          <p:val>
                                            <p:strVal val="#ppt_x"/>
                                          </p:val>
                                        </p:tav>
                                      </p:tavLst>
                                    </p:anim>
                                    <p:anim calcmode="lin" valueType="num">
                                      <p:cBhvr additive="base">
                                        <p:cTn id="18" dur="500" fill="hold"/>
                                        <p:tgtEl>
                                          <p:spTgt spid="1212"/>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1213"/>
                                        </p:tgtEl>
                                        <p:attrNameLst>
                                          <p:attrName>style.visibility</p:attrName>
                                        </p:attrNameLst>
                                      </p:cBhvr>
                                      <p:to>
                                        <p:strVal val="visible"/>
                                      </p:to>
                                    </p:set>
                                    <p:anim calcmode="lin" valueType="num">
                                      <p:cBhvr additive="base">
                                        <p:cTn id="22" dur="500" fill="hold"/>
                                        <p:tgtEl>
                                          <p:spTgt spid="1213"/>
                                        </p:tgtEl>
                                        <p:attrNameLst>
                                          <p:attrName>ppt_x</p:attrName>
                                        </p:attrNameLst>
                                      </p:cBhvr>
                                      <p:tavLst>
                                        <p:tav tm="0">
                                          <p:val>
                                            <p:strVal val="#ppt_x"/>
                                          </p:val>
                                        </p:tav>
                                        <p:tav tm="100000">
                                          <p:val>
                                            <p:strVal val="#ppt_x"/>
                                          </p:val>
                                        </p:tav>
                                      </p:tavLst>
                                    </p:anim>
                                    <p:anim calcmode="lin" valueType="num">
                                      <p:cBhvr additive="base">
                                        <p:cTn id="23" dur="500" fill="hold"/>
                                        <p:tgtEl>
                                          <p:spTgt spid="1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36512" y="2564904"/>
            <a:ext cx="9144000" cy="1728192"/>
          </a:xfrm>
          <a:prstGeom prst="rect">
            <a:avLst/>
          </a:prstGeom>
        </p:spPr>
        <p:txBody>
          <a:bodyPr>
            <a:normAutofit/>
          </a:bodyPr>
          <a:lstStyle>
            <a:lvl1pPr marL="342900" indent="-342900" algn="l" defTabSz="914400" rtl="0" eaLnBrk="1" latinLnBrk="0" hangingPunct="1">
              <a:spcBef>
                <a:spcPts val="1500"/>
              </a:spcBef>
              <a:buFontTx/>
              <a:buBlip>
                <a:blip r:embed="rId4"/>
              </a:buBlip>
              <a:defRPr kumimoji="1"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a:lstStyle>
          <a:p>
            <a:pPr fontAlgn="auto">
              <a:spcAft>
                <a:spcPts val="0"/>
              </a:spcAft>
              <a:defRPr/>
            </a:pPr>
            <a:r>
              <a:rPr lang="en-US" altLang="ja-JP" sz="4800" dirty="0" smtClean="0"/>
              <a:t>This animation is performed with </a:t>
            </a:r>
            <a:r>
              <a:rPr lang="en-US" altLang="ja-JP" sz="4800" dirty="0" err="1" smtClean="0"/>
              <a:t>a</a:t>
            </a:r>
            <a:r>
              <a:rPr lang="en-US" altLang="ja-JP" sz="4800" baseline="-20000" dirty="0" err="1" smtClean="0"/>
              <a:t>trg</a:t>
            </a:r>
            <a:r>
              <a:rPr lang="en-US" altLang="ja-JP" sz="4800" dirty="0" smtClean="0"/>
              <a:t>, </a:t>
            </a:r>
            <a:r>
              <a:rPr lang="en-US" altLang="ja-JP" sz="4800" dirty="0" err="1" smtClean="0"/>
              <a:t>cos</a:t>
            </a:r>
            <a:r>
              <a:rPr lang="en-US" altLang="ja-JP" sz="4800" dirty="0" smtClean="0"/>
              <a:t>α=0.5 fixed.</a:t>
            </a:r>
            <a:endParaRPr lang="ja-JP" altLang="en-US" sz="4800" dirty="0"/>
          </a:p>
        </p:txBody>
      </p:sp>
      <p:pic>
        <p:nvPicPr>
          <p:cNvPr id="5" name="Shape">
            <a:hlinkClick r:id="" action="ppaction://media"/>
          </p:cNvPr>
          <p:cNvPicPr>
            <a:picLocks noGrp="1" noChangeAspect="1"/>
          </p:cNvPicPr>
          <p:nvPr>
            <p:ph idx="1"/>
            <a:videoFile r:link="rId1"/>
          </p:nvPr>
        </p:nvPicPr>
        <p:blipFill>
          <a:blip r:embed="rId6"/>
          <a:srcRect/>
          <a:stretch>
            <a:fillRect/>
          </a:stretch>
        </p:blipFill>
        <p:spPr bwMode="auto">
          <a:xfrm>
            <a:off x="2268538" y="-26988"/>
            <a:ext cx="5327650" cy="6894513"/>
          </a:xfrm>
        </p:spPr>
      </p:pic>
      <p:sp>
        <p:nvSpPr>
          <p:cNvPr id="2" name="タイトル 1"/>
          <p:cNvSpPr>
            <a:spLocks noGrp="1"/>
          </p:cNvSpPr>
          <p:nvPr>
            <p:ph type="title"/>
          </p:nvPr>
        </p:nvSpPr>
        <p:spPr>
          <a:xfrm>
            <a:off x="0" y="0"/>
            <a:ext cx="9144000" cy="1313384"/>
          </a:xfrm>
        </p:spPr>
        <p:txBody>
          <a:bodyPr>
            <a:normAutofit fontScale="90000"/>
          </a:bodyPr>
          <a:lstStyle/>
          <a:p>
            <a:pPr fontAlgn="auto">
              <a:spcAft>
                <a:spcPts val="0"/>
              </a:spcAft>
              <a:defRPr/>
            </a:pPr>
            <a:r>
              <a:rPr lang="en-US" altLang="ja-JP" dirty="0" smtClean="0"/>
              <a:t>The animation of the R/c change from 0.33 to 0.25</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301ACE54-D3C6-4C31-894F-C0CBCB4BC065}" type="slidenum">
              <a:rPr lang="ja-JP" altLang="en-US"/>
              <a:pPr>
                <a:defRPr/>
              </a:pPr>
              <a:t>26</a:t>
            </a:fld>
            <a:endParaRPr lang="ja-JP" altLang="en-US"/>
          </a:p>
        </p:txBody>
      </p:sp>
      <p:sp>
        <p:nvSpPr>
          <p:cNvPr id="7" name="角丸四角形 6"/>
          <p:cNvSpPr/>
          <p:nvPr/>
        </p:nvSpPr>
        <p:spPr>
          <a:xfrm>
            <a:off x="6084888" y="1268413"/>
            <a:ext cx="2590800" cy="1081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err="1"/>
              <a:t>Rhombohedral</a:t>
            </a:r>
            <a:endParaRPr lang="en-US" altLang="ja-JP" sz="2400" dirty="0"/>
          </a:p>
          <a:p>
            <a:pPr algn="ctr" fontAlgn="auto">
              <a:spcBef>
                <a:spcPts val="0"/>
              </a:spcBef>
              <a:spcAft>
                <a:spcPts val="0"/>
              </a:spcAft>
              <a:defRPr/>
            </a:pPr>
            <a:r>
              <a:rPr lang="en-US" altLang="ja-JP" sz="2400" dirty="0"/>
              <a:t>(R/c = 0.33)</a:t>
            </a:r>
            <a:endParaRPr lang="ja-JP" altLang="en-US" sz="2400" dirty="0"/>
          </a:p>
        </p:txBody>
      </p:sp>
      <p:sp>
        <p:nvSpPr>
          <p:cNvPr id="8" name="角丸四角形 7"/>
          <p:cNvSpPr/>
          <p:nvPr/>
        </p:nvSpPr>
        <p:spPr>
          <a:xfrm>
            <a:off x="6084888" y="4724400"/>
            <a:ext cx="259080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t>Zinc-Blende</a:t>
            </a:r>
          </a:p>
          <a:p>
            <a:pPr algn="ctr" fontAlgn="auto">
              <a:spcBef>
                <a:spcPts val="0"/>
              </a:spcBef>
              <a:spcAft>
                <a:spcPts val="0"/>
              </a:spcAft>
              <a:defRPr/>
            </a:pPr>
            <a:r>
              <a:rPr lang="en-US" altLang="ja-JP" sz="2400" dirty="0"/>
              <a:t>(R/c = 0.25)</a:t>
            </a:r>
            <a:endParaRPr lang="ja-JP" altLang="en-US" sz="2400" dirty="0"/>
          </a:p>
        </p:txBody>
      </p:sp>
      <p:sp>
        <p:nvSpPr>
          <p:cNvPr id="10" name="フッター プレースホルダー 9"/>
          <p:cNvSpPr>
            <a:spLocks noGrp="1"/>
          </p:cNvSpPr>
          <p:nvPr>
            <p:ph type="ftr" sz="quarter" idx="11"/>
          </p:nvPr>
        </p:nvSpPr>
        <p:spPr/>
        <p:txBody>
          <a:bodyPr>
            <a:normAutofit lnSpcReduction="10000"/>
          </a:bodyPr>
          <a:lstStyle/>
          <a:p>
            <a:pPr>
              <a:defRPr/>
            </a:pPr>
            <a:r>
              <a:rPr lang="en-US" altLang="ja-JP" dirty="0" smtClean="0"/>
              <a:t>Variables</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375" fill="hold"/>
                                        <p:tgtEl>
                                          <p:spTgt spid="5"/>
                                        </p:tgtEl>
                                      </p:cBhvr>
                                    </p:cmd>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375"/>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5"/>
                </p:tgtEl>
              </p:cMediaNode>
            </p:video>
          </p:childTnLst>
        </p:cTn>
      </p:par>
    </p:tnLst>
    <p:bldLst>
      <p:bldP spid="7" grpId="0" animBg="1"/>
      <p:bldP spid="7"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8" y="188640"/>
            <a:ext cx="9144000" cy="1224136"/>
          </a:xfrm>
        </p:spPr>
        <p:txBody>
          <a:bodyPr>
            <a:normAutofit fontScale="90000"/>
          </a:bodyPr>
          <a:lstStyle/>
          <a:p>
            <a:pPr fontAlgn="auto">
              <a:spcAft>
                <a:spcPts val="0"/>
              </a:spcAft>
              <a:defRPr/>
            </a:pPr>
            <a:r>
              <a:rPr lang="en-US" altLang="ja-JP" dirty="0" smtClean="0"/>
              <a:t>The animation of </a:t>
            </a:r>
            <a:r>
              <a:rPr lang="en-US" altLang="ja-JP" dirty="0" err="1" smtClean="0"/>
              <a:t>cos</a:t>
            </a:r>
            <a:r>
              <a:rPr lang="en-US" altLang="ja-JP" dirty="0" smtClean="0">
                <a:latin typeface="+mn-lt"/>
              </a:rPr>
              <a:t>α change</a:t>
            </a:r>
            <a:br>
              <a:rPr lang="en-US" altLang="ja-JP" dirty="0" smtClean="0">
                <a:latin typeface="+mn-lt"/>
              </a:rPr>
            </a:br>
            <a:r>
              <a:rPr lang="en-US" altLang="ja-JP" dirty="0" smtClean="0">
                <a:latin typeface="+mn-lt"/>
              </a:rPr>
              <a:t>from 0.4 to 0.6</a:t>
            </a:r>
            <a:endParaRPr lang="ja-JP" altLang="en-US" dirty="0">
              <a:latin typeface="+mn-lt"/>
            </a:endParaRPr>
          </a:p>
        </p:txBody>
      </p:sp>
      <p:pic>
        <p:nvPicPr>
          <p:cNvPr id="6" name="Shape">
            <a:hlinkClick r:id="" action="ppaction://media"/>
          </p:cNvPr>
          <p:cNvPicPr>
            <a:picLocks noGrp="1" noChangeAspect="1"/>
          </p:cNvPicPr>
          <p:nvPr>
            <p:ph idx="1"/>
            <a:videoFile r:link="rId1"/>
          </p:nvPr>
        </p:nvPicPr>
        <p:blipFill>
          <a:blip r:embed="rId4"/>
          <a:srcRect/>
          <a:stretch>
            <a:fillRect/>
          </a:stretch>
        </p:blipFill>
        <p:spPr bwMode="auto">
          <a:xfrm>
            <a:off x="1835150" y="-22225"/>
            <a:ext cx="5318125" cy="6880225"/>
          </a:xfrm>
        </p:spPr>
      </p:pic>
      <p:sp>
        <p:nvSpPr>
          <p:cNvPr id="4" name="スライド番号プレースホルダー 3"/>
          <p:cNvSpPr>
            <a:spLocks noGrp="1"/>
          </p:cNvSpPr>
          <p:nvPr>
            <p:ph type="sldNum" sz="quarter" idx="12"/>
          </p:nvPr>
        </p:nvSpPr>
        <p:spPr/>
        <p:txBody>
          <a:bodyPr>
            <a:normAutofit fontScale="92500" lnSpcReduction="10000"/>
          </a:bodyPr>
          <a:lstStyle/>
          <a:p>
            <a:pPr>
              <a:defRPr/>
            </a:pPr>
            <a:fld id="{CCD5245D-0558-4471-AAD0-3BC899BAC0B2}" type="slidenum">
              <a:rPr lang="ja-JP" altLang="en-US"/>
              <a:pPr>
                <a:defRPr/>
              </a:pPr>
              <a:t>27</a:t>
            </a:fld>
            <a:endParaRPr lang="ja-JP" altLang="en-US"/>
          </a:p>
        </p:txBody>
      </p:sp>
      <p:sp>
        <p:nvSpPr>
          <p:cNvPr id="8" name="フッター プレースホルダー 7"/>
          <p:cNvSpPr>
            <a:spLocks noGrp="1"/>
          </p:cNvSpPr>
          <p:nvPr>
            <p:ph type="ftr" sz="quarter" idx="11"/>
          </p:nvPr>
        </p:nvSpPr>
        <p:spPr/>
        <p:txBody>
          <a:bodyPr>
            <a:normAutofit lnSpcReduction="10000"/>
          </a:bodyPr>
          <a:lstStyle/>
          <a:p>
            <a:pPr>
              <a:defRPr/>
            </a:pPr>
            <a:r>
              <a:rPr lang="en-US" altLang="ja-JP" dirty="0"/>
              <a:t>Variables</a:t>
            </a:r>
            <a:endParaRPr lang="ja-JP" altLang="en-US" dirty="0"/>
          </a:p>
        </p:txBody>
      </p:sp>
      <p:sp>
        <p:nvSpPr>
          <p:cNvPr id="3" name="上下矢印 2"/>
          <p:cNvSpPr/>
          <p:nvPr/>
        </p:nvSpPr>
        <p:spPr>
          <a:xfrm>
            <a:off x="7740650" y="2852738"/>
            <a:ext cx="792163" cy="1368425"/>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コンテンツ プレースホルダー 2"/>
          <p:cNvSpPr txBox="1">
            <a:spLocks/>
          </p:cNvSpPr>
          <p:nvPr/>
        </p:nvSpPr>
        <p:spPr>
          <a:xfrm>
            <a:off x="36512" y="2564904"/>
            <a:ext cx="9144000" cy="1728192"/>
          </a:xfrm>
          <a:prstGeom prst="rect">
            <a:avLst/>
          </a:prstGeom>
        </p:spPr>
        <p:txBody>
          <a:bodyPr>
            <a:normAutofit/>
          </a:bodyPr>
          <a:lstStyle>
            <a:lvl1pPr marL="342900" indent="-342900" algn="l" defTabSz="914400" rtl="0" eaLnBrk="1" latinLnBrk="0" hangingPunct="1">
              <a:spcBef>
                <a:spcPts val="1500"/>
              </a:spcBef>
              <a:buFontTx/>
              <a:buBlip>
                <a:blip r:embed="rId5"/>
              </a:buBlip>
              <a:defRPr kumimoji="1"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6"/>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6"/>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a:lstStyle>
          <a:p>
            <a:pPr fontAlgn="auto">
              <a:spcAft>
                <a:spcPts val="0"/>
              </a:spcAft>
              <a:defRPr/>
            </a:pPr>
            <a:r>
              <a:rPr lang="en-US" altLang="ja-JP" sz="4800" dirty="0" smtClean="0"/>
              <a:t>This animation is performed with </a:t>
            </a:r>
            <a:r>
              <a:rPr lang="en-US" altLang="ja-JP" sz="4800" dirty="0" err="1" smtClean="0"/>
              <a:t>a</a:t>
            </a:r>
            <a:r>
              <a:rPr lang="en-US" altLang="ja-JP" sz="4800" baseline="-20000" dirty="0" err="1" smtClean="0"/>
              <a:t>trg</a:t>
            </a:r>
            <a:r>
              <a:rPr lang="en-US" altLang="ja-JP" sz="4800" dirty="0" smtClean="0"/>
              <a:t>, R/c fixed.</a:t>
            </a:r>
            <a:endParaRPr lang="ja-JP"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625" fill="hold"/>
                                        <p:tgtEl>
                                          <p:spTgt spid="6"/>
                                        </p:tgtEl>
                                      </p:cBhvr>
                                    </p:cmd>
                                  </p:childTnLst>
                                </p:cTn>
                              </p:par>
                              <p:par>
                                <p:cTn id="18" presetID="6" presetClass="emph" presetSubtype="0" fill="hold" grpId="0" nodeType="withEffect">
                                  <p:stCondLst>
                                    <p:cond delay="0"/>
                                  </p:stCondLst>
                                  <p:childTnLst>
                                    <p:animScale>
                                      <p:cBhvr>
                                        <p:cTn id="19" dur="12000" fill="hold"/>
                                        <p:tgtEl>
                                          <p:spTgt spid="3"/>
                                        </p:tgtEl>
                                      </p:cBhvr>
                                      <p:by x="100000" y="150000"/>
                                    </p:animScale>
                                  </p:childTnLst>
                                </p:cTn>
                              </p:par>
                              <p:par>
                                <p:cTn id="20" presetID="10" presetClass="exit" presetSubtype="0" fill="hold"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6"/>
                </p:tgtEl>
              </p:cMediaNode>
            </p:video>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823" y="0"/>
            <a:ext cx="9144000" cy="6858000"/>
          </a:xfrm>
        </p:spPr>
        <p:txBody>
          <a:bodyPr anchor="ctr"/>
          <a:lstStyle/>
          <a:p>
            <a:pPr fontAlgn="auto">
              <a:spcAft>
                <a:spcPts val="0"/>
              </a:spcAft>
              <a:defRPr/>
            </a:pPr>
            <a:r>
              <a:rPr lang="en-US" altLang="ja-JP" dirty="0" smtClean="0"/>
              <a:t>Optimization</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9826DFAB-5817-46F2-B13D-267404346910}" type="slidenum">
              <a:rPr lang="ja-JP" altLang="en-US"/>
              <a:pPr>
                <a:defRPr/>
              </a:pPr>
              <a:t>28</a:t>
            </a:fld>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fontScale="92500" lnSpcReduction="10000"/>
          </a:bodyPr>
          <a:lstStyle/>
          <a:p>
            <a:pPr>
              <a:defRPr/>
            </a:pPr>
            <a:fld id="{4CBAA7EF-A9F0-4109-B15D-6DC70B878C86}" type="slidenum">
              <a:rPr lang="ja-JP" altLang="en-US"/>
              <a:pPr>
                <a:defRPr/>
              </a:pPr>
              <a:t>29</a:t>
            </a:fld>
            <a:endParaRPr lang="ja-JP" altLang="en-US"/>
          </a:p>
        </p:txBody>
      </p:sp>
      <p:sp>
        <p:nvSpPr>
          <p:cNvPr id="6" name="フッター プレースホルダー 5"/>
          <p:cNvSpPr>
            <a:spLocks noGrp="1"/>
          </p:cNvSpPr>
          <p:nvPr>
            <p:ph type="ftr" sz="quarter" idx="11"/>
          </p:nvPr>
        </p:nvSpPr>
        <p:spPr/>
        <p:txBody>
          <a:bodyPr>
            <a:normAutofit lnSpcReduction="10000"/>
          </a:bodyPr>
          <a:lstStyle/>
          <a:p>
            <a:pPr>
              <a:defRPr/>
            </a:pPr>
            <a:r>
              <a:rPr lang="en-US" altLang="ja-JP" smtClean="0"/>
              <a:t>Optimization</a:t>
            </a:r>
            <a:endParaRPr lang="ja-JP" altLang="en-US"/>
          </a:p>
        </p:txBody>
      </p:sp>
      <p:pic>
        <p:nvPicPr>
          <p:cNvPr id="72707" name="Picture 2" descr="C:\Users\nishida\Desktop\研究\図\optimization.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cxnSp>
        <p:nvCxnSpPr>
          <p:cNvPr id="3" name="直線コネクタ 2"/>
          <p:cNvCxnSpPr/>
          <p:nvPr/>
        </p:nvCxnSpPr>
        <p:spPr>
          <a:xfrm flipH="1">
            <a:off x="2571750" y="4951413"/>
            <a:ext cx="1695450" cy="808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noChangeAspect="1"/>
          </p:cNvCxnSpPr>
          <p:nvPr/>
        </p:nvCxnSpPr>
        <p:spPr>
          <a:xfrm>
            <a:off x="4233863" y="4949825"/>
            <a:ext cx="2228850" cy="908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50825" y="1268413"/>
            <a:ext cx="2665413"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err="1">
                <a:solidFill>
                  <a:srgbClr val="FFFF00"/>
                </a:solidFill>
              </a:rPr>
              <a:t>c</a:t>
            </a:r>
            <a:r>
              <a:rPr lang="en-US" altLang="ja-JP" dirty="0" err="1">
                <a:solidFill>
                  <a:srgbClr val="FFFF00"/>
                </a:solidFill>
              </a:rPr>
              <a:t>os</a:t>
            </a:r>
            <a:r>
              <a:rPr lang="en-US" altLang="ja-JP" dirty="0">
                <a:solidFill>
                  <a:srgbClr val="FFFF00"/>
                </a:solidFill>
              </a:rPr>
              <a:t>α  = 0.5</a:t>
            </a:r>
          </a:p>
          <a:p>
            <a:pPr algn="ctr" fontAlgn="auto">
              <a:spcBef>
                <a:spcPts val="0"/>
              </a:spcBef>
              <a:spcAft>
                <a:spcPts val="0"/>
              </a:spcAft>
              <a:defRPr/>
            </a:pPr>
            <a:r>
              <a:rPr lang="en-US" altLang="ja-JP" dirty="0">
                <a:solidFill>
                  <a:srgbClr val="FFFF00"/>
                </a:solidFill>
              </a:rPr>
              <a:t>l</a:t>
            </a:r>
            <a:r>
              <a:rPr lang="en-US" altLang="ja-JP" dirty="0">
                <a:solidFill>
                  <a:srgbClr val="FFFF00"/>
                </a:solidFill>
              </a:rPr>
              <a:t>attice parameter = 4.85</a:t>
            </a:r>
            <a:endParaRPr lang="en-US" altLang="ja-JP"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5472113"/>
            <a:ext cx="9144000" cy="13858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a:t>                             	    	  (a). hexagonal graphite</a:t>
            </a:r>
          </a:p>
          <a:p>
            <a:pPr fontAlgn="auto">
              <a:spcBef>
                <a:spcPts val="0"/>
              </a:spcBef>
              <a:spcAft>
                <a:spcPts val="0"/>
              </a:spcAft>
              <a:defRPr/>
            </a:pPr>
            <a:r>
              <a:rPr lang="en-US" altLang="ja-JP" dirty="0"/>
              <a:t>                                	  (b). </a:t>
            </a:r>
            <a:r>
              <a:rPr lang="en-US" altLang="ja-JP" dirty="0" err="1"/>
              <a:t>rhombohedral</a:t>
            </a:r>
            <a:r>
              <a:rPr lang="en-US" altLang="ja-JP" dirty="0"/>
              <a:t> graphite</a:t>
            </a:r>
          </a:p>
          <a:p>
            <a:pPr fontAlgn="auto">
              <a:spcBef>
                <a:spcPts val="0"/>
              </a:spcBef>
              <a:spcAft>
                <a:spcPts val="0"/>
              </a:spcAft>
              <a:defRPr/>
            </a:pPr>
            <a:r>
              <a:rPr lang="en-US" altLang="ja-JP" dirty="0"/>
              <a:t>                                	  (c). </a:t>
            </a:r>
            <a:r>
              <a:rPr lang="en-US" altLang="ja-JP" dirty="0"/>
              <a:t>s</a:t>
            </a:r>
            <a:r>
              <a:rPr lang="en-US" altLang="ja-JP" dirty="0"/>
              <a:t>imple hexagonal graphite</a:t>
            </a:r>
          </a:p>
          <a:p>
            <a:pPr fontAlgn="auto">
              <a:spcBef>
                <a:spcPts val="0"/>
              </a:spcBef>
              <a:spcAft>
                <a:spcPts val="0"/>
              </a:spcAft>
              <a:defRPr/>
            </a:pPr>
            <a:r>
              <a:rPr lang="en-US" altLang="ja-JP" dirty="0"/>
              <a:t>                                 	  (d). </a:t>
            </a:r>
            <a:r>
              <a:rPr lang="en-US" altLang="ja-JP" dirty="0"/>
              <a:t>c</a:t>
            </a:r>
            <a:r>
              <a:rPr lang="en-US" altLang="ja-JP" dirty="0"/>
              <a:t>ubic  diamond</a:t>
            </a:r>
          </a:p>
          <a:p>
            <a:pPr fontAlgn="auto">
              <a:spcBef>
                <a:spcPts val="0"/>
              </a:spcBef>
              <a:spcAft>
                <a:spcPts val="0"/>
              </a:spcAft>
              <a:defRPr/>
            </a:pPr>
            <a:r>
              <a:rPr lang="en-US" altLang="ja-JP" dirty="0"/>
              <a:t>                                 	  (e). </a:t>
            </a:r>
            <a:r>
              <a:rPr lang="en-US" altLang="ja-JP" dirty="0"/>
              <a:t>h</a:t>
            </a:r>
            <a:r>
              <a:rPr lang="en-US" altLang="ja-JP" dirty="0"/>
              <a:t>exagonal diamond</a:t>
            </a:r>
            <a:endParaRPr lang="ja-JP" altLang="en-US" dirty="0"/>
          </a:p>
        </p:txBody>
      </p:sp>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Polymorphism of Carbon</a:t>
            </a:r>
            <a:endParaRPr lang="ja-JP" altLang="en-US" dirty="0"/>
          </a:p>
        </p:txBody>
      </p:sp>
      <p:pic>
        <p:nvPicPr>
          <p:cNvPr id="19459" name="Picture 2"/>
          <p:cNvPicPr>
            <a:picLocks noChangeAspect="1" noChangeArrowheads="1"/>
          </p:cNvPicPr>
          <p:nvPr/>
        </p:nvPicPr>
        <p:blipFill>
          <a:blip r:embed="rId3"/>
          <a:srcRect/>
          <a:stretch>
            <a:fillRect/>
          </a:stretch>
        </p:blipFill>
        <p:spPr bwMode="auto">
          <a:xfrm>
            <a:off x="1476375" y="1157288"/>
            <a:ext cx="6407150" cy="4287837"/>
          </a:xfrm>
          <a:prstGeom prst="rect">
            <a:avLst/>
          </a:prstGeom>
          <a:noFill/>
          <a:ln w="9525">
            <a:noFill/>
            <a:miter lim="800000"/>
            <a:headEnd/>
            <a:tailEnd/>
          </a:ln>
        </p:spPr>
      </p:pic>
      <p:sp>
        <p:nvSpPr>
          <p:cNvPr id="6" name="テキスト ボックス 5"/>
          <p:cNvSpPr txBox="1"/>
          <p:nvPr/>
        </p:nvSpPr>
        <p:spPr>
          <a:xfrm>
            <a:off x="6588125" y="6550025"/>
            <a:ext cx="2411413" cy="307975"/>
          </a:xfrm>
          <a:prstGeom prst="rect">
            <a:avLst/>
          </a:prstGeom>
          <a:noFill/>
          <a:ln>
            <a:solidFill>
              <a:schemeClr val="accent1"/>
            </a:solidFill>
          </a:ln>
        </p:spPr>
        <p:txBody>
          <a:bodyPr>
            <a:spAutoFit/>
          </a:bodyPr>
          <a:lstStyle/>
          <a:p>
            <a:pPr fontAlgn="auto">
              <a:spcBef>
                <a:spcPts val="0"/>
              </a:spcBef>
              <a:spcAft>
                <a:spcPts val="0"/>
              </a:spcAft>
              <a:defRPr/>
            </a:pPr>
            <a:r>
              <a:rPr lang="en-US" altLang="ja-JP" sz="1400" dirty="0">
                <a:solidFill>
                  <a:schemeClr val="accent6">
                    <a:lumMod val="40000"/>
                    <a:lumOff val="60000"/>
                  </a:schemeClr>
                </a:solidFill>
                <a:latin typeface="+mn-lt"/>
                <a:ea typeface="+mn-ea"/>
              </a:rPr>
              <a:t>Polymorphism : </a:t>
            </a:r>
            <a:r>
              <a:rPr lang="ja-JP" altLang="en-US" sz="1400" dirty="0">
                <a:solidFill>
                  <a:schemeClr val="accent6">
                    <a:lumMod val="40000"/>
                    <a:lumOff val="60000"/>
                  </a:schemeClr>
                </a:solidFill>
                <a:latin typeface="+mn-lt"/>
                <a:ea typeface="+mn-ea"/>
              </a:rPr>
              <a:t>結晶多形</a:t>
            </a:r>
            <a:endParaRPr lang="en-US" altLang="ja-JP" sz="1400" dirty="0">
              <a:solidFill>
                <a:schemeClr val="accent6">
                  <a:lumMod val="40000"/>
                  <a:lumOff val="60000"/>
                </a:schemeClr>
              </a:solidFill>
              <a:latin typeface="+mn-lt"/>
              <a:ea typeface="+mn-ea"/>
            </a:endParaRPr>
          </a:p>
        </p:txBody>
      </p:sp>
      <p:sp>
        <p:nvSpPr>
          <p:cNvPr id="3" name="スライド番号プレースホルダー 2"/>
          <p:cNvSpPr>
            <a:spLocks noGrp="1"/>
          </p:cNvSpPr>
          <p:nvPr>
            <p:ph type="sldNum" sz="quarter" idx="12"/>
          </p:nvPr>
        </p:nvSpPr>
        <p:spPr/>
        <p:txBody>
          <a:bodyPr>
            <a:normAutofit fontScale="92500" lnSpcReduction="10000"/>
          </a:bodyPr>
          <a:lstStyle/>
          <a:p>
            <a:pPr>
              <a:defRPr/>
            </a:pPr>
            <a:fld id="{402AA096-A730-4F5E-A429-40CF6C8DA5EE}" type="slidenum">
              <a:rPr lang="ja-JP" altLang="en-US"/>
              <a:pPr>
                <a:defRPr/>
              </a:pPr>
              <a:t>3</a:t>
            </a:fld>
            <a:endParaRPr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0"/>
          </a:xfrm>
        </p:spPr>
        <p:txBody>
          <a:bodyPr anchor="ctr"/>
          <a:lstStyle/>
          <a:p>
            <a:pPr fontAlgn="auto">
              <a:spcAft>
                <a:spcPts val="0"/>
              </a:spcAft>
              <a:defRPr/>
            </a:pPr>
            <a:r>
              <a:rPr lang="en-US" altLang="ja-JP" dirty="0" smtClean="0"/>
              <a:t>Electronic structures of BNs</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20F5C7E8-07D5-4254-AA37-EFBCF6C6A6CB}" type="slidenum">
              <a:rPr lang="ja-JP" altLang="en-US"/>
              <a:pPr>
                <a:defRPr/>
              </a:pPr>
              <a:t>30</a:t>
            </a:fld>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The results of my calculation</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7B16AEB2-89C6-406D-A7C2-D9E944972D97}" type="slidenum">
              <a:rPr lang="ja-JP" altLang="en-US"/>
              <a:pPr>
                <a:defRPr/>
              </a:pPr>
              <a:t>31</a:t>
            </a:fld>
            <a:endParaRPr lang="ja-JP" altLang="en-US"/>
          </a:p>
        </p:txBody>
      </p:sp>
      <p:sp>
        <p:nvSpPr>
          <p:cNvPr id="8" name="フッター プレースホルダー 7"/>
          <p:cNvSpPr>
            <a:spLocks noGrp="1"/>
          </p:cNvSpPr>
          <p:nvPr>
            <p:ph type="ftr" sz="quarter" idx="11"/>
          </p:nvPr>
        </p:nvSpPr>
        <p:spPr/>
        <p:txBody>
          <a:bodyPr>
            <a:normAutofit lnSpcReduction="10000"/>
          </a:bodyPr>
          <a:lstStyle/>
          <a:p>
            <a:pPr>
              <a:defRPr/>
            </a:pPr>
            <a:r>
              <a:rPr lang="en-US" altLang="ja-JP" smtClean="0"/>
              <a:t>Results</a:t>
            </a:r>
            <a:endParaRPr lang="ja-JP" altLang="en-US"/>
          </a:p>
        </p:txBody>
      </p:sp>
      <p:pic>
        <p:nvPicPr>
          <p:cNvPr id="76804" name="Picture 2" descr="C:\Users\nishida\Desktop\c-BN-property.png"/>
          <p:cNvPicPr>
            <a:picLocks noChangeAspect="1" noChangeArrowheads="1"/>
          </p:cNvPicPr>
          <p:nvPr/>
        </p:nvPicPr>
        <p:blipFill>
          <a:blip r:embed="rId3"/>
          <a:srcRect/>
          <a:stretch>
            <a:fillRect/>
          </a:stretch>
        </p:blipFill>
        <p:spPr bwMode="auto">
          <a:xfrm>
            <a:off x="-14288" y="-26988"/>
            <a:ext cx="9158288"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5888"/>
            <a:ext cx="9144000" cy="922337"/>
          </a:xfrm>
        </p:spPr>
        <p:txBody>
          <a:bodyPr/>
          <a:lstStyle/>
          <a:p>
            <a:pPr fontAlgn="auto">
              <a:spcAft>
                <a:spcPts val="0"/>
              </a:spcAft>
              <a:defRPr/>
            </a:pP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4BEA58E4-E97D-49A1-ABED-F9FB79D7EBFA}" type="slidenum">
              <a:rPr lang="ja-JP" altLang="en-US"/>
              <a:pPr>
                <a:defRPr/>
              </a:pPr>
              <a:t>32</a:t>
            </a:fld>
            <a:endParaRPr lang="ja-JP" altLang="en-US"/>
          </a:p>
        </p:txBody>
      </p:sp>
      <p:pic>
        <p:nvPicPr>
          <p:cNvPr id="78851" name="Picture 2" descr="C:\Users\nishida\Desktop\研究\図\band_and_dos-zincblend.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正方形/長方形 4"/>
          <p:cNvSpPr/>
          <p:nvPr/>
        </p:nvSpPr>
        <p:spPr>
          <a:xfrm>
            <a:off x="4859338" y="6591300"/>
            <a:ext cx="4692650" cy="293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err="1">
                <a:solidFill>
                  <a:schemeClr val="bg1"/>
                </a:solidFill>
                <a:latin typeface="+mj-lt"/>
              </a:rPr>
              <a:t>H.Funashima,private</a:t>
            </a:r>
            <a:r>
              <a:rPr lang="en-US" altLang="ja-JP" sz="1400" dirty="0">
                <a:solidFill>
                  <a:schemeClr val="bg1"/>
                </a:solidFill>
                <a:latin typeface="+mj-lt"/>
              </a:rPr>
              <a:t> communication (2011)</a:t>
            </a:r>
            <a:endParaRPr lang="ja-JP" altLang="en-US" sz="1400" dirty="0">
              <a:solidFill>
                <a:schemeClr val="bg1"/>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fontScale="92500" lnSpcReduction="10000"/>
          </a:bodyPr>
          <a:lstStyle/>
          <a:p>
            <a:pPr>
              <a:defRPr/>
            </a:pPr>
            <a:fld id="{F88BEE8A-246F-4031-9146-0DAF98F92C4E}" type="slidenum">
              <a:rPr lang="ja-JP" altLang="en-US"/>
              <a:pPr>
                <a:defRPr/>
              </a:pPr>
              <a:t>33</a:t>
            </a:fld>
            <a:endParaRPr lang="ja-JP" altLang="en-US"/>
          </a:p>
        </p:txBody>
      </p:sp>
      <p:sp>
        <p:nvSpPr>
          <p:cNvPr id="8" name="フッター プレースホルダー 7"/>
          <p:cNvSpPr>
            <a:spLocks noGrp="1"/>
          </p:cNvSpPr>
          <p:nvPr>
            <p:ph type="ftr" sz="quarter" idx="11"/>
          </p:nvPr>
        </p:nvSpPr>
        <p:spPr/>
        <p:txBody>
          <a:bodyPr>
            <a:normAutofit lnSpcReduction="10000"/>
          </a:bodyPr>
          <a:lstStyle/>
          <a:p>
            <a:pPr>
              <a:defRPr/>
            </a:pPr>
            <a:r>
              <a:rPr lang="en-US" altLang="ja-JP" smtClean="0"/>
              <a:t>Results</a:t>
            </a:r>
            <a:endParaRPr lang="ja-JP" altLang="en-US"/>
          </a:p>
        </p:txBody>
      </p:sp>
      <p:pic>
        <p:nvPicPr>
          <p:cNvPr id="80899" name="Picture 2" descr="C:\Users\nishida\Desktop\r-BN-property.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5888"/>
            <a:ext cx="9144000" cy="922337"/>
          </a:xfrm>
        </p:spPr>
        <p:txBody>
          <a:bodyPr/>
          <a:lstStyle/>
          <a:p>
            <a:pPr fontAlgn="auto">
              <a:spcAft>
                <a:spcPts val="0"/>
              </a:spcAft>
              <a:defRPr/>
            </a:pP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EBDD703D-07F5-482B-99D5-4624B9032251}" type="slidenum">
              <a:rPr lang="ja-JP" altLang="en-US"/>
              <a:pPr>
                <a:defRPr/>
              </a:pPr>
              <a:t>34</a:t>
            </a:fld>
            <a:endParaRPr lang="ja-JP" altLang="en-US"/>
          </a:p>
        </p:txBody>
      </p:sp>
      <p:pic>
        <p:nvPicPr>
          <p:cNvPr id="82947" name="Picture 2" descr="C:\Users\nishida\Desktop\研究\図\band_and_dos-rhombo.png"/>
          <p:cNvPicPr>
            <a:picLocks noChangeAspect="1" noChangeArrowheads="1"/>
          </p:cNvPicPr>
          <p:nvPr/>
        </p:nvPicPr>
        <p:blipFill>
          <a:blip r:embed="rId3"/>
          <a:srcRect/>
          <a:stretch>
            <a:fillRect/>
          </a:stretch>
        </p:blipFill>
        <p:spPr bwMode="auto">
          <a:xfrm>
            <a:off x="0" y="-26988"/>
            <a:ext cx="9144000" cy="6884988"/>
          </a:xfrm>
          <a:prstGeom prst="rect">
            <a:avLst/>
          </a:prstGeom>
          <a:noFill/>
          <a:ln w="9525">
            <a:noFill/>
            <a:miter lim="800000"/>
            <a:headEnd/>
            <a:tailEnd/>
          </a:ln>
        </p:spPr>
      </p:pic>
      <p:sp>
        <p:nvSpPr>
          <p:cNvPr id="6" name="正方形/長方形 5"/>
          <p:cNvSpPr/>
          <p:nvPr/>
        </p:nvSpPr>
        <p:spPr>
          <a:xfrm>
            <a:off x="4859338" y="6591300"/>
            <a:ext cx="4692650" cy="293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err="1">
                <a:solidFill>
                  <a:schemeClr val="bg1"/>
                </a:solidFill>
                <a:latin typeface="+mj-lt"/>
              </a:rPr>
              <a:t>H.Funashima,private</a:t>
            </a:r>
            <a:r>
              <a:rPr lang="en-US" altLang="ja-JP" sz="1400" dirty="0">
                <a:solidFill>
                  <a:schemeClr val="bg1"/>
                </a:solidFill>
                <a:latin typeface="+mj-lt"/>
              </a:rPr>
              <a:t> communication (2011)</a:t>
            </a:r>
            <a:endParaRPr lang="ja-JP" altLang="en-US" sz="1400" dirty="0">
              <a:solidFill>
                <a:schemeClr val="bg1"/>
              </a:solidFill>
              <a:latin typeface="+mj-lt"/>
            </a:endParaRPr>
          </a:p>
        </p:txBody>
      </p:sp>
      <p:cxnSp>
        <p:nvCxnSpPr>
          <p:cNvPr id="7" name="直線矢印コネクタ 6"/>
          <p:cNvCxnSpPr>
            <a:stCxn id="10" idx="1"/>
          </p:cNvCxnSpPr>
          <p:nvPr/>
        </p:nvCxnSpPr>
        <p:spPr>
          <a:xfrm flipH="1">
            <a:off x="1979712" y="1319343"/>
            <a:ext cx="2304256" cy="2095965"/>
          </a:xfrm>
          <a:prstGeom prst="straightConnector1">
            <a:avLst/>
          </a:prstGeom>
          <a:ln>
            <a:solidFill>
              <a:srgbClr val="FF0000">
                <a:alpha val="50000"/>
              </a:srgbClr>
            </a:solidFill>
            <a:tailEnd type="arrow"/>
          </a:ln>
        </p:spPr>
        <p:style>
          <a:lnRef idx="3">
            <a:schemeClr val="accent3"/>
          </a:lnRef>
          <a:fillRef idx="0">
            <a:schemeClr val="accent3"/>
          </a:fillRef>
          <a:effectRef idx="2">
            <a:schemeClr val="accent3"/>
          </a:effectRef>
          <a:fontRef idx="minor">
            <a:schemeClr val="tx1"/>
          </a:fontRef>
        </p:style>
      </p:cxnSp>
      <p:cxnSp>
        <p:nvCxnSpPr>
          <p:cNvPr id="8" name="直線矢印コネクタ 7"/>
          <p:cNvCxnSpPr>
            <a:stCxn id="10" idx="1"/>
          </p:cNvCxnSpPr>
          <p:nvPr/>
        </p:nvCxnSpPr>
        <p:spPr>
          <a:xfrm flipH="1">
            <a:off x="2051720" y="1319343"/>
            <a:ext cx="2232248" cy="367773"/>
          </a:xfrm>
          <a:prstGeom prst="straightConnector1">
            <a:avLst/>
          </a:prstGeom>
          <a:ln>
            <a:solidFill>
              <a:srgbClr val="FF0000">
                <a:alpha val="50000"/>
              </a:srgbClr>
            </a:solidFill>
            <a:tailEnd type="arrow"/>
          </a:ln>
        </p:spPr>
        <p:style>
          <a:lnRef idx="3">
            <a:schemeClr val="accent3"/>
          </a:lnRef>
          <a:fillRef idx="0">
            <a:schemeClr val="accent3"/>
          </a:fillRef>
          <a:effectRef idx="2">
            <a:schemeClr val="accent3"/>
          </a:effectRef>
          <a:fontRef idx="minor">
            <a:schemeClr val="tx1"/>
          </a:fontRef>
        </p:style>
      </p:cxnSp>
      <p:sp>
        <p:nvSpPr>
          <p:cNvPr id="10" name="正方形/長方形 9"/>
          <p:cNvSpPr/>
          <p:nvPr/>
        </p:nvSpPr>
        <p:spPr>
          <a:xfrm>
            <a:off x="4284663" y="765175"/>
            <a:ext cx="3065462" cy="110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400" dirty="0"/>
              <a:t>π</a:t>
            </a:r>
            <a:r>
              <a:rPr lang="ja-JP" altLang="en-US" sz="4400" dirty="0"/>
              <a:t> </a:t>
            </a:r>
            <a:r>
              <a:rPr lang="en-US" altLang="ja-JP" sz="4400" dirty="0"/>
              <a:t>band</a:t>
            </a:r>
            <a:endParaRPr lang="ja-JP" altLang="en-US" sz="4400" dirty="0"/>
          </a:p>
        </p:txBody>
      </p:sp>
      <p:cxnSp>
        <p:nvCxnSpPr>
          <p:cNvPr id="16" name="直線矢印コネクタ 15"/>
          <p:cNvCxnSpPr>
            <a:stCxn id="18" idx="1"/>
          </p:cNvCxnSpPr>
          <p:nvPr/>
        </p:nvCxnSpPr>
        <p:spPr>
          <a:xfrm flipH="1">
            <a:off x="2051720" y="1341259"/>
            <a:ext cx="2233628" cy="2663805"/>
          </a:xfrm>
          <a:prstGeom prst="straightConnector1">
            <a:avLst/>
          </a:prstGeom>
          <a:ln>
            <a:solidFill>
              <a:schemeClr val="bg2">
                <a:lumMod val="75000"/>
                <a:alpha val="50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7" name="直線矢印コネクタ 16"/>
          <p:cNvCxnSpPr>
            <a:stCxn id="18" idx="1"/>
          </p:cNvCxnSpPr>
          <p:nvPr/>
        </p:nvCxnSpPr>
        <p:spPr>
          <a:xfrm flipH="1">
            <a:off x="2051720" y="1341259"/>
            <a:ext cx="2233628" cy="1026066"/>
          </a:xfrm>
          <a:prstGeom prst="straightConnector1">
            <a:avLst/>
          </a:prstGeom>
          <a:ln>
            <a:solidFill>
              <a:schemeClr val="bg2">
                <a:lumMod val="75000"/>
                <a:alpha val="50000"/>
              </a:schemeClr>
            </a:solidFill>
            <a:tailEnd type="arrow"/>
          </a:ln>
        </p:spPr>
        <p:style>
          <a:lnRef idx="3">
            <a:schemeClr val="accent3"/>
          </a:lnRef>
          <a:fillRef idx="0">
            <a:schemeClr val="accent3"/>
          </a:fillRef>
          <a:effectRef idx="2">
            <a:schemeClr val="accent3"/>
          </a:effectRef>
          <a:fontRef idx="minor">
            <a:schemeClr val="tx1"/>
          </a:fontRef>
        </p:style>
      </p:cxnSp>
      <p:sp>
        <p:nvSpPr>
          <p:cNvPr id="18" name="正方形/長方形 17"/>
          <p:cNvSpPr/>
          <p:nvPr/>
        </p:nvSpPr>
        <p:spPr>
          <a:xfrm>
            <a:off x="4284663" y="787400"/>
            <a:ext cx="3067050" cy="110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4400" dirty="0"/>
              <a:t>sp</a:t>
            </a:r>
            <a:r>
              <a:rPr lang="en-US" altLang="ja-JP" sz="4400" baseline="30000" dirty="0"/>
              <a:t>2</a:t>
            </a:r>
            <a:r>
              <a:rPr lang="ja-JP" altLang="en-US" sz="4400" dirty="0"/>
              <a:t> </a:t>
            </a:r>
            <a:r>
              <a:rPr lang="en-US" altLang="ja-JP" sz="4400" dirty="0"/>
              <a:t>band</a:t>
            </a:r>
            <a:endParaRPr lang="ja-JP"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animBg="1"/>
      <p:bldP spid="1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0"/>
          </a:xfrm>
        </p:spPr>
        <p:txBody>
          <a:bodyPr anchor="ctr"/>
          <a:lstStyle/>
          <a:p>
            <a:pPr fontAlgn="auto">
              <a:spcAft>
                <a:spcPts val="0"/>
              </a:spcAft>
              <a:defRPr/>
            </a:pPr>
            <a:r>
              <a:rPr lang="en-US" altLang="ja-JP" dirty="0" smtClean="0"/>
              <a:t>Estimation of stability</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B10DBBC7-CB3E-473D-B8B7-ED51F60DBD00}" type="slidenum">
              <a:rPr lang="ja-JP" altLang="en-US"/>
              <a:pPr>
                <a:defRPr/>
              </a:pPr>
              <a:t>35</a:t>
            </a:fld>
            <a:endParaRPr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nvGraphicFramePr>
        <p:xfrm>
          <a:off x="0" y="908720"/>
          <a:ext cx="9144000" cy="594928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44624"/>
            <a:ext cx="9144000" cy="850106"/>
          </a:xfrm>
        </p:spPr>
        <p:txBody>
          <a:bodyPr/>
          <a:lstStyle/>
          <a:p>
            <a:pPr fontAlgn="auto">
              <a:spcAft>
                <a:spcPts val="0"/>
              </a:spcAft>
              <a:defRPr/>
            </a:pPr>
            <a:r>
              <a:rPr lang="en-US" altLang="ja-JP" dirty="0" smtClean="0"/>
              <a:t>The hole doped BNs</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79233D5D-8EDF-4AC7-AED3-70A62DEB7394}" type="slidenum">
              <a:rPr lang="ja-JP" altLang="en-US"/>
              <a:pPr>
                <a:defRPr/>
              </a:pPr>
              <a:t>36</a:t>
            </a:fld>
            <a:endParaRPr lang="ja-JP" altLang="en-US"/>
          </a:p>
        </p:txBody>
      </p:sp>
      <p:sp>
        <p:nvSpPr>
          <p:cNvPr id="3" name="正方形/長方形 2"/>
          <p:cNvSpPr/>
          <p:nvPr/>
        </p:nvSpPr>
        <p:spPr>
          <a:xfrm>
            <a:off x="6948488" y="6453188"/>
            <a:ext cx="1871662"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err="1"/>
              <a:t>Rhombohedral</a:t>
            </a:r>
            <a:endParaRPr lang="ja-JP" altLang="en-US" dirty="0"/>
          </a:p>
        </p:txBody>
      </p:sp>
      <p:sp>
        <p:nvSpPr>
          <p:cNvPr id="6" name="正方形/長方形 5"/>
          <p:cNvSpPr/>
          <p:nvPr/>
        </p:nvSpPr>
        <p:spPr>
          <a:xfrm>
            <a:off x="250825" y="6453188"/>
            <a:ext cx="187325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Zinc-blende</a:t>
            </a:r>
            <a:endParaRPr lang="ja-JP" altLang="en-US" dirty="0"/>
          </a:p>
        </p:txBody>
      </p:sp>
      <p:sp>
        <p:nvSpPr>
          <p:cNvPr id="7" name="正方形/長方形 6"/>
          <p:cNvSpPr/>
          <p:nvPr/>
        </p:nvSpPr>
        <p:spPr>
          <a:xfrm>
            <a:off x="7885113" y="1484313"/>
            <a:ext cx="1150937" cy="865187"/>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1200" dirty="0"/>
              <a:t>Hole concentration per atom</a:t>
            </a:r>
            <a:endParaRPr lang="ja-JP" altLang="en-US" sz="1200" dirty="0"/>
          </a:p>
        </p:txBody>
      </p:sp>
      <p:sp>
        <p:nvSpPr>
          <p:cNvPr id="5" name="角丸四角形吹き出し 4"/>
          <p:cNvSpPr/>
          <p:nvPr/>
        </p:nvSpPr>
        <p:spPr>
          <a:xfrm>
            <a:off x="2987675" y="4652963"/>
            <a:ext cx="4897438" cy="1079500"/>
          </a:xfrm>
          <a:prstGeom prst="wedgeRoundRectCallout">
            <a:avLst>
              <a:gd name="adj1" fmla="val -1799"/>
              <a:gd name="adj2" fmla="val -1241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rgbClr val="FFFF00"/>
                </a:solidFill>
              </a:rPr>
              <a:t>a</a:t>
            </a:r>
            <a:r>
              <a:rPr lang="en-US" altLang="ja-JP" sz="2400" dirty="0">
                <a:solidFill>
                  <a:srgbClr val="FFFF00"/>
                </a:solidFill>
              </a:rPr>
              <a:t>t 0.08/atom,</a:t>
            </a:r>
          </a:p>
          <a:p>
            <a:pPr algn="ctr" fontAlgn="auto">
              <a:spcBef>
                <a:spcPts val="0"/>
              </a:spcBef>
              <a:spcAft>
                <a:spcPts val="0"/>
              </a:spcAft>
              <a:defRPr/>
            </a:pPr>
            <a:r>
              <a:rPr lang="en-US" altLang="ja-JP" sz="2400" dirty="0">
                <a:solidFill>
                  <a:srgbClr val="FFFF00"/>
                </a:solidFill>
              </a:rPr>
              <a:t>The activation energy vanishes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50106"/>
          </a:xfrm>
        </p:spPr>
        <p:txBody>
          <a:bodyPr/>
          <a:lstStyle/>
          <a:p>
            <a:pPr fontAlgn="auto">
              <a:spcAft>
                <a:spcPts val="0"/>
              </a:spcAft>
              <a:defRPr/>
            </a:pPr>
            <a:r>
              <a:rPr lang="en-US" altLang="ja-JP" dirty="0" smtClean="0"/>
              <a:t>Contents</a:t>
            </a:r>
            <a:endParaRPr lang="ja-JP" altLang="en-US" dirty="0"/>
          </a:p>
        </p:txBody>
      </p:sp>
      <p:sp>
        <p:nvSpPr>
          <p:cNvPr id="3" name="コンテンツ プレースホルダー 2"/>
          <p:cNvSpPr>
            <a:spLocks noGrp="1"/>
          </p:cNvSpPr>
          <p:nvPr>
            <p:ph idx="1"/>
          </p:nvPr>
        </p:nvSpPr>
        <p:spPr>
          <a:xfrm>
            <a:off x="683568" y="980728"/>
            <a:ext cx="8460432" cy="5851647"/>
          </a:xfrm>
        </p:spPr>
        <p:txBody>
          <a:bodyPr/>
          <a:lstStyle/>
          <a:p>
            <a:pPr fontAlgn="auto">
              <a:spcAft>
                <a:spcPts val="0"/>
              </a:spcAft>
              <a:defRPr/>
            </a:pPr>
            <a:r>
              <a:rPr lang="en-US" altLang="ja-JP" sz="2800" dirty="0" smtClean="0"/>
              <a:t>Introduction</a:t>
            </a:r>
          </a:p>
          <a:p>
            <a:pPr lvl="1" fontAlgn="auto">
              <a:spcAft>
                <a:spcPts val="0"/>
              </a:spcAft>
              <a:buFont typeface="Wingdings" pitchFamily="2" charset="2"/>
              <a:buChar char="Ø"/>
              <a:defRPr/>
            </a:pPr>
            <a:r>
              <a:rPr lang="en-US" altLang="ja-JP" sz="2000" dirty="0"/>
              <a:t>B</a:t>
            </a:r>
            <a:r>
              <a:rPr lang="en-US" altLang="ja-JP" sz="2000" dirty="0" smtClean="0"/>
              <a:t>ackground</a:t>
            </a:r>
          </a:p>
          <a:p>
            <a:pPr fontAlgn="auto">
              <a:spcAft>
                <a:spcPts val="0"/>
              </a:spcAft>
              <a:defRPr/>
            </a:pPr>
            <a:r>
              <a:rPr lang="en-US" altLang="ja-JP" sz="2800" dirty="0" smtClean="0"/>
              <a:t>Purpose of my research</a:t>
            </a:r>
          </a:p>
          <a:p>
            <a:pPr fontAlgn="auto">
              <a:spcAft>
                <a:spcPts val="0"/>
              </a:spcAft>
              <a:defRPr/>
            </a:pPr>
            <a:r>
              <a:rPr lang="en-US" altLang="ja-JP" sz="2800" dirty="0" smtClean="0"/>
              <a:t>Calculation</a:t>
            </a:r>
          </a:p>
          <a:p>
            <a:pPr lvl="1" fontAlgn="auto">
              <a:spcAft>
                <a:spcPts val="0"/>
              </a:spcAft>
              <a:buFont typeface="Wingdings" pitchFamily="2" charset="2"/>
              <a:buChar char="Ø"/>
              <a:defRPr/>
            </a:pPr>
            <a:r>
              <a:rPr lang="en-US" altLang="ja-JP" sz="2000" smtClean="0"/>
              <a:t>Framework</a:t>
            </a:r>
            <a:endParaRPr lang="en-US" altLang="ja-JP" sz="2000" dirty="0" smtClean="0"/>
          </a:p>
          <a:p>
            <a:pPr lvl="1" fontAlgn="auto">
              <a:spcAft>
                <a:spcPts val="0"/>
              </a:spcAft>
              <a:buFont typeface="Wingdings" pitchFamily="2" charset="2"/>
              <a:buChar char="Ø"/>
              <a:defRPr/>
            </a:pPr>
            <a:r>
              <a:rPr lang="en-US" altLang="ja-JP" sz="2000" dirty="0" smtClean="0"/>
              <a:t>Method of calculation</a:t>
            </a:r>
          </a:p>
          <a:p>
            <a:pPr lvl="2" fontAlgn="auto">
              <a:spcAft>
                <a:spcPts val="0"/>
              </a:spcAft>
              <a:buFont typeface="Wingdings" pitchFamily="2" charset="2"/>
              <a:buChar char="p"/>
              <a:defRPr/>
            </a:pPr>
            <a:r>
              <a:rPr lang="en-US" altLang="ja-JP" dirty="0" smtClean="0"/>
              <a:t>Parameter</a:t>
            </a:r>
          </a:p>
          <a:p>
            <a:pPr lvl="2" fontAlgn="auto">
              <a:spcAft>
                <a:spcPts val="0"/>
              </a:spcAft>
              <a:buFont typeface="Wingdings" pitchFamily="2" charset="2"/>
              <a:buChar char="p"/>
              <a:defRPr/>
            </a:pPr>
            <a:r>
              <a:rPr lang="en-US" altLang="ja-JP" dirty="0" smtClean="0"/>
              <a:t>Optimization</a:t>
            </a:r>
          </a:p>
          <a:p>
            <a:pPr lvl="1" fontAlgn="auto">
              <a:spcAft>
                <a:spcPts val="0"/>
              </a:spcAft>
              <a:buFont typeface="Wingdings" pitchFamily="2" charset="2"/>
              <a:buChar char="Ø"/>
              <a:defRPr/>
            </a:pPr>
            <a:r>
              <a:rPr lang="en-US" altLang="ja-JP" sz="2000" dirty="0" smtClean="0"/>
              <a:t>Results</a:t>
            </a:r>
            <a:endParaRPr lang="en-US" altLang="ja-JP" sz="2000" dirty="0"/>
          </a:p>
          <a:p>
            <a:pPr fontAlgn="auto">
              <a:spcAft>
                <a:spcPts val="0"/>
              </a:spcAft>
              <a:defRPr/>
            </a:pPr>
            <a:r>
              <a:rPr lang="en-US" altLang="ja-JP" sz="2800" dirty="0" smtClean="0"/>
              <a:t>Future work</a:t>
            </a:r>
          </a:p>
          <a:p>
            <a:pPr fontAlgn="auto">
              <a:spcAft>
                <a:spcPts val="0"/>
              </a:spcAft>
              <a:defRPr/>
            </a:pPr>
            <a:r>
              <a:rPr lang="en-US" altLang="ja-JP" sz="2800" dirty="0" smtClean="0"/>
              <a:t>Summary</a:t>
            </a: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9CAA2B99-A6D4-48C5-AAA9-778F1FE93272}" type="slidenum">
              <a:rPr lang="ja-JP" altLang="en-US"/>
              <a:pPr>
                <a:defRPr/>
              </a:pPr>
              <a:t>37</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5" end="5"/>
                                            </p:txEl>
                                          </p:spTgt>
                                        </p:tgtEl>
                                        <p:attrNameLst>
                                          <p:attrName>style.opacity</p:attrName>
                                        </p:attrNameLst>
                                      </p:cBhvr>
                                      <p:to>
                                        <p:strVal val="0.5"/>
                                      </p:to>
                                    </p:set>
                                    <p:animEffect filter="image" prLst="opacity: 0.5">
                                      <p:cBhvr rctx="IE">
                                        <p:cTn id="7" dur="indefinite"/>
                                        <p:tgtEl>
                                          <p:spTgt spid="3">
                                            <p:txEl>
                                              <p:pRg st="5" end="5"/>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5"/>
                                      </p:to>
                                    </p:set>
                                    <p:animEffect filter="image" prLst="opacity: 0.5">
                                      <p:cBhvr rctx="IE">
                                        <p:cTn id="10" dur="indefinite"/>
                                        <p:tgtEl>
                                          <p:spTgt spid="3">
                                            <p:txEl>
                                              <p:pRg st="6" end="6"/>
                                            </p:txEl>
                                          </p:spTgt>
                                        </p:tgtEl>
                                      </p:cBhvr>
                                    </p:animEffect>
                                  </p:childTnLst>
                                </p:cTn>
                              </p:par>
                              <p:par>
                                <p:cTn id="11" presetID="9" presetClass="emph" presetSubtype="0" nodeType="withEffect">
                                  <p:stCondLst>
                                    <p:cond delay="0"/>
                                  </p:stCondLst>
                                  <p:childTnLst>
                                    <p:set>
                                      <p:cBhvr rctx="PPT">
                                        <p:cTn id="12" dur="indefinite"/>
                                        <p:tgtEl>
                                          <p:spTgt spid="3">
                                            <p:txEl>
                                              <p:pRg st="7" end="7"/>
                                            </p:txEl>
                                          </p:spTgt>
                                        </p:tgtEl>
                                        <p:attrNameLst>
                                          <p:attrName>style.opacity</p:attrName>
                                        </p:attrNameLst>
                                      </p:cBhvr>
                                      <p:to>
                                        <p:strVal val="0.5"/>
                                      </p:to>
                                    </p:set>
                                    <p:animEffect filter="image" prLst="opacity: 0.5">
                                      <p:cBhvr rctx="IE">
                                        <p:cTn id="13" dur="indefinite"/>
                                        <p:tgtEl>
                                          <p:spTgt spid="3">
                                            <p:txEl>
                                              <p:pRg st="7" end="7"/>
                                            </p:txEl>
                                          </p:spTgt>
                                        </p:tgtEl>
                                      </p:cBhvr>
                                    </p:animEffect>
                                  </p:childTnLst>
                                </p:cTn>
                              </p:par>
                              <p:par>
                                <p:cTn id="14" presetID="9" presetClass="emph" presetSubtype="0" nodeType="withEffect">
                                  <p:stCondLst>
                                    <p:cond delay="0"/>
                                  </p:stCondLst>
                                  <p:childTnLst>
                                    <p:set>
                                      <p:cBhvr rctx="PPT">
                                        <p:cTn id="15" dur="indefinite"/>
                                        <p:tgtEl>
                                          <p:spTgt spid="3">
                                            <p:txEl>
                                              <p:pRg st="8" end="8"/>
                                            </p:txEl>
                                          </p:spTgt>
                                        </p:tgtEl>
                                        <p:attrNameLst>
                                          <p:attrName>style.opacity</p:attrName>
                                        </p:attrNameLst>
                                      </p:cBhvr>
                                      <p:to>
                                        <p:strVal val="0.5"/>
                                      </p:to>
                                    </p:set>
                                    <p:animEffect filter="image" prLst="opacity: 0.5">
                                      <p:cBhvr rctx="IE">
                                        <p:cTn id="16" dur="indefinite"/>
                                        <p:tgtEl>
                                          <p:spTgt spid="3">
                                            <p:txEl>
                                              <p:pRg st="8" end="8"/>
                                            </p:txEl>
                                          </p:spTgt>
                                        </p:tgtEl>
                                      </p:cBhvr>
                                    </p:animEffect>
                                  </p:childTnLst>
                                </p:cTn>
                              </p:par>
                              <p:par>
                                <p:cTn id="17" presetID="9" presetClass="emph" presetSubtype="0"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par>
                                <p:cTn id="23" presetID="9" presetClass="emph" presetSubtype="0" nodeType="withEffect">
                                  <p:stCondLst>
                                    <p:cond delay="0"/>
                                  </p:stCondLst>
                                  <p:childTnLst>
                                    <p:set>
                                      <p:cBhvr rctx="PPT">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9" presetClass="emph" presetSubtype="0" nodeType="withEffect">
                                  <p:stCondLst>
                                    <p:cond delay="0"/>
                                  </p:stCondLst>
                                  <p:childTnLst>
                                    <p:set>
                                      <p:cBhvr rctx="PPT">
                                        <p:cTn id="27" dur="indefinite"/>
                                        <p:tgtEl>
                                          <p:spTgt spid="3">
                                            <p:txEl>
                                              <p:pRg st="3" end="3"/>
                                            </p:txEl>
                                          </p:spTgt>
                                        </p:tgtEl>
                                        <p:attrNameLst>
                                          <p:attrName>style.opacity</p:attrName>
                                        </p:attrNameLst>
                                      </p:cBhvr>
                                      <p:to>
                                        <p:strVal val="0.5"/>
                                      </p:to>
                                    </p:set>
                                    <p:animEffect filter="image" prLst="opacity: 0.5">
                                      <p:cBhvr rctx="IE">
                                        <p:cTn id="28" dur="indefinite"/>
                                        <p:tgtEl>
                                          <p:spTgt spid="3">
                                            <p:txEl>
                                              <p:pRg st="3" end="3"/>
                                            </p:txEl>
                                          </p:spTgt>
                                        </p:tgtEl>
                                      </p:cBhvr>
                                    </p:animEffect>
                                  </p:childTnLst>
                                </p:cTn>
                              </p:par>
                              <p:par>
                                <p:cTn id="29" presetID="9" presetClass="emph" presetSubtype="0" nodeType="withEffect">
                                  <p:stCondLst>
                                    <p:cond delay="0"/>
                                  </p:stCondLst>
                                  <p:childTnLst>
                                    <p:set>
                                      <p:cBhvr rctx="PPT">
                                        <p:cTn id="30" dur="indefinite"/>
                                        <p:tgtEl>
                                          <p:spTgt spid="3">
                                            <p:txEl>
                                              <p:pRg st="4" end="4"/>
                                            </p:txEl>
                                          </p:spTgt>
                                        </p:tgtEl>
                                        <p:attrNameLst>
                                          <p:attrName>style.opacity</p:attrName>
                                        </p:attrNameLst>
                                      </p:cBhvr>
                                      <p:to>
                                        <p:strVal val="0.5"/>
                                      </p:to>
                                    </p:set>
                                    <p:animEffect filter="image" prLst="opacity: 0.5">
                                      <p:cBhvr rctx="IE">
                                        <p:cTn id="31"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nvGraphicFramePr>
        <p:xfrm>
          <a:off x="251520" y="1124744"/>
          <a:ext cx="558393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Future Work</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1062FEAD-13F3-46A1-B0BC-1A0DA0B8887F}" type="slidenum">
              <a:rPr lang="ja-JP" altLang="en-US"/>
              <a:pPr>
                <a:defRPr/>
              </a:pPr>
              <a:t>38</a:t>
            </a:fld>
            <a:endParaRPr lang="ja-JP" altLang="en-US"/>
          </a:p>
        </p:txBody>
      </p:sp>
      <p:sp>
        <p:nvSpPr>
          <p:cNvPr id="20" name="コンテンツ プレースホルダー 2"/>
          <p:cNvSpPr>
            <a:spLocks noGrp="1"/>
          </p:cNvSpPr>
          <p:nvPr>
            <p:ph idx="1"/>
          </p:nvPr>
        </p:nvSpPr>
        <p:spPr>
          <a:xfrm>
            <a:off x="395536" y="4797152"/>
            <a:ext cx="8748464" cy="1800200"/>
          </a:xfrm>
        </p:spPr>
        <p:txBody>
          <a:bodyPr/>
          <a:lstStyle/>
          <a:p>
            <a:pPr fontAlgn="auto">
              <a:spcAft>
                <a:spcPts val="0"/>
              </a:spcAft>
              <a:defRPr/>
            </a:pPr>
            <a:r>
              <a:rPr lang="en-US" altLang="ja-JP" sz="2400" dirty="0" smtClean="0"/>
              <a:t>Calculating R/c from 0.33 to 0.50</a:t>
            </a:r>
          </a:p>
          <a:p>
            <a:pPr fontAlgn="auto">
              <a:spcAft>
                <a:spcPts val="0"/>
              </a:spcAft>
              <a:defRPr/>
            </a:pPr>
            <a:r>
              <a:rPr lang="en-US" altLang="ja-JP" sz="2400" dirty="0" smtClean="0"/>
              <a:t>Calculating electron doped BNs</a:t>
            </a:r>
          </a:p>
          <a:p>
            <a:pPr fontAlgn="auto">
              <a:spcAft>
                <a:spcPts val="0"/>
              </a:spcAft>
              <a:defRPr/>
            </a:pPr>
            <a:r>
              <a:rPr lang="en-US" altLang="ja-JP" sz="2400" dirty="0" smtClean="0"/>
              <a:t>Considering conversion to </a:t>
            </a:r>
            <a:r>
              <a:rPr lang="en-US" altLang="ja-JP" sz="2400" dirty="0" err="1" smtClean="0"/>
              <a:t>wurtzite</a:t>
            </a:r>
            <a:r>
              <a:rPr lang="ja-JP" altLang="en-US" sz="2400" dirty="0" smtClean="0"/>
              <a:t> </a:t>
            </a:r>
            <a:r>
              <a:rPr lang="en-US" altLang="ja-JP" sz="2400" dirty="0" smtClean="0"/>
              <a:t>BN </a:t>
            </a:r>
          </a:p>
        </p:txBody>
      </p:sp>
      <p:sp>
        <p:nvSpPr>
          <p:cNvPr id="21" name="フッター プレースホルダー 20"/>
          <p:cNvSpPr>
            <a:spLocks noGrp="1"/>
          </p:cNvSpPr>
          <p:nvPr>
            <p:ph type="ftr" sz="quarter" idx="11"/>
          </p:nvPr>
        </p:nvSpPr>
        <p:spPr/>
        <p:txBody>
          <a:bodyPr>
            <a:normAutofit lnSpcReduction="10000"/>
          </a:bodyPr>
          <a:lstStyle/>
          <a:p>
            <a:pPr>
              <a:defRPr/>
            </a:pPr>
            <a:r>
              <a:rPr lang="en-US" altLang="ja-JP" smtClean="0"/>
              <a:t>Future Work</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
                                            <p:txEl>
                                              <p:pRg st="1" end="1"/>
                                            </p:txEl>
                                          </p:spTgt>
                                        </p:tgtEl>
                                        <p:attrNameLst>
                                          <p:attrName>style.opacity</p:attrName>
                                        </p:attrNameLst>
                                      </p:cBhvr>
                                      <p:to>
                                        <p:strVal val="0.5"/>
                                      </p:to>
                                    </p:set>
                                    <p:animEffect filter="image" prLst="opacity: 0.5">
                                      <p:cBhvr rctx="IE">
                                        <p:cTn id="7" dur="indefinite"/>
                                        <p:tgtEl>
                                          <p:spTgt spid="20">
                                            <p:txEl>
                                              <p:pRg st="1" end="1"/>
                                            </p:txEl>
                                          </p:spTgt>
                                        </p:tgtEl>
                                      </p:cBhvr>
                                    </p:animEffect>
                                  </p:childTnLst>
                                </p:cTn>
                              </p:par>
                              <p:par>
                                <p:cTn id="8" presetID="9" presetClass="emph" presetSubtype="0" nodeType="withEffect">
                                  <p:stCondLst>
                                    <p:cond delay="0"/>
                                  </p:stCondLst>
                                  <p:childTnLst>
                                    <p:set>
                                      <p:cBhvr rctx="PPT">
                                        <p:cTn id="9" dur="indefinite"/>
                                        <p:tgtEl>
                                          <p:spTgt spid="20">
                                            <p:txEl>
                                              <p:pRg st="2" end="2"/>
                                            </p:txEl>
                                          </p:spTgt>
                                        </p:tgtEl>
                                        <p:attrNameLst>
                                          <p:attrName>style.opacity</p:attrName>
                                        </p:attrNameLst>
                                      </p:cBhvr>
                                      <p:to>
                                        <p:strVal val="0.5"/>
                                      </p:to>
                                    </p:set>
                                    <p:animEffect filter="image" prLst="opacity: 0.5">
                                      <p:cBhvr rctx="IE">
                                        <p:cTn id="10" dur="indefinite"/>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28992" cy="1477962"/>
          </a:xfrm>
        </p:spPr>
        <p:txBody>
          <a:bodyPr/>
          <a:lstStyle/>
          <a:p>
            <a:pPr fontAlgn="auto">
              <a:spcAft>
                <a:spcPts val="0"/>
              </a:spcAft>
              <a:defRPr/>
            </a:pPr>
            <a:r>
              <a:rPr lang="en-US" altLang="ja-JP" dirty="0"/>
              <a:t>The </a:t>
            </a:r>
            <a:r>
              <a:rPr lang="en-US" altLang="ja-JP" dirty="0" smtClean="0"/>
              <a:t>animation </a:t>
            </a:r>
            <a:r>
              <a:rPr lang="en-US" altLang="ja-JP" dirty="0"/>
              <a:t>of the R/c change from </a:t>
            </a:r>
            <a:r>
              <a:rPr lang="en-US" altLang="ja-JP" dirty="0" smtClean="0"/>
              <a:t>0.33 </a:t>
            </a:r>
            <a:r>
              <a:rPr lang="en-US" altLang="ja-JP" dirty="0"/>
              <a:t>to </a:t>
            </a:r>
            <a:r>
              <a:rPr lang="en-US" altLang="ja-JP" dirty="0" smtClean="0"/>
              <a:t>0.50</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5B4B67B7-41B5-4A24-9CC5-768AAA6F2185}" type="slidenum">
              <a:rPr lang="ja-JP" altLang="en-US"/>
              <a:pPr>
                <a:defRPr/>
              </a:pPr>
              <a:t>39</a:t>
            </a:fld>
            <a:endParaRPr lang="ja-JP" altLang="en-US"/>
          </a:p>
        </p:txBody>
      </p:sp>
      <p:pic>
        <p:nvPicPr>
          <p:cNvPr id="6" name="Shape">
            <a:hlinkClick r:id="" action="ppaction://media"/>
          </p:cNvPr>
          <p:cNvPicPr>
            <a:picLocks noRot="1" noChangeAspect="1"/>
          </p:cNvPicPr>
          <p:nvPr>
            <a:videoFile r:link="rId1"/>
          </p:nvPr>
        </p:nvPicPr>
        <p:blipFill>
          <a:blip r:embed="rId4"/>
          <a:srcRect/>
          <a:stretch>
            <a:fillRect/>
          </a:stretch>
        </p:blipFill>
        <p:spPr bwMode="auto">
          <a:xfrm>
            <a:off x="2987675" y="1522413"/>
            <a:ext cx="3505200" cy="4535487"/>
          </a:xfrm>
          <a:prstGeom prst="rect">
            <a:avLst/>
          </a:prstGeom>
          <a:noFill/>
          <a:ln w="9525">
            <a:noFill/>
            <a:miter lim="800000"/>
            <a:headEnd/>
            <a:tailEnd/>
          </a:ln>
        </p:spPr>
      </p:pic>
      <p:sp>
        <p:nvSpPr>
          <p:cNvPr id="8" name="正方形/長方形 7"/>
          <p:cNvSpPr/>
          <p:nvPr/>
        </p:nvSpPr>
        <p:spPr>
          <a:xfrm>
            <a:off x="3084513" y="6218238"/>
            <a:ext cx="33115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t>0.33</a:t>
            </a:r>
            <a:r>
              <a:rPr lang="ja-JP" altLang="en-US" sz="2800" dirty="0"/>
              <a:t>→</a:t>
            </a:r>
            <a:r>
              <a:rPr lang="en-US" altLang="ja-JP" sz="2800" dirty="0"/>
              <a:t>0.50</a:t>
            </a:r>
            <a:endParaRPr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fontScale="92500" lnSpcReduction="10000"/>
          </a:bodyPr>
          <a:lstStyle/>
          <a:p>
            <a:pPr>
              <a:defRPr/>
            </a:pPr>
            <a:fld id="{4B7D3CE9-C870-401D-B850-9D3264CEFD9B}" type="slidenum">
              <a:rPr lang="ja-JP" altLang="en-US"/>
              <a:pPr>
                <a:defRPr/>
              </a:pPr>
              <a:t>4</a:t>
            </a:fld>
            <a:endParaRPr lang="ja-JP" altLang="en-US"/>
          </a:p>
        </p:txBody>
      </p:sp>
      <p:pic>
        <p:nvPicPr>
          <p:cNvPr id="21506" name="Picture 2" descr="C:\Users\nishida\Desktop\研究\図\layer-carbon.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nvGraphicFramePr>
        <p:xfrm>
          <a:off x="251520" y="1124744"/>
          <a:ext cx="558393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Future Work</a:t>
            </a:r>
            <a:endParaRPr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B715259E-8E38-4EBD-B225-BBE822B8ACE3}" type="slidenum">
              <a:rPr lang="ja-JP" altLang="en-US"/>
              <a:pPr>
                <a:defRPr/>
              </a:pPr>
              <a:t>40</a:t>
            </a:fld>
            <a:endParaRPr lang="ja-JP" altLang="en-US"/>
          </a:p>
        </p:txBody>
      </p:sp>
      <p:sp>
        <p:nvSpPr>
          <p:cNvPr id="13" name="フリーフォーム 12"/>
          <p:cNvSpPr/>
          <p:nvPr/>
        </p:nvSpPr>
        <p:spPr>
          <a:xfrm>
            <a:off x="5616575" y="3632200"/>
            <a:ext cx="2916238" cy="660400"/>
          </a:xfrm>
          <a:custGeom>
            <a:avLst/>
            <a:gdLst>
              <a:gd name="connsiteX0" fmla="*/ 0 w 2660073"/>
              <a:gd name="connsiteY0" fmla="*/ 387927 h 950748"/>
              <a:gd name="connsiteX1" fmla="*/ 886691 w 2660073"/>
              <a:gd name="connsiteY1" fmla="*/ 942109 h 950748"/>
              <a:gd name="connsiteX2" fmla="*/ 2660073 w 2660073"/>
              <a:gd name="connsiteY2" fmla="*/ 0 h 950748"/>
            </a:gdLst>
            <a:ahLst/>
            <a:cxnLst>
              <a:cxn ang="0">
                <a:pos x="connsiteX0" y="connsiteY0"/>
              </a:cxn>
              <a:cxn ang="0">
                <a:pos x="connsiteX1" y="connsiteY1"/>
              </a:cxn>
              <a:cxn ang="0">
                <a:pos x="connsiteX2" y="connsiteY2"/>
              </a:cxn>
            </a:cxnLst>
            <a:rect l="l" t="t" r="r" b="b"/>
            <a:pathLst>
              <a:path w="2660073" h="950748">
                <a:moveTo>
                  <a:pt x="0" y="387927"/>
                </a:moveTo>
                <a:cubicBezTo>
                  <a:pt x="221673" y="697345"/>
                  <a:pt x="443346" y="1006764"/>
                  <a:pt x="886691" y="942109"/>
                </a:cubicBezTo>
                <a:cubicBezTo>
                  <a:pt x="1330037" y="877455"/>
                  <a:pt x="1995055" y="438727"/>
                  <a:pt x="2660073" y="0"/>
                </a:cubicBezTo>
              </a:path>
            </a:pathLst>
          </a:custGeom>
          <a:noFill/>
          <a:ln w="47625">
            <a:solidFill>
              <a:srgbClr val="FF0000">
                <a:alpha val="9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8" name="グループ化 17"/>
          <p:cNvGrpSpPr>
            <a:grpSpLocks/>
          </p:cNvGrpSpPr>
          <p:nvPr/>
        </p:nvGrpSpPr>
        <p:grpSpPr bwMode="auto">
          <a:xfrm>
            <a:off x="6156325" y="2173288"/>
            <a:ext cx="2879725" cy="1858962"/>
            <a:chOff x="5508104" y="2060848"/>
            <a:chExt cx="3223215" cy="1859632"/>
          </a:xfrm>
        </p:grpSpPr>
        <p:cxnSp>
          <p:nvCxnSpPr>
            <p:cNvPr id="15" name="直線矢印コネクタ 14"/>
            <p:cNvCxnSpPr/>
            <p:nvPr/>
          </p:nvCxnSpPr>
          <p:spPr>
            <a:xfrm flipH="1">
              <a:off x="5795955" y="2769128"/>
              <a:ext cx="431776" cy="1151352"/>
            </a:xfrm>
            <a:prstGeom prst="straightConnector1">
              <a:avLst/>
            </a:prstGeom>
            <a:ln w="920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508104" y="2060848"/>
              <a:ext cx="3223215" cy="708280"/>
            </a:xfrm>
            <a:prstGeom prst="rect">
              <a:avLst/>
            </a:prstGeom>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dirty="0"/>
                <a:t>Metastable ?!</a:t>
              </a:r>
              <a:endParaRPr lang="ja-JP" altLang="en-US" sz="3200" dirty="0"/>
            </a:p>
          </p:txBody>
        </p:sp>
      </p:grpSp>
      <p:sp>
        <p:nvSpPr>
          <p:cNvPr id="20" name="コンテンツ プレースホルダー 2"/>
          <p:cNvSpPr>
            <a:spLocks noGrp="1"/>
          </p:cNvSpPr>
          <p:nvPr>
            <p:ph idx="1"/>
          </p:nvPr>
        </p:nvSpPr>
        <p:spPr>
          <a:xfrm>
            <a:off x="395536" y="4797152"/>
            <a:ext cx="8748464" cy="1800200"/>
          </a:xfrm>
        </p:spPr>
        <p:txBody>
          <a:bodyPr/>
          <a:lstStyle/>
          <a:p>
            <a:pPr fontAlgn="auto">
              <a:spcAft>
                <a:spcPts val="0"/>
              </a:spcAft>
              <a:defRPr/>
            </a:pPr>
            <a:r>
              <a:rPr lang="en-US" altLang="ja-JP" sz="2400" dirty="0" smtClean="0"/>
              <a:t>Calculating R/c from 0.34 to 0.50</a:t>
            </a:r>
          </a:p>
          <a:p>
            <a:pPr fontAlgn="auto">
              <a:spcAft>
                <a:spcPts val="0"/>
              </a:spcAft>
              <a:defRPr/>
            </a:pPr>
            <a:r>
              <a:rPr lang="en-US" altLang="ja-JP" sz="2400" dirty="0" smtClean="0"/>
              <a:t>Calculating electron doped BNs</a:t>
            </a:r>
          </a:p>
          <a:p>
            <a:pPr fontAlgn="auto">
              <a:spcAft>
                <a:spcPts val="0"/>
              </a:spcAft>
              <a:defRPr/>
            </a:pPr>
            <a:r>
              <a:rPr lang="en-US" altLang="ja-JP" sz="2400" dirty="0" smtClean="0"/>
              <a:t>Considering conversion to </a:t>
            </a:r>
            <a:r>
              <a:rPr lang="en-US" altLang="ja-JP" sz="2400" dirty="0" err="1" smtClean="0"/>
              <a:t>wurtzite</a:t>
            </a:r>
            <a:r>
              <a:rPr lang="ja-JP" altLang="en-US" sz="2400" dirty="0"/>
              <a:t> </a:t>
            </a:r>
            <a:r>
              <a:rPr lang="en-US" altLang="ja-JP" sz="2400" dirty="0" smtClean="0"/>
              <a:t>BN </a:t>
            </a:r>
          </a:p>
        </p:txBody>
      </p:sp>
      <p:sp>
        <p:nvSpPr>
          <p:cNvPr id="21" name="フッター プレースホルダー 20"/>
          <p:cNvSpPr>
            <a:spLocks noGrp="1"/>
          </p:cNvSpPr>
          <p:nvPr>
            <p:ph type="ftr" sz="quarter" idx="11"/>
          </p:nvPr>
        </p:nvSpPr>
        <p:spPr/>
        <p:txBody>
          <a:bodyPr>
            <a:normAutofit lnSpcReduction="10000"/>
          </a:bodyPr>
          <a:lstStyle/>
          <a:p>
            <a:pPr>
              <a:defRPr/>
            </a:pPr>
            <a:r>
              <a:rPr lang="en-US" altLang="ja-JP" dirty="0" smtClean="0"/>
              <a:t>Future Work</a:t>
            </a:r>
            <a:endParaRPr lang="ja-JP" altLang="en-US" dirty="0"/>
          </a:p>
        </p:txBody>
      </p:sp>
      <p:sp>
        <p:nvSpPr>
          <p:cNvPr id="14" name="コンテンツ プレースホルダー 2"/>
          <p:cNvSpPr txBox="1">
            <a:spLocks/>
          </p:cNvSpPr>
          <p:nvPr/>
        </p:nvSpPr>
        <p:spPr>
          <a:xfrm>
            <a:off x="395536" y="4797152"/>
            <a:ext cx="8748464" cy="1800200"/>
          </a:xfrm>
          <a:prstGeom prst="rect">
            <a:avLst/>
          </a:prstGeom>
        </p:spPr>
        <p:txBody>
          <a:bodyPr>
            <a:normAutofit/>
          </a:bodyPr>
          <a:lstStyle>
            <a:lvl1pPr marL="342900" indent="-342900" algn="l" defTabSz="914400" rtl="0" eaLnBrk="1" latinLnBrk="0" hangingPunct="1">
              <a:spcBef>
                <a:spcPts val="1500"/>
              </a:spcBef>
              <a:buFontTx/>
              <a:buBlip>
                <a:blip r:embed="rId4"/>
              </a:buBlip>
              <a:defRPr kumimoji="1"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5"/>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4"/>
              </a:buBlip>
              <a:defRPr kumimoji="1"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a:lstStyle>
          <a:p>
            <a:pPr marL="0" indent="0" fontAlgn="auto">
              <a:spcAft>
                <a:spcPts val="0"/>
              </a:spcAft>
              <a:buFontTx/>
              <a:buNone/>
              <a:defRPr/>
            </a:pPr>
            <a:endParaRPr lang="en-US" altLang="ja-JP" sz="2400" dirty="0" smtClean="0"/>
          </a:p>
          <a:p>
            <a:pPr fontAlgn="auto">
              <a:spcAft>
                <a:spcPts val="0"/>
              </a:spcAft>
              <a:defRPr/>
            </a:pPr>
            <a:r>
              <a:rPr lang="en-US" altLang="ja-JP" sz="2400" dirty="0" smtClean="0"/>
              <a:t>Calculating electron doped BNs</a:t>
            </a:r>
          </a:p>
          <a:p>
            <a:pPr fontAlgn="auto">
              <a:spcAft>
                <a:spcPts val="0"/>
              </a:spcAft>
              <a:defRPr/>
            </a:pPr>
            <a:r>
              <a:rPr lang="en-US" altLang="ja-JP" sz="2400" dirty="0" smtClean="0"/>
              <a:t>Considering conversion to </a:t>
            </a:r>
            <a:r>
              <a:rPr lang="en-US" altLang="ja-JP" sz="2400" dirty="0" err="1" smtClean="0"/>
              <a:t>wurtzite</a:t>
            </a:r>
            <a:r>
              <a:rPr lang="ja-JP" altLang="en-US" sz="2400" dirty="0" smtClean="0"/>
              <a:t> </a:t>
            </a:r>
            <a:r>
              <a:rPr lang="en-US" altLang="ja-JP" sz="2400" dirty="0" smtClean="0"/>
              <a:t>BN </a:t>
            </a:r>
          </a:p>
        </p:txBody>
      </p:sp>
      <p:pic>
        <p:nvPicPr>
          <p:cNvPr id="5123" name="Picture 3" descr="C:\Users\nishida\Desktop\研究\図\wurtzite.png"/>
          <p:cNvPicPr>
            <a:picLocks noChangeAspect="1" noChangeArrowheads="1"/>
          </p:cNvPicPr>
          <p:nvPr/>
        </p:nvPicPr>
        <p:blipFill>
          <a:blip r:embed="rId6"/>
          <a:srcRect/>
          <a:stretch>
            <a:fillRect/>
          </a:stretch>
        </p:blipFill>
        <p:spPr bwMode="auto">
          <a:xfrm>
            <a:off x="2771775" y="993775"/>
            <a:ext cx="3195638" cy="380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9" presetClass="emph" presetSubtype="0" nodeType="withEffect">
                                  <p:stCondLst>
                                    <p:cond delay="0"/>
                                  </p:stCondLst>
                                  <p:iterate type="lt">
                                    <p:tmAbs val="0"/>
                                  </p:iterate>
                                  <p:childTnLst>
                                    <p:set>
                                      <p:cBhvr rctx="PPT">
                                        <p:cTn id="12" dur="indefinite"/>
                                        <p:tgtEl>
                                          <p:spTgt spid="20">
                                            <p:txEl>
                                              <p:pRg st="1" end="1"/>
                                            </p:txEl>
                                          </p:spTgt>
                                        </p:tgtEl>
                                        <p:attrNameLst>
                                          <p:attrName>style.opacity</p:attrName>
                                        </p:attrNameLst>
                                      </p:cBhvr>
                                      <p:to>
                                        <p:strVal val="0.5"/>
                                      </p:to>
                                    </p:set>
                                    <p:animEffect filter="image" prLst="opacity: 0.5">
                                      <p:cBhvr rctx="IE">
                                        <p:cTn id="13" dur="indefinite"/>
                                        <p:tgtEl>
                                          <p:spTgt spid="20">
                                            <p:txEl>
                                              <p:pRg st="1" end="1"/>
                                            </p:txEl>
                                          </p:spTgt>
                                        </p:tgtEl>
                                      </p:cBhvr>
                                    </p:animEffect>
                                  </p:childTnLst>
                                </p:cTn>
                              </p:par>
                              <p:par>
                                <p:cTn id="14" presetID="9" presetClass="emph" presetSubtype="0" nodeType="withEffect">
                                  <p:stCondLst>
                                    <p:cond delay="0"/>
                                  </p:stCondLst>
                                  <p:iterate type="lt">
                                    <p:tmAbs val="0"/>
                                  </p:iterate>
                                  <p:childTnLst>
                                    <p:set>
                                      <p:cBhvr rctx="PPT">
                                        <p:cTn id="15" dur="indefinite"/>
                                        <p:tgtEl>
                                          <p:spTgt spid="20">
                                            <p:txEl>
                                              <p:pRg st="2" end="2"/>
                                            </p:txEl>
                                          </p:spTgt>
                                        </p:tgtEl>
                                        <p:attrNameLst>
                                          <p:attrName>style.opacity</p:attrName>
                                        </p:attrNameLst>
                                      </p:cBhvr>
                                      <p:to>
                                        <p:strVal val="0.5"/>
                                      </p:to>
                                    </p:set>
                                    <p:animEffect filter="image" prLst="opacity: 0.5">
                                      <p:cBhvr rctx="IE">
                                        <p:cTn id="16" dur="indefinite"/>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20">
                                            <p:txEl>
                                              <p:pRg st="0" end="0"/>
                                            </p:txEl>
                                          </p:spTgt>
                                        </p:tgtEl>
                                        <p:attrNameLst>
                                          <p:attrName>style.opacity</p:attrName>
                                        </p:attrNameLst>
                                      </p:cBhvr>
                                      <p:to>
                                        <p:strVal val="0.5"/>
                                      </p:to>
                                    </p:set>
                                    <p:animEffect filter="image" prLst="opacity: 0.5">
                                      <p:cBhvr rctx="IE">
                                        <p:cTn id="21" dur="indefinite"/>
                                        <p:tgtEl>
                                          <p:spTgt spid="2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123"/>
                                        </p:tgtEl>
                                        <p:attrNameLst>
                                          <p:attrName>style.visibility</p:attrName>
                                        </p:attrNameLst>
                                      </p:cBhvr>
                                      <p:to>
                                        <p:strVal val="visible"/>
                                      </p:to>
                                    </p:set>
                                    <p:animEffect transition="in" filter="fade">
                                      <p:cBhvr>
                                        <p:cTn id="38"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animBg="1"/>
      <p:bldP spid="13" grpId="1"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922114"/>
          </a:xfrm>
        </p:spPr>
        <p:txBody>
          <a:bodyPr/>
          <a:lstStyle/>
          <a:p>
            <a:pPr fontAlgn="auto">
              <a:spcAft>
                <a:spcPts val="0"/>
              </a:spcAft>
              <a:defRPr/>
            </a:pPr>
            <a:r>
              <a:rPr lang="en-US" altLang="ja-JP" dirty="0" smtClean="0"/>
              <a:t>Summary</a:t>
            </a:r>
            <a:endParaRPr lang="ja-JP" altLang="en-US" dirty="0"/>
          </a:p>
        </p:txBody>
      </p:sp>
      <p:sp>
        <p:nvSpPr>
          <p:cNvPr id="3" name="コンテンツ プレースホルダー 2"/>
          <p:cNvSpPr>
            <a:spLocks noGrp="1"/>
          </p:cNvSpPr>
          <p:nvPr>
            <p:ph idx="1"/>
          </p:nvPr>
        </p:nvSpPr>
        <p:spPr>
          <a:xfrm>
            <a:off x="0" y="1196752"/>
            <a:ext cx="9144000" cy="5445224"/>
          </a:xfrm>
        </p:spPr>
        <p:txBody>
          <a:bodyPr anchor="ctr">
            <a:normAutofit lnSpcReduction="10000"/>
          </a:bodyPr>
          <a:lstStyle/>
          <a:p>
            <a:pPr fontAlgn="auto">
              <a:spcBef>
                <a:spcPts val="0"/>
              </a:spcBef>
              <a:spcAft>
                <a:spcPts val="0"/>
              </a:spcAft>
              <a:buFont typeface="Arial" pitchFamily="34" charset="0"/>
              <a:buChar char="•"/>
              <a:defRPr/>
            </a:pPr>
            <a:r>
              <a:rPr lang="en-US" altLang="ja-JP" sz="3600" dirty="0" smtClean="0"/>
              <a:t>Without hole doping,</a:t>
            </a:r>
            <a:br>
              <a:rPr lang="en-US" altLang="ja-JP" sz="3600" dirty="0" smtClean="0"/>
            </a:br>
            <a:r>
              <a:rPr lang="en-US" altLang="ja-JP" sz="3600" dirty="0" smtClean="0"/>
              <a:t>The activation energy to convert </a:t>
            </a:r>
            <a:br>
              <a:rPr lang="en-US" altLang="ja-JP" sz="3600" dirty="0" smtClean="0"/>
            </a:br>
            <a:r>
              <a:rPr lang="en-US" altLang="ja-JP" sz="3600" dirty="0" smtClean="0"/>
              <a:t>from r-BN to c-BN is about 0.2 </a:t>
            </a:r>
            <a:r>
              <a:rPr lang="en-US" altLang="ja-JP" sz="3600" dirty="0" err="1" smtClean="0"/>
              <a:t>eV</a:t>
            </a:r>
            <a:endParaRPr lang="en-US" altLang="ja-JP" sz="3600" dirty="0" smtClean="0"/>
          </a:p>
          <a:p>
            <a:pPr fontAlgn="auto">
              <a:spcBef>
                <a:spcPts val="0"/>
              </a:spcBef>
              <a:spcAft>
                <a:spcPts val="0"/>
              </a:spcAft>
              <a:buFont typeface="Arial" pitchFamily="34" charset="0"/>
              <a:buChar char="•"/>
              <a:defRPr/>
            </a:pPr>
            <a:endParaRPr lang="en-US" altLang="ja-JP" sz="3600" dirty="0"/>
          </a:p>
          <a:p>
            <a:pPr fontAlgn="auto">
              <a:spcBef>
                <a:spcPts val="0"/>
              </a:spcBef>
              <a:spcAft>
                <a:spcPts val="0"/>
              </a:spcAft>
              <a:buFont typeface="Arial" pitchFamily="34" charset="0"/>
              <a:buChar char="•"/>
              <a:defRPr/>
            </a:pPr>
            <a:r>
              <a:rPr lang="en-US" altLang="ja-JP" sz="3600" dirty="0" smtClean="0"/>
              <a:t>r-BN is more stable without hole doping</a:t>
            </a:r>
            <a:br>
              <a:rPr lang="en-US" altLang="ja-JP" sz="3600" dirty="0" smtClean="0"/>
            </a:br>
            <a:r>
              <a:rPr lang="en-US" altLang="ja-JP" sz="3600" dirty="0" smtClean="0"/>
              <a:t>than c-BN</a:t>
            </a:r>
          </a:p>
          <a:p>
            <a:pPr fontAlgn="auto">
              <a:spcBef>
                <a:spcPts val="0"/>
              </a:spcBef>
              <a:spcAft>
                <a:spcPts val="0"/>
              </a:spcAft>
              <a:buFont typeface="Arial" pitchFamily="34" charset="0"/>
              <a:buChar char="•"/>
              <a:defRPr/>
            </a:pPr>
            <a:endParaRPr lang="en-US" altLang="ja-JP" sz="3600" dirty="0" smtClean="0"/>
          </a:p>
          <a:p>
            <a:pPr fontAlgn="auto">
              <a:spcBef>
                <a:spcPts val="0"/>
              </a:spcBef>
              <a:spcAft>
                <a:spcPts val="0"/>
              </a:spcAft>
              <a:buFont typeface="Arial" pitchFamily="34" charset="0"/>
              <a:buChar char="•"/>
              <a:defRPr/>
            </a:pPr>
            <a:r>
              <a:rPr lang="en-US" altLang="ja-JP" sz="3600" dirty="0" smtClean="0"/>
              <a:t>At hole concentration 0.08/atom,</a:t>
            </a:r>
            <a:r>
              <a:rPr lang="en-US" altLang="ja-JP" sz="3600" dirty="0"/>
              <a:t/>
            </a:r>
            <a:br>
              <a:rPr lang="en-US" altLang="ja-JP" sz="3600" dirty="0"/>
            </a:br>
            <a:r>
              <a:rPr lang="en-US" altLang="ja-JP" sz="3600" dirty="0"/>
              <a:t>T</a:t>
            </a:r>
            <a:r>
              <a:rPr lang="en-US" altLang="ja-JP" sz="3600" dirty="0" smtClean="0"/>
              <a:t>he activation energy vanishes.</a:t>
            </a:r>
            <a:br>
              <a:rPr lang="en-US" altLang="ja-JP" sz="3600" dirty="0" smtClean="0"/>
            </a:br>
            <a:r>
              <a:rPr lang="en-US" altLang="ja-JP" sz="3600" dirty="0"/>
              <a:t>c</a:t>
            </a:r>
            <a:r>
              <a:rPr lang="en-US" altLang="ja-JP" sz="3600" dirty="0" smtClean="0"/>
              <a:t>-BN is more stable.</a:t>
            </a:r>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056184DD-3EFF-4F73-A922-22037C102EBE}" type="slidenum">
              <a:rPr lang="ja-JP" altLang="en-US"/>
              <a:pPr>
                <a:defRPr/>
              </a:pPr>
              <a:t>41</a:t>
            </a:fld>
            <a:endParaRPr lang="ja-JP" altLang="en-US"/>
          </a:p>
        </p:txBody>
      </p:sp>
      <p:sp>
        <p:nvSpPr>
          <p:cNvPr id="5" name="フッター プレースホルダー 20"/>
          <p:cNvSpPr>
            <a:spLocks noGrp="1"/>
          </p:cNvSpPr>
          <p:nvPr>
            <p:ph type="ftr" sz="quarter" idx="11"/>
          </p:nvPr>
        </p:nvSpPr>
        <p:spPr>
          <a:xfrm>
            <a:off x="228600" y="6525344"/>
            <a:ext cx="2895600" cy="228600"/>
          </a:xfrm>
        </p:spPr>
        <p:txBody>
          <a:bodyPr>
            <a:normAutofit lnSpcReduction="10000"/>
          </a:bodyPr>
          <a:lstStyle/>
          <a:p>
            <a:pPr>
              <a:defRPr/>
            </a:pPr>
            <a:r>
              <a:rPr lang="en-US" altLang="ja-JP" dirty="0" smtClean="0"/>
              <a:t>Summary</a:t>
            </a:r>
            <a:endParaRPr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nchor="ctr"/>
          <a:lstStyle/>
          <a:p>
            <a:pPr marL="0" indent="0" algn="ctr" fontAlgn="auto">
              <a:spcAft>
                <a:spcPts val="0"/>
              </a:spcAft>
              <a:buFontTx/>
              <a:buNone/>
              <a:defRPr/>
            </a:pPr>
            <a:r>
              <a:rPr lang="en-US" altLang="ja-JP" sz="4000" dirty="0" smtClean="0"/>
              <a:t>  Thank you for your kind attention</a:t>
            </a:r>
            <a:endParaRPr lang="ja-JP" altLang="en-US" sz="4000" dirty="0"/>
          </a:p>
        </p:txBody>
      </p:sp>
      <p:sp>
        <p:nvSpPr>
          <p:cNvPr id="4" name="スライド番号プレースホルダー 3"/>
          <p:cNvSpPr>
            <a:spLocks noGrp="1"/>
          </p:cNvSpPr>
          <p:nvPr>
            <p:ph type="sldNum" sz="quarter" idx="12"/>
          </p:nvPr>
        </p:nvSpPr>
        <p:spPr/>
        <p:txBody>
          <a:bodyPr>
            <a:normAutofit fontScale="92500" lnSpcReduction="10000"/>
          </a:bodyPr>
          <a:lstStyle/>
          <a:p>
            <a:pPr>
              <a:defRPr/>
            </a:pPr>
            <a:fld id="{CF425729-77CE-4E9A-8D50-B204FCDD1E2F}" type="slidenum">
              <a:rPr lang="ja-JP" altLang="en-US"/>
              <a:pPr>
                <a:defRPr/>
              </a:pPr>
              <a:t>42</a:t>
            </a:fld>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4" name="グループ化 453"/>
          <p:cNvGrpSpPr>
            <a:grpSpLocks/>
          </p:cNvGrpSpPr>
          <p:nvPr/>
        </p:nvGrpSpPr>
        <p:grpSpPr bwMode="auto">
          <a:xfrm>
            <a:off x="323850" y="1557338"/>
            <a:ext cx="8569325" cy="4248150"/>
            <a:chOff x="323528" y="1556792"/>
            <a:chExt cx="8568952" cy="4248472"/>
          </a:xfrm>
        </p:grpSpPr>
        <p:sp>
          <p:nvSpPr>
            <p:cNvPr id="5" name="角丸四角形 4"/>
            <p:cNvSpPr/>
            <p:nvPr/>
          </p:nvSpPr>
          <p:spPr>
            <a:xfrm>
              <a:off x="3420606" y="1556792"/>
              <a:ext cx="5471874" cy="40325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2500" dirty="0"/>
                <a:t>・</a:t>
              </a:r>
              <a:r>
                <a:rPr lang="en-US" altLang="ja-JP" sz="3200" dirty="0"/>
                <a:t>All atoms are directly above each other </a:t>
              </a:r>
            </a:p>
            <a:p>
              <a:pPr fontAlgn="auto">
                <a:spcBef>
                  <a:spcPts val="0"/>
                </a:spcBef>
                <a:spcAft>
                  <a:spcPts val="0"/>
                </a:spcAft>
                <a:defRPr/>
              </a:pPr>
              <a:r>
                <a:rPr lang="en-US" altLang="ja-JP" sz="3200" dirty="0"/>
                <a:t>in the adjacent planes</a:t>
              </a:r>
            </a:p>
          </p:txBody>
        </p:sp>
        <p:pic>
          <p:nvPicPr>
            <p:cNvPr id="23889" name="Picture 2" descr="C:\Users\nishida\Desktop\論文\後期セミナー\carbon structure\AA(simple hex).JPG"/>
            <p:cNvPicPr>
              <a:picLocks noChangeAspect="1" noChangeArrowheads="1"/>
            </p:cNvPicPr>
            <p:nvPr/>
          </p:nvPicPr>
          <p:blipFill>
            <a:blip r:embed="rId3"/>
            <a:srcRect/>
            <a:stretch>
              <a:fillRect/>
            </a:stretch>
          </p:blipFill>
          <p:spPr bwMode="auto">
            <a:xfrm>
              <a:off x="323528" y="1628800"/>
              <a:ext cx="2928018" cy="4176464"/>
            </a:xfrm>
            <a:prstGeom prst="rect">
              <a:avLst/>
            </a:prstGeom>
            <a:noFill/>
            <a:ln w="9525">
              <a:noFill/>
              <a:miter lim="800000"/>
              <a:headEnd/>
              <a:tailEnd/>
            </a:ln>
          </p:spPr>
        </p:pic>
      </p:grpSp>
      <p:sp>
        <p:nvSpPr>
          <p:cNvPr id="2" name="タイトル 1"/>
          <p:cNvSpPr>
            <a:spLocks noGrp="1"/>
          </p:cNvSpPr>
          <p:nvPr>
            <p:ph type="title"/>
          </p:nvPr>
        </p:nvSpPr>
        <p:spPr>
          <a:xfrm>
            <a:off x="467544" y="260650"/>
            <a:ext cx="8229600" cy="1224136"/>
          </a:xfrm>
        </p:spPr>
        <p:txBody>
          <a:bodyPr>
            <a:normAutofit fontScale="90000"/>
          </a:bodyPr>
          <a:lstStyle/>
          <a:p>
            <a:pPr fontAlgn="auto">
              <a:spcAft>
                <a:spcPts val="0"/>
              </a:spcAft>
              <a:defRPr/>
            </a:pPr>
            <a:r>
              <a:rPr lang="en-US" altLang="ja-JP" dirty="0" smtClean="0"/>
              <a:t>Simple hexagonal graphite</a:t>
            </a:r>
            <a:br>
              <a:rPr lang="en-US" altLang="ja-JP" dirty="0" smtClean="0"/>
            </a:br>
            <a:r>
              <a:rPr lang="en-US" altLang="ja-JP" dirty="0" smtClean="0"/>
              <a:t>(AA stacking)</a:t>
            </a:r>
            <a:endParaRPr lang="ja-JP" altLang="en-US" dirty="0"/>
          </a:p>
        </p:txBody>
      </p:sp>
      <p:sp>
        <p:nvSpPr>
          <p:cNvPr id="240" name="スライド番号プレースホルダー 239"/>
          <p:cNvSpPr>
            <a:spLocks noGrp="1"/>
          </p:cNvSpPr>
          <p:nvPr>
            <p:ph type="sldNum" sz="quarter" idx="12"/>
          </p:nvPr>
        </p:nvSpPr>
        <p:spPr/>
        <p:txBody>
          <a:bodyPr>
            <a:normAutofit fontScale="92500" lnSpcReduction="10000"/>
          </a:bodyPr>
          <a:lstStyle/>
          <a:p>
            <a:pPr>
              <a:defRPr/>
            </a:pPr>
            <a:fld id="{FAB3A45A-E6C2-48C1-86BA-EF9C90D5292B}" type="slidenum">
              <a:rPr lang="en-US" altLang="ja-JP"/>
              <a:pPr>
                <a:defRPr/>
              </a:pPr>
              <a:t>5</a:t>
            </a:fld>
            <a:endParaRPr lang="en-US" altLang="ja-JP"/>
          </a:p>
        </p:txBody>
      </p:sp>
      <p:grpSp>
        <p:nvGrpSpPr>
          <p:cNvPr id="3" name="グループ化 5"/>
          <p:cNvGrpSpPr>
            <a:grpSpLocks/>
          </p:cNvGrpSpPr>
          <p:nvPr/>
        </p:nvGrpSpPr>
        <p:grpSpPr bwMode="auto">
          <a:xfrm>
            <a:off x="2124075" y="2492375"/>
            <a:ext cx="2879725" cy="2808288"/>
            <a:chOff x="2123728" y="2132856"/>
            <a:chExt cx="2880320" cy="2808312"/>
          </a:xfrm>
        </p:grpSpPr>
        <p:grpSp>
          <p:nvGrpSpPr>
            <p:cNvPr id="23784" name="グループ化 46"/>
            <p:cNvGrpSpPr>
              <a:grpSpLocks/>
            </p:cNvGrpSpPr>
            <p:nvPr/>
          </p:nvGrpSpPr>
          <p:grpSpPr bwMode="auto">
            <a:xfrm>
              <a:off x="2123728" y="2996952"/>
              <a:ext cx="1296144" cy="1080120"/>
              <a:chOff x="2123728" y="2996952"/>
              <a:chExt cx="1296144" cy="1080120"/>
            </a:xfrm>
          </p:grpSpPr>
          <p:sp>
            <p:nvSpPr>
              <p:cNvPr id="99" name="円/楕円 3"/>
              <p:cNvSpPr/>
              <p:nvPr/>
            </p:nvSpPr>
            <p:spPr>
              <a:xfrm>
                <a:off x="241112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0" name="円/楕円 4"/>
              <p:cNvSpPr/>
              <p:nvPr/>
            </p:nvSpPr>
            <p:spPr>
              <a:xfrm>
                <a:off x="291605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1" name="円/楕円 5"/>
              <p:cNvSpPr/>
              <p:nvPr/>
            </p:nvSpPr>
            <p:spPr>
              <a:xfrm>
                <a:off x="2123728"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2" name="円/楕円 6"/>
              <p:cNvSpPr/>
              <p:nvPr/>
            </p:nvSpPr>
            <p:spPr>
              <a:xfrm>
                <a:off x="241112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 name="円/楕円 7"/>
              <p:cNvSpPr/>
              <p:nvPr/>
            </p:nvSpPr>
            <p:spPr>
              <a:xfrm>
                <a:off x="291605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 name="円/楕円 8"/>
              <p:cNvSpPr/>
              <p:nvPr/>
            </p:nvSpPr>
            <p:spPr>
              <a:xfrm>
                <a:off x="3203451" y="3428267"/>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5" name="直線コネクタ 10"/>
              <p:cNvCxnSpPr/>
              <p:nvPr/>
            </p:nvCxnSpPr>
            <p:spPr>
              <a:xfrm>
                <a:off x="2627070"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5400000" flipH="1" flipV="1">
                <a:off x="2235698"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16200000" flipH="1">
                <a:off x="2235698"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627070"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16200000" flipH="1">
                <a:off x="3028025"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5400000" flipH="1" flipV="1">
                <a:off x="3028025"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85" name="グループ化 47"/>
            <p:cNvGrpSpPr>
              <a:grpSpLocks/>
            </p:cNvGrpSpPr>
            <p:nvPr/>
          </p:nvGrpSpPr>
          <p:grpSpPr bwMode="auto">
            <a:xfrm>
              <a:off x="2915816" y="2564904"/>
              <a:ext cx="1296144" cy="1080120"/>
              <a:chOff x="2123728" y="2996952"/>
              <a:chExt cx="1296144" cy="1080120"/>
            </a:xfrm>
          </p:grpSpPr>
          <p:sp>
            <p:nvSpPr>
              <p:cNvPr id="87" name="円/楕円 86"/>
              <p:cNvSpPr/>
              <p:nvPr/>
            </p:nvSpPr>
            <p:spPr>
              <a:xfrm>
                <a:off x="241136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8" name="円/楕円 87"/>
              <p:cNvSpPr/>
              <p:nvPr/>
            </p:nvSpPr>
            <p:spPr>
              <a:xfrm>
                <a:off x="291629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 name="円/楕円 88"/>
              <p:cNvSpPr/>
              <p:nvPr/>
            </p:nvSpPr>
            <p:spPr>
              <a:xfrm>
                <a:off x="2123967"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 name="円/楕円 89"/>
              <p:cNvSpPr/>
              <p:nvPr/>
            </p:nvSpPr>
            <p:spPr>
              <a:xfrm>
                <a:off x="241136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1" name="円/楕円 90"/>
              <p:cNvSpPr/>
              <p:nvPr/>
            </p:nvSpPr>
            <p:spPr>
              <a:xfrm>
                <a:off x="291629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2" name="円/楕円 91"/>
              <p:cNvSpPr/>
              <p:nvPr/>
            </p:nvSpPr>
            <p:spPr>
              <a:xfrm>
                <a:off x="3203690"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3" name="直線コネクタ 92"/>
              <p:cNvCxnSpPr>
                <a:stCxn id="87" idx="6"/>
                <a:endCxn id="88" idx="2"/>
              </p:cNvCxnSpPr>
              <p:nvPr/>
            </p:nvCxnSpPr>
            <p:spPr>
              <a:xfrm>
                <a:off x="2627308" y="310465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89" idx="7"/>
                <a:endCxn id="87" idx="3"/>
              </p:cNvCxnSpPr>
              <p:nvPr/>
            </p:nvCxnSpPr>
            <p:spPr>
              <a:xfrm rot="5400000" flipH="1" flipV="1">
                <a:off x="2235937" y="3253078"/>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89" idx="5"/>
                <a:endCxn id="90" idx="1"/>
              </p:cNvCxnSpPr>
              <p:nvPr/>
            </p:nvCxnSpPr>
            <p:spPr>
              <a:xfrm rot="16200000" flipH="1">
                <a:off x="2235937" y="368646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90" idx="6"/>
                <a:endCxn id="91" idx="2"/>
              </p:cNvCxnSpPr>
              <p:nvPr/>
            </p:nvCxnSpPr>
            <p:spPr>
              <a:xfrm>
                <a:off x="2627308" y="396985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8" idx="5"/>
                <a:endCxn id="92" idx="1"/>
              </p:cNvCxnSpPr>
              <p:nvPr/>
            </p:nvCxnSpPr>
            <p:spPr>
              <a:xfrm rot="16200000" flipH="1">
                <a:off x="3028263" y="3253078"/>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91" idx="7"/>
                <a:endCxn id="92" idx="3"/>
              </p:cNvCxnSpPr>
              <p:nvPr/>
            </p:nvCxnSpPr>
            <p:spPr>
              <a:xfrm rot="5400000" flipH="1" flipV="1">
                <a:off x="3028263" y="368646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86" name="グループ化 60"/>
            <p:cNvGrpSpPr>
              <a:grpSpLocks/>
            </p:cNvGrpSpPr>
            <p:nvPr/>
          </p:nvGrpSpPr>
          <p:grpSpPr bwMode="auto">
            <a:xfrm>
              <a:off x="2915816" y="3429000"/>
              <a:ext cx="1296144" cy="1080120"/>
              <a:chOff x="2123728" y="2996952"/>
              <a:chExt cx="1296144" cy="1080120"/>
            </a:xfrm>
          </p:grpSpPr>
          <p:sp>
            <p:nvSpPr>
              <p:cNvPr id="75" name="円/楕円 74"/>
              <p:cNvSpPr/>
              <p:nvPr/>
            </p:nvSpPr>
            <p:spPr>
              <a:xfrm>
                <a:off x="2411363" y="299621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6" name="円/楕円 75"/>
              <p:cNvSpPr/>
              <p:nvPr/>
            </p:nvSpPr>
            <p:spPr>
              <a:xfrm>
                <a:off x="2916293" y="2996219"/>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7" name="円/楕円 76"/>
              <p:cNvSpPr/>
              <p:nvPr/>
            </p:nvSpPr>
            <p:spPr>
              <a:xfrm>
                <a:off x="2123967"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 name="円/楕円 77"/>
              <p:cNvSpPr/>
              <p:nvPr/>
            </p:nvSpPr>
            <p:spPr>
              <a:xfrm>
                <a:off x="241136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9" name="円/楕円 78"/>
              <p:cNvSpPr/>
              <p:nvPr/>
            </p:nvSpPr>
            <p:spPr>
              <a:xfrm>
                <a:off x="291629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円/楕円 79"/>
              <p:cNvSpPr/>
              <p:nvPr/>
            </p:nvSpPr>
            <p:spPr>
              <a:xfrm>
                <a:off x="3203690"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1" name="直線コネクタ 80"/>
              <p:cNvCxnSpPr>
                <a:stCxn id="75" idx="6"/>
                <a:endCxn id="76" idx="2"/>
              </p:cNvCxnSpPr>
              <p:nvPr/>
            </p:nvCxnSpPr>
            <p:spPr>
              <a:xfrm>
                <a:off x="2627308" y="310417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7" idx="7"/>
                <a:endCxn id="75" idx="3"/>
              </p:cNvCxnSpPr>
              <p:nvPr/>
            </p:nvCxnSpPr>
            <p:spPr>
              <a:xfrm rot="5400000" flipH="1" flipV="1">
                <a:off x="2235937" y="325258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7" idx="5"/>
                <a:endCxn id="78" idx="1"/>
              </p:cNvCxnSpPr>
              <p:nvPr/>
            </p:nvCxnSpPr>
            <p:spPr>
              <a:xfrm rot="16200000" flipH="1">
                <a:off x="2235937" y="3685980"/>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8" idx="6"/>
                <a:endCxn id="79" idx="2"/>
              </p:cNvCxnSpPr>
              <p:nvPr/>
            </p:nvCxnSpPr>
            <p:spPr>
              <a:xfrm>
                <a:off x="2627308" y="3969365"/>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76" idx="5"/>
                <a:endCxn id="80" idx="1"/>
              </p:cNvCxnSpPr>
              <p:nvPr/>
            </p:nvCxnSpPr>
            <p:spPr>
              <a:xfrm rot="16200000" flipH="1">
                <a:off x="3028263" y="325258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79" idx="7"/>
                <a:endCxn id="80" idx="3"/>
              </p:cNvCxnSpPr>
              <p:nvPr/>
            </p:nvCxnSpPr>
            <p:spPr>
              <a:xfrm rot="5400000" flipH="1" flipV="1">
                <a:off x="3028263" y="3685980"/>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87" name="グループ化 73"/>
            <p:cNvGrpSpPr>
              <a:grpSpLocks/>
            </p:cNvGrpSpPr>
            <p:nvPr/>
          </p:nvGrpSpPr>
          <p:grpSpPr bwMode="auto">
            <a:xfrm>
              <a:off x="3707904" y="2996952"/>
              <a:ext cx="1296144" cy="1080120"/>
              <a:chOff x="2123728" y="2996952"/>
              <a:chExt cx="1296144" cy="1080120"/>
            </a:xfrm>
          </p:grpSpPr>
          <p:sp>
            <p:nvSpPr>
              <p:cNvPr id="63" name="円/楕円 62"/>
              <p:cNvSpPr/>
              <p:nvPr/>
            </p:nvSpPr>
            <p:spPr>
              <a:xfrm>
                <a:off x="2411602"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64" name="円/楕円 63"/>
              <p:cNvSpPr/>
              <p:nvPr/>
            </p:nvSpPr>
            <p:spPr>
              <a:xfrm>
                <a:off x="2916531"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5" name="円/楕円 64"/>
              <p:cNvSpPr/>
              <p:nvPr/>
            </p:nvSpPr>
            <p:spPr>
              <a:xfrm>
                <a:off x="2124204"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6" name="円/楕円 65"/>
              <p:cNvSpPr/>
              <p:nvPr/>
            </p:nvSpPr>
            <p:spPr>
              <a:xfrm>
                <a:off x="2411602"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 name="円/楕円 66"/>
              <p:cNvSpPr/>
              <p:nvPr/>
            </p:nvSpPr>
            <p:spPr>
              <a:xfrm>
                <a:off x="2916531"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 name="円/楕円 67"/>
              <p:cNvSpPr/>
              <p:nvPr/>
            </p:nvSpPr>
            <p:spPr>
              <a:xfrm>
                <a:off x="3203927"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9" name="直線コネクタ 68"/>
              <p:cNvCxnSpPr>
                <a:stCxn id="63" idx="6"/>
                <a:endCxn id="64" idx="2"/>
              </p:cNvCxnSpPr>
              <p:nvPr/>
            </p:nvCxnSpPr>
            <p:spPr>
              <a:xfrm>
                <a:off x="2627546"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65" idx="7"/>
                <a:endCxn id="63" idx="3"/>
              </p:cNvCxnSpPr>
              <p:nvPr/>
            </p:nvCxnSpPr>
            <p:spPr>
              <a:xfrm rot="5400000" flipH="1" flipV="1">
                <a:off x="2236174"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65" idx="5"/>
                <a:endCxn id="66" idx="1"/>
              </p:cNvCxnSpPr>
              <p:nvPr/>
            </p:nvCxnSpPr>
            <p:spPr>
              <a:xfrm rot="16200000" flipH="1">
                <a:off x="2236174"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6" idx="6"/>
                <a:endCxn id="67" idx="2"/>
              </p:cNvCxnSpPr>
              <p:nvPr/>
            </p:nvCxnSpPr>
            <p:spPr>
              <a:xfrm>
                <a:off x="2627546"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64" idx="5"/>
                <a:endCxn id="68" idx="1"/>
              </p:cNvCxnSpPr>
              <p:nvPr/>
            </p:nvCxnSpPr>
            <p:spPr>
              <a:xfrm rot="16200000" flipH="1">
                <a:off x="3028501"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67" idx="7"/>
                <a:endCxn id="68" idx="3"/>
              </p:cNvCxnSpPr>
              <p:nvPr/>
            </p:nvCxnSpPr>
            <p:spPr>
              <a:xfrm rot="5400000" flipH="1" flipV="1">
                <a:off x="3028501"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88" name="グループ化 86"/>
            <p:cNvGrpSpPr>
              <a:grpSpLocks/>
            </p:cNvGrpSpPr>
            <p:nvPr/>
          </p:nvGrpSpPr>
          <p:grpSpPr bwMode="auto">
            <a:xfrm>
              <a:off x="3707904" y="2132856"/>
              <a:ext cx="1296144" cy="1080120"/>
              <a:chOff x="2123728" y="2996952"/>
              <a:chExt cx="1296144" cy="1080120"/>
            </a:xfrm>
          </p:grpSpPr>
          <p:sp>
            <p:nvSpPr>
              <p:cNvPr id="51" name="円/楕円 50"/>
              <p:cNvSpPr/>
              <p:nvPr/>
            </p:nvSpPr>
            <p:spPr>
              <a:xfrm>
                <a:off x="2411602"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2" name="円/楕円 51"/>
              <p:cNvSpPr/>
              <p:nvPr/>
            </p:nvSpPr>
            <p:spPr>
              <a:xfrm>
                <a:off x="2916531"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 name="円/楕円 52"/>
              <p:cNvSpPr/>
              <p:nvPr/>
            </p:nvSpPr>
            <p:spPr>
              <a:xfrm>
                <a:off x="2124204"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 name="円/楕円 53"/>
              <p:cNvSpPr/>
              <p:nvPr/>
            </p:nvSpPr>
            <p:spPr>
              <a:xfrm>
                <a:off x="2411602"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 name="円/楕円 54"/>
              <p:cNvSpPr/>
              <p:nvPr/>
            </p:nvSpPr>
            <p:spPr>
              <a:xfrm>
                <a:off x="2916531"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6" name="円/楕円 55"/>
              <p:cNvSpPr/>
              <p:nvPr/>
            </p:nvSpPr>
            <p:spPr>
              <a:xfrm>
                <a:off x="3203927"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7" name="直線コネクタ 56"/>
              <p:cNvCxnSpPr>
                <a:stCxn id="51" idx="6"/>
                <a:endCxn id="52" idx="2"/>
              </p:cNvCxnSpPr>
              <p:nvPr/>
            </p:nvCxnSpPr>
            <p:spPr>
              <a:xfrm>
                <a:off x="2627546"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53" idx="7"/>
                <a:endCxn id="51" idx="3"/>
              </p:cNvCxnSpPr>
              <p:nvPr/>
            </p:nvCxnSpPr>
            <p:spPr>
              <a:xfrm rot="5400000" flipH="1" flipV="1">
                <a:off x="2236174" y="3253322"/>
                <a:ext cx="279402" cy="13496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3" idx="5"/>
                <a:endCxn id="54" idx="1"/>
              </p:cNvCxnSpPr>
              <p:nvPr/>
            </p:nvCxnSpPr>
            <p:spPr>
              <a:xfrm rot="16200000" flipH="1">
                <a:off x="2236174"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4" idx="6"/>
                <a:endCxn id="55" idx="2"/>
              </p:cNvCxnSpPr>
              <p:nvPr/>
            </p:nvCxnSpPr>
            <p:spPr>
              <a:xfrm>
                <a:off x="2627546"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2" idx="5"/>
                <a:endCxn id="56" idx="1"/>
              </p:cNvCxnSpPr>
              <p:nvPr/>
            </p:nvCxnSpPr>
            <p:spPr>
              <a:xfrm rot="16200000" flipH="1">
                <a:off x="3028501"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5" idx="7"/>
                <a:endCxn id="56" idx="3"/>
              </p:cNvCxnSpPr>
              <p:nvPr/>
            </p:nvCxnSpPr>
            <p:spPr>
              <a:xfrm rot="5400000" flipH="1" flipV="1">
                <a:off x="3028501"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89" name="グループ化 99"/>
            <p:cNvGrpSpPr>
              <a:grpSpLocks/>
            </p:cNvGrpSpPr>
            <p:nvPr/>
          </p:nvGrpSpPr>
          <p:grpSpPr bwMode="auto">
            <a:xfrm>
              <a:off x="2123728" y="2132856"/>
              <a:ext cx="1296144" cy="1080120"/>
              <a:chOff x="2123728" y="2996952"/>
              <a:chExt cx="1296144" cy="1080120"/>
            </a:xfrm>
          </p:grpSpPr>
          <p:sp>
            <p:nvSpPr>
              <p:cNvPr id="39" name="円/楕円 38"/>
              <p:cNvSpPr/>
              <p:nvPr/>
            </p:nvSpPr>
            <p:spPr>
              <a:xfrm>
                <a:off x="241112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0" name="円/楕円 39"/>
              <p:cNvSpPr/>
              <p:nvPr/>
            </p:nvSpPr>
            <p:spPr>
              <a:xfrm>
                <a:off x="291605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 name="円/楕円 40"/>
              <p:cNvSpPr/>
              <p:nvPr/>
            </p:nvSpPr>
            <p:spPr>
              <a:xfrm>
                <a:off x="2123728"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 name="円/楕円 41"/>
              <p:cNvSpPr/>
              <p:nvPr/>
            </p:nvSpPr>
            <p:spPr>
              <a:xfrm>
                <a:off x="241112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 name="円/楕円 42"/>
              <p:cNvSpPr/>
              <p:nvPr/>
            </p:nvSpPr>
            <p:spPr>
              <a:xfrm>
                <a:off x="291605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 name="円/楕円 43"/>
              <p:cNvSpPr/>
              <p:nvPr/>
            </p:nvSpPr>
            <p:spPr>
              <a:xfrm>
                <a:off x="3203451"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5" name="直線コネクタ 44"/>
              <p:cNvCxnSpPr>
                <a:stCxn id="39" idx="6"/>
                <a:endCxn id="40" idx="2"/>
              </p:cNvCxnSpPr>
              <p:nvPr/>
            </p:nvCxnSpPr>
            <p:spPr>
              <a:xfrm>
                <a:off x="2627070"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1" idx="7"/>
                <a:endCxn id="39" idx="3"/>
              </p:cNvCxnSpPr>
              <p:nvPr/>
            </p:nvCxnSpPr>
            <p:spPr>
              <a:xfrm rot="5400000" flipH="1" flipV="1">
                <a:off x="2235698" y="3253322"/>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1" idx="5"/>
                <a:endCxn id="42" idx="1"/>
              </p:cNvCxnSpPr>
              <p:nvPr/>
            </p:nvCxnSpPr>
            <p:spPr>
              <a:xfrm rot="16200000" flipH="1">
                <a:off x="2235698"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42" idx="6"/>
                <a:endCxn id="43" idx="2"/>
              </p:cNvCxnSpPr>
              <p:nvPr/>
            </p:nvCxnSpPr>
            <p:spPr>
              <a:xfrm>
                <a:off x="2627070"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40" idx="5"/>
                <a:endCxn id="44" idx="1"/>
              </p:cNvCxnSpPr>
              <p:nvPr/>
            </p:nvCxnSpPr>
            <p:spPr>
              <a:xfrm rot="16200000" flipH="1">
                <a:off x="3028025"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43" idx="7"/>
                <a:endCxn id="44" idx="3"/>
              </p:cNvCxnSpPr>
              <p:nvPr/>
            </p:nvCxnSpPr>
            <p:spPr>
              <a:xfrm rot="5400000" flipH="1" flipV="1">
                <a:off x="3028025"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90" name="グループ化 112"/>
            <p:cNvGrpSpPr>
              <a:grpSpLocks/>
            </p:cNvGrpSpPr>
            <p:nvPr/>
          </p:nvGrpSpPr>
          <p:grpSpPr bwMode="auto">
            <a:xfrm>
              <a:off x="3707904" y="3861048"/>
              <a:ext cx="1296144" cy="1080120"/>
              <a:chOff x="2123728" y="2996952"/>
              <a:chExt cx="1296144" cy="1080120"/>
            </a:xfrm>
          </p:grpSpPr>
          <p:sp>
            <p:nvSpPr>
              <p:cNvPr id="27" name="円/楕円 26"/>
              <p:cNvSpPr/>
              <p:nvPr/>
            </p:nvSpPr>
            <p:spPr>
              <a:xfrm>
                <a:off x="2411602"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8" name="円/楕円 27"/>
              <p:cNvSpPr/>
              <p:nvPr/>
            </p:nvSpPr>
            <p:spPr>
              <a:xfrm>
                <a:off x="2916531"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円/楕円 28"/>
              <p:cNvSpPr/>
              <p:nvPr/>
            </p:nvSpPr>
            <p:spPr>
              <a:xfrm>
                <a:off x="2124204"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 name="円/楕円 29"/>
              <p:cNvSpPr/>
              <p:nvPr/>
            </p:nvSpPr>
            <p:spPr>
              <a:xfrm>
                <a:off x="2411602"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 name="円/楕円 30"/>
              <p:cNvSpPr/>
              <p:nvPr/>
            </p:nvSpPr>
            <p:spPr>
              <a:xfrm>
                <a:off x="2916531"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円/楕円 31"/>
              <p:cNvSpPr/>
              <p:nvPr/>
            </p:nvSpPr>
            <p:spPr>
              <a:xfrm>
                <a:off x="3203927"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3" name="直線コネクタ 32"/>
              <p:cNvCxnSpPr>
                <a:stCxn id="27" idx="6"/>
                <a:endCxn id="28" idx="2"/>
              </p:cNvCxnSpPr>
              <p:nvPr/>
            </p:nvCxnSpPr>
            <p:spPr>
              <a:xfrm>
                <a:off x="2627546"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9" idx="7"/>
                <a:endCxn id="27" idx="3"/>
              </p:cNvCxnSpPr>
              <p:nvPr/>
            </p:nvCxnSpPr>
            <p:spPr>
              <a:xfrm rot="5400000" flipH="1" flipV="1">
                <a:off x="2236174"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9" idx="5"/>
                <a:endCxn id="30" idx="1"/>
              </p:cNvCxnSpPr>
              <p:nvPr/>
            </p:nvCxnSpPr>
            <p:spPr>
              <a:xfrm rot="16200000" flipH="1">
                <a:off x="2236174"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30" idx="6"/>
                <a:endCxn id="31" idx="2"/>
              </p:cNvCxnSpPr>
              <p:nvPr/>
            </p:nvCxnSpPr>
            <p:spPr>
              <a:xfrm>
                <a:off x="2627546"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8" idx="5"/>
                <a:endCxn id="32" idx="1"/>
              </p:cNvCxnSpPr>
              <p:nvPr/>
            </p:nvCxnSpPr>
            <p:spPr>
              <a:xfrm rot="16200000" flipH="1">
                <a:off x="3028501"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31" idx="7"/>
                <a:endCxn id="32" idx="3"/>
              </p:cNvCxnSpPr>
              <p:nvPr/>
            </p:nvCxnSpPr>
            <p:spPr>
              <a:xfrm rot="5400000" flipH="1" flipV="1">
                <a:off x="3028501"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791" name="グループ化 125"/>
            <p:cNvGrpSpPr>
              <a:grpSpLocks/>
            </p:cNvGrpSpPr>
            <p:nvPr/>
          </p:nvGrpSpPr>
          <p:grpSpPr bwMode="auto">
            <a:xfrm>
              <a:off x="2123728" y="3861048"/>
              <a:ext cx="1296144" cy="1080120"/>
              <a:chOff x="2123728" y="2996952"/>
              <a:chExt cx="1296144" cy="1080120"/>
            </a:xfrm>
          </p:grpSpPr>
          <p:sp>
            <p:nvSpPr>
              <p:cNvPr id="15" name="円/楕円 14"/>
              <p:cNvSpPr/>
              <p:nvPr/>
            </p:nvSpPr>
            <p:spPr>
              <a:xfrm>
                <a:off x="241112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6" name="円/楕円 15"/>
              <p:cNvSpPr/>
              <p:nvPr/>
            </p:nvSpPr>
            <p:spPr>
              <a:xfrm>
                <a:off x="291605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円/楕円 16"/>
              <p:cNvSpPr/>
              <p:nvPr/>
            </p:nvSpPr>
            <p:spPr>
              <a:xfrm>
                <a:off x="2123728"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 name="円/楕円 17"/>
              <p:cNvSpPr/>
              <p:nvPr/>
            </p:nvSpPr>
            <p:spPr>
              <a:xfrm>
                <a:off x="241112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 name="円/楕円 18"/>
              <p:cNvSpPr/>
              <p:nvPr/>
            </p:nvSpPr>
            <p:spPr>
              <a:xfrm>
                <a:off x="291605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 name="円/楕円 19"/>
              <p:cNvSpPr/>
              <p:nvPr/>
            </p:nvSpPr>
            <p:spPr>
              <a:xfrm>
                <a:off x="3203451"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1" name="直線コネクタ 20"/>
              <p:cNvCxnSpPr>
                <a:stCxn id="15" idx="6"/>
                <a:endCxn id="16" idx="2"/>
              </p:cNvCxnSpPr>
              <p:nvPr/>
            </p:nvCxnSpPr>
            <p:spPr>
              <a:xfrm>
                <a:off x="2627070"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7" idx="7"/>
                <a:endCxn id="15" idx="3"/>
              </p:cNvCxnSpPr>
              <p:nvPr/>
            </p:nvCxnSpPr>
            <p:spPr>
              <a:xfrm rot="5400000" flipH="1" flipV="1">
                <a:off x="2235698"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7" idx="5"/>
                <a:endCxn id="18" idx="1"/>
              </p:cNvCxnSpPr>
              <p:nvPr/>
            </p:nvCxnSpPr>
            <p:spPr>
              <a:xfrm rot="16200000" flipH="1">
                <a:off x="2235698"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8" idx="6"/>
                <a:endCxn id="19" idx="2"/>
              </p:cNvCxnSpPr>
              <p:nvPr/>
            </p:nvCxnSpPr>
            <p:spPr>
              <a:xfrm>
                <a:off x="2627070"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6" idx="5"/>
                <a:endCxn id="20" idx="1"/>
              </p:cNvCxnSpPr>
              <p:nvPr/>
            </p:nvCxnSpPr>
            <p:spPr>
              <a:xfrm rot="16200000" flipH="1">
                <a:off x="3028025"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9" idx="7"/>
                <a:endCxn id="20" idx="3"/>
              </p:cNvCxnSpPr>
              <p:nvPr/>
            </p:nvCxnSpPr>
            <p:spPr>
              <a:xfrm rot="5400000" flipH="1" flipV="1">
                <a:off x="3028025"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グループ化 110"/>
          <p:cNvGrpSpPr>
            <a:grpSpLocks/>
          </p:cNvGrpSpPr>
          <p:nvPr/>
        </p:nvGrpSpPr>
        <p:grpSpPr bwMode="auto">
          <a:xfrm>
            <a:off x="2124075" y="2060575"/>
            <a:ext cx="6048375" cy="3240088"/>
            <a:chOff x="2411760" y="2132856"/>
            <a:chExt cx="6048672" cy="3240360"/>
          </a:xfrm>
        </p:grpSpPr>
        <p:grpSp>
          <p:nvGrpSpPr>
            <p:cNvPr id="23669" name="グループ化 330"/>
            <p:cNvGrpSpPr>
              <a:grpSpLocks/>
            </p:cNvGrpSpPr>
            <p:nvPr/>
          </p:nvGrpSpPr>
          <p:grpSpPr bwMode="auto">
            <a:xfrm>
              <a:off x="2411760" y="2132856"/>
              <a:ext cx="2880320" cy="3240360"/>
              <a:chOff x="5652120" y="1412776"/>
              <a:chExt cx="2880320" cy="3240360"/>
            </a:xfrm>
          </p:grpSpPr>
          <p:grpSp>
            <p:nvGrpSpPr>
              <p:cNvPr id="23673" name="グループ化 152"/>
              <p:cNvGrpSpPr>
                <a:grpSpLocks/>
              </p:cNvGrpSpPr>
              <p:nvPr/>
            </p:nvGrpSpPr>
            <p:grpSpPr bwMode="auto">
              <a:xfrm>
                <a:off x="5652120" y="1844824"/>
                <a:ext cx="2880320" cy="2808312"/>
                <a:chOff x="2123728" y="2132856"/>
                <a:chExt cx="2880320" cy="2808312"/>
              </a:xfrm>
            </p:grpSpPr>
            <p:grpSp>
              <p:nvGrpSpPr>
                <p:cNvPr id="23680" name="グループ化 46"/>
                <p:cNvGrpSpPr>
                  <a:grpSpLocks/>
                </p:cNvGrpSpPr>
                <p:nvPr/>
              </p:nvGrpSpPr>
              <p:grpSpPr bwMode="auto">
                <a:xfrm>
                  <a:off x="2123728" y="2996952"/>
                  <a:ext cx="1296144" cy="1080120"/>
                  <a:chOff x="2123728" y="2996952"/>
                  <a:chExt cx="1296144" cy="1080120"/>
                </a:xfrm>
              </p:grpSpPr>
              <p:sp>
                <p:nvSpPr>
                  <p:cNvPr id="215" name="円/楕円 3"/>
                  <p:cNvSpPr/>
                  <p:nvPr/>
                </p:nvSpPr>
                <p:spPr>
                  <a:xfrm>
                    <a:off x="2411080" y="2996317"/>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16" name="円/楕円 4"/>
                  <p:cNvSpPr/>
                  <p:nvPr/>
                </p:nvSpPr>
                <p:spPr>
                  <a:xfrm>
                    <a:off x="2915930" y="2996317"/>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7" name="円/楕円 5"/>
                  <p:cNvSpPr/>
                  <p:nvPr/>
                </p:nvSpPr>
                <p:spPr>
                  <a:xfrm>
                    <a:off x="2123728" y="3428153"/>
                    <a:ext cx="215910"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8" name="円/楕円 6"/>
                  <p:cNvSpPr/>
                  <p:nvPr/>
                </p:nvSpPr>
                <p:spPr>
                  <a:xfrm>
                    <a:off x="2411080" y="3861578"/>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9" name="円/楕円 7"/>
                  <p:cNvSpPr/>
                  <p:nvPr/>
                </p:nvSpPr>
                <p:spPr>
                  <a:xfrm>
                    <a:off x="2915930" y="3861578"/>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20" name="円/楕円 8"/>
                  <p:cNvSpPr/>
                  <p:nvPr/>
                </p:nvSpPr>
                <p:spPr>
                  <a:xfrm>
                    <a:off x="3203280" y="3428153"/>
                    <a:ext cx="215910"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21" name="直線コネクタ 10"/>
                  <p:cNvCxnSpPr/>
                  <p:nvPr/>
                </p:nvCxnSpPr>
                <p:spPr>
                  <a:xfrm>
                    <a:off x="2626990" y="3104276"/>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rot="5400000" flipH="1" flipV="1">
                    <a:off x="2235647" y="3252722"/>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rot="16200000" flipH="1">
                    <a:off x="2235647" y="3686146"/>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2626990" y="3969537"/>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rot="16200000" flipH="1">
                    <a:off x="3027849" y="3252722"/>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rot="5400000" flipH="1" flipV="1">
                    <a:off x="3027849" y="3686146"/>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1" name="グループ化 47"/>
                <p:cNvGrpSpPr>
                  <a:grpSpLocks/>
                </p:cNvGrpSpPr>
                <p:nvPr/>
              </p:nvGrpSpPr>
              <p:grpSpPr bwMode="auto">
                <a:xfrm>
                  <a:off x="2915816" y="2564904"/>
                  <a:ext cx="1296144" cy="1080120"/>
                  <a:chOff x="2123728" y="2996952"/>
                  <a:chExt cx="1296144" cy="1080120"/>
                </a:xfrm>
              </p:grpSpPr>
              <p:sp>
                <p:nvSpPr>
                  <p:cNvPr id="203" name="円/楕円 202"/>
                  <p:cNvSpPr/>
                  <p:nvPr/>
                </p:nvSpPr>
                <p:spPr>
                  <a:xfrm>
                    <a:off x="2411193" y="2996528"/>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04" name="円/楕円 203"/>
                  <p:cNvSpPr/>
                  <p:nvPr/>
                </p:nvSpPr>
                <p:spPr>
                  <a:xfrm>
                    <a:off x="2916043" y="2996528"/>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5" name="円/楕円 204"/>
                  <p:cNvSpPr/>
                  <p:nvPr/>
                </p:nvSpPr>
                <p:spPr>
                  <a:xfrm>
                    <a:off x="2123842" y="3428364"/>
                    <a:ext cx="215910"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6" name="円/楕円 205"/>
                  <p:cNvSpPr/>
                  <p:nvPr/>
                </p:nvSpPr>
                <p:spPr>
                  <a:xfrm>
                    <a:off x="2411193" y="3861789"/>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7" name="円/楕円 206"/>
                  <p:cNvSpPr/>
                  <p:nvPr/>
                </p:nvSpPr>
                <p:spPr>
                  <a:xfrm>
                    <a:off x="2916043" y="3861789"/>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8" name="円/楕円 207"/>
                  <p:cNvSpPr/>
                  <p:nvPr/>
                </p:nvSpPr>
                <p:spPr>
                  <a:xfrm>
                    <a:off x="3203394" y="3428364"/>
                    <a:ext cx="215910"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09" name="直線コネクタ 208"/>
                  <p:cNvCxnSpPr>
                    <a:stCxn id="203" idx="6"/>
                    <a:endCxn id="204" idx="2"/>
                  </p:cNvCxnSpPr>
                  <p:nvPr/>
                </p:nvCxnSpPr>
                <p:spPr>
                  <a:xfrm>
                    <a:off x="2627103" y="3104487"/>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0" name="直線コネクタ 209"/>
                  <p:cNvCxnSpPr>
                    <a:stCxn id="205" idx="7"/>
                    <a:endCxn id="203" idx="3"/>
                  </p:cNvCxnSpPr>
                  <p:nvPr/>
                </p:nvCxnSpPr>
                <p:spPr>
                  <a:xfrm rot="5400000" flipH="1" flipV="1">
                    <a:off x="2235761" y="3252933"/>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1" name="直線コネクタ 210"/>
                  <p:cNvCxnSpPr>
                    <a:stCxn id="205" idx="5"/>
                    <a:endCxn id="206" idx="1"/>
                  </p:cNvCxnSpPr>
                  <p:nvPr/>
                </p:nvCxnSpPr>
                <p:spPr>
                  <a:xfrm rot="16200000" flipH="1">
                    <a:off x="2235761" y="3686357"/>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2" name="直線コネクタ 211"/>
                  <p:cNvCxnSpPr>
                    <a:stCxn id="206" idx="6"/>
                    <a:endCxn id="207" idx="2"/>
                  </p:cNvCxnSpPr>
                  <p:nvPr/>
                </p:nvCxnSpPr>
                <p:spPr>
                  <a:xfrm>
                    <a:off x="2627103" y="3969748"/>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3" name="直線コネクタ 212"/>
                  <p:cNvCxnSpPr>
                    <a:stCxn id="204" idx="5"/>
                    <a:endCxn id="208" idx="1"/>
                  </p:cNvCxnSpPr>
                  <p:nvPr/>
                </p:nvCxnSpPr>
                <p:spPr>
                  <a:xfrm rot="16200000" flipH="1">
                    <a:off x="3027962" y="3252933"/>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4" name="直線コネクタ 213"/>
                  <p:cNvCxnSpPr>
                    <a:stCxn id="207" idx="7"/>
                    <a:endCxn id="208" idx="3"/>
                  </p:cNvCxnSpPr>
                  <p:nvPr/>
                </p:nvCxnSpPr>
                <p:spPr>
                  <a:xfrm rot="5400000" flipH="1" flipV="1">
                    <a:off x="3027962" y="3686357"/>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2" name="グループ化 60"/>
                <p:cNvGrpSpPr>
                  <a:grpSpLocks/>
                </p:cNvGrpSpPr>
                <p:nvPr/>
              </p:nvGrpSpPr>
              <p:grpSpPr bwMode="auto">
                <a:xfrm>
                  <a:off x="2915816" y="3429000"/>
                  <a:ext cx="1296144" cy="1080120"/>
                  <a:chOff x="2123728" y="2996952"/>
                  <a:chExt cx="1296144" cy="1080120"/>
                </a:xfrm>
              </p:grpSpPr>
              <p:sp>
                <p:nvSpPr>
                  <p:cNvPr id="191" name="円/楕円 190"/>
                  <p:cNvSpPr/>
                  <p:nvPr/>
                </p:nvSpPr>
                <p:spPr>
                  <a:xfrm>
                    <a:off x="2411193" y="2996105"/>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92" name="円/楕円 191"/>
                  <p:cNvSpPr/>
                  <p:nvPr/>
                </p:nvSpPr>
                <p:spPr>
                  <a:xfrm>
                    <a:off x="2916043" y="2996105"/>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3" name="円/楕円 192"/>
                  <p:cNvSpPr/>
                  <p:nvPr/>
                </p:nvSpPr>
                <p:spPr>
                  <a:xfrm>
                    <a:off x="2123842" y="3427941"/>
                    <a:ext cx="215910"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4" name="円/楕円 193"/>
                  <p:cNvSpPr/>
                  <p:nvPr/>
                </p:nvSpPr>
                <p:spPr>
                  <a:xfrm>
                    <a:off x="2411193" y="3861366"/>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5" name="円/楕円 194"/>
                  <p:cNvSpPr/>
                  <p:nvPr/>
                </p:nvSpPr>
                <p:spPr>
                  <a:xfrm>
                    <a:off x="2916043" y="3861366"/>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6" name="円/楕円 195"/>
                  <p:cNvSpPr/>
                  <p:nvPr/>
                </p:nvSpPr>
                <p:spPr>
                  <a:xfrm>
                    <a:off x="3203394" y="3427941"/>
                    <a:ext cx="215910"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97" name="直線コネクタ 196"/>
                  <p:cNvCxnSpPr>
                    <a:stCxn id="191" idx="6"/>
                    <a:endCxn id="192" idx="2"/>
                  </p:cNvCxnSpPr>
                  <p:nvPr/>
                </p:nvCxnSpPr>
                <p:spPr>
                  <a:xfrm>
                    <a:off x="2627103" y="3104064"/>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8" name="直線コネクタ 197"/>
                  <p:cNvCxnSpPr>
                    <a:stCxn id="193" idx="7"/>
                    <a:endCxn id="191" idx="3"/>
                  </p:cNvCxnSpPr>
                  <p:nvPr/>
                </p:nvCxnSpPr>
                <p:spPr>
                  <a:xfrm rot="5400000" flipH="1" flipV="1">
                    <a:off x="2235761" y="3252510"/>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9" name="直線コネクタ 198"/>
                  <p:cNvCxnSpPr>
                    <a:stCxn id="193" idx="5"/>
                    <a:endCxn id="194" idx="1"/>
                  </p:cNvCxnSpPr>
                  <p:nvPr/>
                </p:nvCxnSpPr>
                <p:spPr>
                  <a:xfrm rot="16200000" flipH="1">
                    <a:off x="2235761" y="3685934"/>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0" name="直線コネクタ 199"/>
                  <p:cNvCxnSpPr>
                    <a:stCxn id="194" idx="6"/>
                    <a:endCxn id="195" idx="2"/>
                  </p:cNvCxnSpPr>
                  <p:nvPr/>
                </p:nvCxnSpPr>
                <p:spPr>
                  <a:xfrm>
                    <a:off x="2627103" y="3969325"/>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1" name="直線コネクタ 200"/>
                  <p:cNvCxnSpPr>
                    <a:stCxn id="192" idx="5"/>
                    <a:endCxn id="196" idx="1"/>
                  </p:cNvCxnSpPr>
                  <p:nvPr/>
                </p:nvCxnSpPr>
                <p:spPr>
                  <a:xfrm rot="16200000" flipH="1">
                    <a:off x="3027962" y="3252510"/>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2" name="直線コネクタ 201"/>
                  <p:cNvCxnSpPr>
                    <a:stCxn id="195" idx="7"/>
                    <a:endCxn id="196" idx="3"/>
                  </p:cNvCxnSpPr>
                  <p:nvPr/>
                </p:nvCxnSpPr>
                <p:spPr>
                  <a:xfrm rot="5400000" flipH="1" flipV="1">
                    <a:off x="3027962" y="3685934"/>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3" name="グループ化 73"/>
                <p:cNvGrpSpPr>
                  <a:grpSpLocks/>
                </p:cNvGrpSpPr>
                <p:nvPr/>
              </p:nvGrpSpPr>
              <p:grpSpPr bwMode="auto">
                <a:xfrm>
                  <a:off x="3707904" y="2996952"/>
                  <a:ext cx="1296144" cy="1080120"/>
                  <a:chOff x="2123728" y="2996952"/>
                  <a:chExt cx="1296144" cy="1080120"/>
                </a:xfrm>
              </p:grpSpPr>
              <p:sp>
                <p:nvSpPr>
                  <p:cNvPr id="179" name="円/楕円 178"/>
                  <p:cNvSpPr/>
                  <p:nvPr/>
                </p:nvSpPr>
                <p:spPr>
                  <a:xfrm>
                    <a:off x="2411307" y="2996317"/>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80" name="円/楕円 179"/>
                  <p:cNvSpPr/>
                  <p:nvPr/>
                </p:nvSpPr>
                <p:spPr>
                  <a:xfrm>
                    <a:off x="2916157" y="2996317"/>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1" name="円/楕円 180"/>
                  <p:cNvSpPr/>
                  <p:nvPr/>
                </p:nvSpPr>
                <p:spPr>
                  <a:xfrm>
                    <a:off x="2123955" y="3428153"/>
                    <a:ext cx="215910"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2" name="円/楕円 181"/>
                  <p:cNvSpPr/>
                  <p:nvPr/>
                </p:nvSpPr>
                <p:spPr>
                  <a:xfrm>
                    <a:off x="2411307" y="3861578"/>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3" name="円/楕円 182"/>
                  <p:cNvSpPr/>
                  <p:nvPr/>
                </p:nvSpPr>
                <p:spPr>
                  <a:xfrm>
                    <a:off x="2916157" y="3861578"/>
                    <a:ext cx="215910"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4" name="円/楕円 183"/>
                  <p:cNvSpPr/>
                  <p:nvPr/>
                </p:nvSpPr>
                <p:spPr>
                  <a:xfrm>
                    <a:off x="3203507" y="3428153"/>
                    <a:ext cx="215910"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85" name="直線コネクタ 184"/>
                  <p:cNvCxnSpPr>
                    <a:stCxn id="179" idx="6"/>
                    <a:endCxn id="180" idx="2"/>
                  </p:cNvCxnSpPr>
                  <p:nvPr/>
                </p:nvCxnSpPr>
                <p:spPr>
                  <a:xfrm>
                    <a:off x="2627217" y="3104276"/>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直線コネクタ 185"/>
                  <p:cNvCxnSpPr>
                    <a:stCxn id="181" idx="7"/>
                    <a:endCxn id="179" idx="3"/>
                  </p:cNvCxnSpPr>
                  <p:nvPr/>
                </p:nvCxnSpPr>
                <p:spPr>
                  <a:xfrm rot="5400000" flipH="1" flipV="1">
                    <a:off x="2235874" y="3252722"/>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7" name="直線コネクタ 186"/>
                  <p:cNvCxnSpPr>
                    <a:stCxn id="181" idx="5"/>
                    <a:endCxn id="182" idx="1"/>
                  </p:cNvCxnSpPr>
                  <p:nvPr/>
                </p:nvCxnSpPr>
                <p:spPr>
                  <a:xfrm rot="16200000" flipH="1">
                    <a:off x="2235874" y="3686146"/>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直線コネクタ 187"/>
                  <p:cNvCxnSpPr>
                    <a:stCxn id="182" idx="6"/>
                    <a:endCxn id="183" idx="2"/>
                  </p:cNvCxnSpPr>
                  <p:nvPr/>
                </p:nvCxnSpPr>
                <p:spPr>
                  <a:xfrm>
                    <a:off x="2627217" y="3969537"/>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9" name="直線コネクタ 188"/>
                  <p:cNvCxnSpPr>
                    <a:stCxn id="180" idx="5"/>
                    <a:endCxn id="184" idx="1"/>
                  </p:cNvCxnSpPr>
                  <p:nvPr/>
                </p:nvCxnSpPr>
                <p:spPr>
                  <a:xfrm rot="16200000" flipH="1">
                    <a:off x="3028076" y="3252722"/>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0" name="直線コネクタ 189"/>
                  <p:cNvCxnSpPr>
                    <a:stCxn id="183" idx="7"/>
                    <a:endCxn id="184" idx="3"/>
                  </p:cNvCxnSpPr>
                  <p:nvPr/>
                </p:nvCxnSpPr>
                <p:spPr>
                  <a:xfrm rot="5400000" flipH="1" flipV="1">
                    <a:off x="3028076" y="3686146"/>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4" name="グループ化 86"/>
                <p:cNvGrpSpPr>
                  <a:grpSpLocks/>
                </p:cNvGrpSpPr>
                <p:nvPr/>
              </p:nvGrpSpPr>
              <p:grpSpPr bwMode="auto">
                <a:xfrm>
                  <a:off x="3707904" y="2132856"/>
                  <a:ext cx="1296144" cy="1080120"/>
                  <a:chOff x="2123728" y="2996952"/>
                  <a:chExt cx="1296144" cy="1080120"/>
                </a:xfrm>
              </p:grpSpPr>
              <p:sp>
                <p:nvSpPr>
                  <p:cNvPr id="167" name="円/楕円 166"/>
                  <p:cNvSpPr/>
                  <p:nvPr/>
                </p:nvSpPr>
                <p:spPr>
                  <a:xfrm>
                    <a:off x="2411307" y="2996740"/>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68" name="円/楕円 167"/>
                  <p:cNvSpPr/>
                  <p:nvPr/>
                </p:nvSpPr>
                <p:spPr>
                  <a:xfrm>
                    <a:off x="2916157" y="2996740"/>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9" name="円/楕円 168"/>
                  <p:cNvSpPr/>
                  <p:nvPr/>
                </p:nvSpPr>
                <p:spPr>
                  <a:xfrm>
                    <a:off x="2123955" y="3428576"/>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0" name="円/楕円 169"/>
                  <p:cNvSpPr/>
                  <p:nvPr/>
                </p:nvSpPr>
                <p:spPr>
                  <a:xfrm>
                    <a:off x="2411307" y="3860413"/>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1" name="円/楕円 170"/>
                  <p:cNvSpPr/>
                  <p:nvPr/>
                </p:nvSpPr>
                <p:spPr>
                  <a:xfrm>
                    <a:off x="2916157" y="3860413"/>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2" name="円/楕円 171"/>
                  <p:cNvSpPr/>
                  <p:nvPr/>
                </p:nvSpPr>
                <p:spPr>
                  <a:xfrm>
                    <a:off x="3203507" y="3428576"/>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73" name="直線コネクタ 172"/>
                  <p:cNvCxnSpPr>
                    <a:stCxn id="167" idx="6"/>
                    <a:endCxn id="168" idx="2"/>
                  </p:cNvCxnSpPr>
                  <p:nvPr/>
                </p:nvCxnSpPr>
                <p:spPr>
                  <a:xfrm>
                    <a:off x="2627217" y="3104699"/>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 name="直線コネクタ 173"/>
                  <p:cNvCxnSpPr>
                    <a:stCxn id="169" idx="7"/>
                    <a:endCxn id="167" idx="3"/>
                  </p:cNvCxnSpPr>
                  <p:nvPr/>
                </p:nvCxnSpPr>
                <p:spPr>
                  <a:xfrm rot="5400000" flipH="1" flipV="1">
                    <a:off x="2235874" y="3253145"/>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5" name="直線コネクタ 174"/>
                  <p:cNvCxnSpPr>
                    <a:stCxn id="169" idx="5"/>
                    <a:endCxn id="170" idx="1"/>
                  </p:cNvCxnSpPr>
                  <p:nvPr/>
                </p:nvCxnSpPr>
                <p:spPr>
                  <a:xfrm rot="16200000" flipH="1">
                    <a:off x="2235874" y="3684981"/>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 name="直線コネクタ 175"/>
                  <p:cNvCxnSpPr>
                    <a:stCxn id="170" idx="6"/>
                    <a:endCxn id="171" idx="2"/>
                  </p:cNvCxnSpPr>
                  <p:nvPr/>
                </p:nvCxnSpPr>
                <p:spPr>
                  <a:xfrm>
                    <a:off x="2627217" y="3968372"/>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7" name="直線コネクタ 176"/>
                  <p:cNvCxnSpPr>
                    <a:stCxn id="168" idx="5"/>
                    <a:endCxn id="172" idx="1"/>
                  </p:cNvCxnSpPr>
                  <p:nvPr/>
                </p:nvCxnSpPr>
                <p:spPr>
                  <a:xfrm rot="16200000" flipH="1">
                    <a:off x="3028076" y="3253145"/>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直線コネクタ 177"/>
                  <p:cNvCxnSpPr>
                    <a:stCxn id="171" idx="7"/>
                    <a:endCxn id="172" idx="3"/>
                  </p:cNvCxnSpPr>
                  <p:nvPr/>
                </p:nvCxnSpPr>
                <p:spPr>
                  <a:xfrm rot="5400000" flipH="1" flipV="1">
                    <a:off x="3028076" y="3684981"/>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5" name="グループ化 99"/>
                <p:cNvGrpSpPr>
                  <a:grpSpLocks/>
                </p:cNvGrpSpPr>
                <p:nvPr/>
              </p:nvGrpSpPr>
              <p:grpSpPr bwMode="auto">
                <a:xfrm>
                  <a:off x="2123728" y="2132856"/>
                  <a:ext cx="1296144" cy="1080120"/>
                  <a:chOff x="2123728" y="2996952"/>
                  <a:chExt cx="1296144" cy="1080120"/>
                </a:xfrm>
              </p:grpSpPr>
              <p:sp>
                <p:nvSpPr>
                  <p:cNvPr id="155" name="円/楕円 154"/>
                  <p:cNvSpPr/>
                  <p:nvPr/>
                </p:nvSpPr>
                <p:spPr>
                  <a:xfrm>
                    <a:off x="2411080" y="2996740"/>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56" name="円/楕円 155"/>
                  <p:cNvSpPr/>
                  <p:nvPr/>
                </p:nvSpPr>
                <p:spPr>
                  <a:xfrm>
                    <a:off x="2915930" y="2996740"/>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7" name="円/楕円 156"/>
                  <p:cNvSpPr/>
                  <p:nvPr/>
                </p:nvSpPr>
                <p:spPr>
                  <a:xfrm>
                    <a:off x="2123728" y="3428576"/>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8" name="円/楕円 157"/>
                  <p:cNvSpPr/>
                  <p:nvPr/>
                </p:nvSpPr>
                <p:spPr>
                  <a:xfrm>
                    <a:off x="2411080" y="3860413"/>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9" name="円/楕円 158"/>
                  <p:cNvSpPr/>
                  <p:nvPr/>
                </p:nvSpPr>
                <p:spPr>
                  <a:xfrm>
                    <a:off x="2915930" y="3860413"/>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0" name="円/楕円 159"/>
                  <p:cNvSpPr/>
                  <p:nvPr/>
                </p:nvSpPr>
                <p:spPr>
                  <a:xfrm>
                    <a:off x="3203280" y="3428576"/>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61" name="直線コネクタ 160"/>
                  <p:cNvCxnSpPr>
                    <a:stCxn id="155" idx="6"/>
                    <a:endCxn id="156" idx="2"/>
                  </p:cNvCxnSpPr>
                  <p:nvPr/>
                </p:nvCxnSpPr>
                <p:spPr>
                  <a:xfrm>
                    <a:off x="2626990" y="3104699"/>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157" idx="7"/>
                    <a:endCxn id="155" idx="3"/>
                  </p:cNvCxnSpPr>
                  <p:nvPr/>
                </p:nvCxnSpPr>
                <p:spPr>
                  <a:xfrm rot="5400000" flipH="1" flipV="1">
                    <a:off x="2235647" y="3253145"/>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3" name="直線コネクタ 162"/>
                  <p:cNvCxnSpPr>
                    <a:stCxn id="157" idx="5"/>
                    <a:endCxn id="158" idx="1"/>
                  </p:cNvCxnSpPr>
                  <p:nvPr/>
                </p:nvCxnSpPr>
                <p:spPr>
                  <a:xfrm rot="16200000" flipH="1">
                    <a:off x="2235647" y="3684981"/>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158" idx="6"/>
                    <a:endCxn id="159" idx="2"/>
                  </p:cNvCxnSpPr>
                  <p:nvPr/>
                </p:nvCxnSpPr>
                <p:spPr>
                  <a:xfrm>
                    <a:off x="2626990" y="3968372"/>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156" idx="5"/>
                    <a:endCxn id="160" idx="1"/>
                  </p:cNvCxnSpPr>
                  <p:nvPr/>
                </p:nvCxnSpPr>
                <p:spPr>
                  <a:xfrm rot="16200000" flipH="1">
                    <a:off x="3027849" y="3253145"/>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6" name="直線コネクタ 165"/>
                  <p:cNvCxnSpPr>
                    <a:stCxn id="159" idx="7"/>
                    <a:endCxn id="160" idx="3"/>
                  </p:cNvCxnSpPr>
                  <p:nvPr/>
                </p:nvCxnSpPr>
                <p:spPr>
                  <a:xfrm rot="5400000" flipH="1" flipV="1">
                    <a:off x="3027849" y="3684981"/>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6" name="グループ化 112"/>
                <p:cNvGrpSpPr>
                  <a:grpSpLocks/>
                </p:cNvGrpSpPr>
                <p:nvPr/>
              </p:nvGrpSpPr>
              <p:grpSpPr bwMode="auto">
                <a:xfrm>
                  <a:off x="3707904" y="3861048"/>
                  <a:ext cx="1296144" cy="1080120"/>
                  <a:chOff x="2123728" y="2996952"/>
                  <a:chExt cx="1296144" cy="1080120"/>
                </a:xfrm>
              </p:grpSpPr>
              <p:sp>
                <p:nvSpPr>
                  <p:cNvPr id="143" name="円/楕円 142"/>
                  <p:cNvSpPr/>
                  <p:nvPr/>
                </p:nvSpPr>
                <p:spPr>
                  <a:xfrm>
                    <a:off x="2411307" y="2997481"/>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44" name="円/楕円 143"/>
                  <p:cNvSpPr/>
                  <p:nvPr/>
                </p:nvSpPr>
                <p:spPr>
                  <a:xfrm>
                    <a:off x="2916157" y="2997481"/>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5" name="円/楕円 144"/>
                  <p:cNvSpPr/>
                  <p:nvPr/>
                </p:nvSpPr>
                <p:spPr>
                  <a:xfrm>
                    <a:off x="2123955" y="3429317"/>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6" name="円/楕円 145"/>
                  <p:cNvSpPr/>
                  <p:nvPr/>
                </p:nvSpPr>
                <p:spPr>
                  <a:xfrm>
                    <a:off x="2411307" y="3861154"/>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7" name="円/楕円 146"/>
                  <p:cNvSpPr/>
                  <p:nvPr/>
                </p:nvSpPr>
                <p:spPr>
                  <a:xfrm>
                    <a:off x="2916157" y="3861154"/>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8" name="円/楕円 147"/>
                  <p:cNvSpPr/>
                  <p:nvPr/>
                </p:nvSpPr>
                <p:spPr>
                  <a:xfrm>
                    <a:off x="3203507" y="3429317"/>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49" name="直線コネクタ 148"/>
                  <p:cNvCxnSpPr>
                    <a:stCxn id="143" idx="6"/>
                    <a:endCxn id="144" idx="2"/>
                  </p:cNvCxnSpPr>
                  <p:nvPr/>
                </p:nvCxnSpPr>
                <p:spPr>
                  <a:xfrm>
                    <a:off x="2627217" y="3105440"/>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145" idx="7"/>
                    <a:endCxn id="143" idx="3"/>
                  </p:cNvCxnSpPr>
                  <p:nvPr/>
                </p:nvCxnSpPr>
                <p:spPr>
                  <a:xfrm rot="5400000" flipH="1" flipV="1">
                    <a:off x="2235874" y="3253886"/>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1" name="直線コネクタ 150"/>
                  <p:cNvCxnSpPr>
                    <a:stCxn id="145" idx="5"/>
                    <a:endCxn id="146" idx="1"/>
                  </p:cNvCxnSpPr>
                  <p:nvPr/>
                </p:nvCxnSpPr>
                <p:spPr>
                  <a:xfrm rot="16200000" flipH="1">
                    <a:off x="2235874" y="3685722"/>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直線コネクタ 151"/>
                  <p:cNvCxnSpPr>
                    <a:stCxn id="146" idx="6"/>
                    <a:endCxn id="147" idx="2"/>
                  </p:cNvCxnSpPr>
                  <p:nvPr/>
                </p:nvCxnSpPr>
                <p:spPr>
                  <a:xfrm>
                    <a:off x="2627217" y="3969113"/>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44" idx="5"/>
                    <a:endCxn id="148" idx="1"/>
                  </p:cNvCxnSpPr>
                  <p:nvPr/>
                </p:nvCxnSpPr>
                <p:spPr>
                  <a:xfrm rot="16200000" flipH="1">
                    <a:off x="3028076" y="3253886"/>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147" idx="7"/>
                    <a:endCxn id="148" idx="3"/>
                  </p:cNvCxnSpPr>
                  <p:nvPr/>
                </p:nvCxnSpPr>
                <p:spPr>
                  <a:xfrm rot="5400000" flipH="1" flipV="1">
                    <a:off x="3028076" y="3685722"/>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87" name="グループ化 125"/>
                <p:cNvGrpSpPr>
                  <a:grpSpLocks/>
                </p:cNvGrpSpPr>
                <p:nvPr/>
              </p:nvGrpSpPr>
              <p:grpSpPr bwMode="auto">
                <a:xfrm>
                  <a:off x="2123728" y="3861048"/>
                  <a:ext cx="1296144" cy="1080120"/>
                  <a:chOff x="2123728" y="2996952"/>
                  <a:chExt cx="1296144" cy="1080120"/>
                </a:xfrm>
              </p:grpSpPr>
              <p:sp>
                <p:nvSpPr>
                  <p:cNvPr id="131" name="円/楕円 130"/>
                  <p:cNvSpPr/>
                  <p:nvPr/>
                </p:nvSpPr>
                <p:spPr>
                  <a:xfrm>
                    <a:off x="2411080" y="2997481"/>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32" name="円/楕円 131"/>
                  <p:cNvSpPr/>
                  <p:nvPr/>
                </p:nvSpPr>
                <p:spPr>
                  <a:xfrm>
                    <a:off x="2915930" y="2997481"/>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3" name="円/楕円 132"/>
                  <p:cNvSpPr/>
                  <p:nvPr/>
                </p:nvSpPr>
                <p:spPr>
                  <a:xfrm>
                    <a:off x="2123728" y="3429317"/>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4" name="円/楕円 133"/>
                  <p:cNvSpPr/>
                  <p:nvPr/>
                </p:nvSpPr>
                <p:spPr>
                  <a:xfrm>
                    <a:off x="2411080" y="3861154"/>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5" name="円/楕円 134"/>
                  <p:cNvSpPr/>
                  <p:nvPr/>
                </p:nvSpPr>
                <p:spPr>
                  <a:xfrm>
                    <a:off x="2915930" y="3861154"/>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6" name="円/楕円 135"/>
                  <p:cNvSpPr/>
                  <p:nvPr/>
                </p:nvSpPr>
                <p:spPr>
                  <a:xfrm>
                    <a:off x="3203280" y="3429317"/>
                    <a:ext cx="215910"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37" name="直線コネクタ 136"/>
                  <p:cNvCxnSpPr>
                    <a:stCxn id="131" idx="6"/>
                    <a:endCxn id="132" idx="2"/>
                  </p:cNvCxnSpPr>
                  <p:nvPr/>
                </p:nvCxnSpPr>
                <p:spPr>
                  <a:xfrm>
                    <a:off x="2626990" y="3105440"/>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直線コネクタ 137"/>
                  <p:cNvCxnSpPr>
                    <a:stCxn id="133" idx="7"/>
                    <a:endCxn id="131" idx="3"/>
                  </p:cNvCxnSpPr>
                  <p:nvPr/>
                </p:nvCxnSpPr>
                <p:spPr>
                  <a:xfrm rot="5400000" flipH="1" flipV="1">
                    <a:off x="2235647" y="3253886"/>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33" idx="5"/>
                    <a:endCxn id="134" idx="1"/>
                  </p:cNvCxnSpPr>
                  <p:nvPr/>
                </p:nvCxnSpPr>
                <p:spPr>
                  <a:xfrm rot="16200000" flipH="1">
                    <a:off x="2235647" y="3685722"/>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0" name="直線コネクタ 139"/>
                  <p:cNvCxnSpPr>
                    <a:stCxn id="134" idx="6"/>
                    <a:endCxn id="135" idx="2"/>
                  </p:cNvCxnSpPr>
                  <p:nvPr/>
                </p:nvCxnSpPr>
                <p:spPr>
                  <a:xfrm>
                    <a:off x="2626990" y="3969113"/>
                    <a:ext cx="288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1" name="直線コネクタ 140"/>
                  <p:cNvCxnSpPr>
                    <a:stCxn id="132" idx="5"/>
                    <a:endCxn id="136" idx="1"/>
                  </p:cNvCxnSpPr>
                  <p:nvPr/>
                </p:nvCxnSpPr>
                <p:spPr>
                  <a:xfrm rot="16200000" flipH="1">
                    <a:off x="3027849" y="3253886"/>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直線コネクタ 141"/>
                  <p:cNvCxnSpPr>
                    <a:stCxn id="135" idx="7"/>
                    <a:endCxn id="136" idx="3"/>
                  </p:cNvCxnSpPr>
                  <p:nvPr/>
                </p:nvCxnSpPr>
                <p:spPr>
                  <a:xfrm rot="5400000" flipH="1" flipV="1">
                    <a:off x="3027849" y="3685722"/>
                    <a:ext cx="279424" cy="134944"/>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3674" name="グループ化 326"/>
              <p:cNvGrpSpPr>
                <a:grpSpLocks/>
              </p:cNvGrpSpPr>
              <p:nvPr/>
            </p:nvGrpSpPr>
            <p:grpSpPr bwMode="auto">
              <a:xfrm>
                <a:off x="7236296" y="1412776"/>
                <a:ext cx="319668" cy="463684"/>
                <a:chOff x="7316688" y="2429272"/>
                <a:chExt cx="319668" cy="463684"/>
              </a:xfrm>
            </p:grpSpPr>
            <p:sp>
              <p:nvSpPr>
                <p:cNvPr id="121" name="円/楕円 120"/>
                <p:cNvSpPr/>
                <p:nvPr/>
              </p:nvSpPr>
              <p:spPr>
                <a:xfrm>
                  <a:off x="7316915" y="2429272"/>
                  <a:ext cx="215911"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2" name="直線コネクタ 121"/>
                <p:cNvCxnSpPr>
                  <a:stCxn id="121" idx="5"/>
                </p:cNvCxnSpPr>
                <p:nvPr/>
              </p:nvCxnSpPr>
              <p:spPr>
                <a:xfrm rot="16200000" flipH="1">
                  <a:off x="7428835" y="2685677"/>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75" name="グループ化 329"/>
              <p:cNvGrpSpPr>
                <a:grpSpLocks/>
              </p:cNvGrpSpPr>
              <p:nvPr/>
            </p:nvGrpSpPr>
            <p:grpSpPr bwMode="auto">
              <a:xfrm>
                <a:off x="5652120" y="1412776"/>
                <a:ext cx="319668" cy="463684"/>
                <a:chOff x="6516216" y="1484784"/>
                <a:chExt cx="319668" cy="463684"/>
              </a:xfrm>
            </p:grpSpPr>
            <p:sp>
              <p:nvSpPr>
                <p:cNvPr id="119" name="円/楕円 118"/>
                <p:cNvSpPr/>
                <p:nvPr/>
              </p:nvSpPr>
              <p:spPr>
                <a:xfrm>
                  <a:off x="6516216" y="1484784"/>
                  <a:ext cx="215911"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0" name="直線コネクタ 119"/>
                <p:cNvCxnSpPr>
                  <a:stCxn id="119" idx="5"/>
                </p:cNvCxnSpPr>
                <p:nvPr/>
              </p:nvCxnSpPr>
              <p:spPr>
                <a:xfrm rot="16200000" flipH="1">
                  <a:off x="6628136" y="1741189"/>
                  <a:ext cx="279424" cy="134945"/>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3670" name="グループ化 341"/>
            <p:cNvGrpSpPr>
              <a:grpSpLocks/>
            </p:cNvGrpSpPr>
            <p:nvPr/>
          </p:nvGrpSpPr>
          <p:grpSpPr bwMode="auto">
            <a:xfrm>
              <a:off x="6660232" y="2996952"/>
              <a:ext cx="1800200" cy="360040"/>
              <a:chOff x="6660232" y="2420888"/>
              <a:chExt cx="1800200" cy="360040"/>
            </a:xfrm>
          </p:grpSpPr>
          <p:sp>
            <p:nvSpPr>
              <p:cNvPr id="114" name="角丸四角形 113"/>
              <p:cNvSpPr/>
              <p:nvPr/>
            </p:nvSpPr>
            <p:spPr>
              <a:xfrm>
                <a:off x="6660119" y="2420465"/>
                <a:ext cx="1800313" cy="360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115" name="円/楕円 114"/>
              <p:cNvSpPr/>
              <p:nvPr/>
            </p:nvSpPr>
            <p:spPr>
              <a:xfrm>
                <a:off x="6804589" y="2491909"/>
                <a:ext cx="215911" cy="2175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grpSp>
      </p:grpSp>
      <p:grpSp>
        <p:nvGrpSpPr>
          <p:cNvPr id="129" name="グループ化 226"/>
          <p:cNvGrpSpPr>
            <a:grpSpLocks/>
          </p:cNvGrpSpPr>
          <p:nvPr/>
        </p:nvGrpSpPr>
        <p:grpSpPr bwMode="auto">
          <a:xfrm>
            <a:off x="6372225" y="2349500"/>
            <a:ext cx="1800225" cy="358775"/>
            <a:chOff x="6372200" y="1988840"/>
            <a:chExt cx="1800200" cy="360040"/>
          </a:xfrm>
        </p:grpSpPr>
        <p:sp>
          <p:nvSpPr>
            <p:cNvPr id="228" name="角丸四角形 227"/>
            <p:cNvSpPr/>
            <p:nvPr/>
          </p:nvSpPr>
          <p:spPr>
            <a:xfrm>
              <a:off x="6372200" y="1988840"/>
              <a:ext cx="180020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229" name="円/楕円 228"/>
            <p:cNvSpPr/>
            <p:nvPr/>
          </p:nvSpPr>
          <p:spPr>
            <a:xfrm>
              <a:off x="6516661" y="2060530"/>
              <a:ext cx="215897" cy="216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nvGrpSpPr>
          <p:cNvPr id="130" name="グループ化 229"/>
          <p:cNvGrpSpPr>
            <a:grpSpLocks/>
          </p:cNvGrpSpPr>
          <p:nvPr/>
        </p:nvGrpSpPr>
        <p:grpSpPr bwMode="auto">
          <a:xfrm>
            <a:off x="6372225" y="3500438"/>
            <a:ext cx="1800225" cy="360362"/>
            <a:chOff x="6372200" y="1988840"/>
            <a:chExt cx="1800200" cy="360040"/>
          </a:xfrm>
        </p:grpSpPr>
        <p:sp>
          <p:nvSpPr>
            <p:cNvPr id="231" name="角丸四角形 230"/>
            <p:cNvSpPr/>
            <p:nvPr/>
          </p:nvSpPr>
          <p:spPr>
            <a:xfrm>
              <a:off x="6372200" y="1988840"/>
              <a:ext cx="180020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232" name="円/楕円 231"/>
            <p:cNvSpPr/>
            <p:nvPr/>
          </p:nvSpPr>
          <p:spPr>
            <a:xfrm>
              <a:off x="6516661" y="2060213"/>
              <a:ext cx="215897" cy="2172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nvGrpSpPr>
          <p:cNvPr id="227" name="グループ化 232"/>
          <p:cNvGrpSpPr>
            <a:grpSpLocks/>
          </p:cNvGrpSpPr>
          <p:nvPr/>
        </p:nvGrpSpPr>
        <p:grpSpPr bwMode="auto">
          <a:xfrm>
            <a:off x="2124075" y="2492375"/>
            <a:ext cx="2879725" cy="2808288"/>
            <a:chOff x="2123728" y="2132856"/>
            <a:chExt cx="2880320" cy="2808312"/>
          </a:xfrm>
        </p:grpSpPr>
        <p:grpSp>
          <p:nvGrpSpPr>
            <p:cNvPr id="23561" name="グループ化 46"/>
            <p:cNvGrpSpPr>
              <a:grpSpLocks/>
            </p:cNvGrpSpPr>
            <p:nvPr/>
          </p:nvGrpSpPr>
          <p:grpSpPr bwMode="auto">
            <a:xfrm>
              <a:off x="2123728" y="2996952"/>
              <a:ext cx="1296144" cy="1080120"/>
              <a:chOff x="2123728" y="2996952"/>
              <a:chExt cx="1296144" cy="1080120"/>
            </a:xfrm>
          </p:grpSpPr>
          <p:sp>
            <p:nvSpPr>
              <p:cNvPr id="326" name="円/楕円 3"/>
              <p:cNvSpPr/>
              <p:nvPr/>
            </p:nvSpPr>
            <p:spPr>
              <a:xfrm>
                <a:off x="241112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27" name="円/楕円 4"/>
              <p:cNvSpPr/>
              <p:nvPr/>
            </p:nvSpPr>
            <p:spPr>
              <a:xfrm>
                <a:off x="291605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8" name="円/楕円 5"/>
              <p:cNvSpPr/>
              <p:nvPr/>
            </p:nvSpPr>
            <p:spPr>
              <a:xfrm>
                <a:off x="2123728"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9" name="円/楕円 6"/>
              <p:cNvSpPr/>
              <p:nvPr/>
            </p:nvSpPr>
            <p:spPr>
              <a:xfrm>
                <a:off x="241112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0" name="円/楕円 7"/>
              <p:cNvSpPr/>
              <p:nvPr/>
            </p:nvSpPr>
            <p:spPr>
              <a:xfrm>
                <a:off x="291605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1" name="円/楕円 8"/>
              <p:cNvSpPr/>
              <p:nvPr/>
            </p:nvSpPr>
            <p:spPr>
              <a:xfrm>
                <a:off x="3203451" y="3428267"/>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32" name="直線コネクタ 10"/>
              <p:cNvCxnSpPr/>
              <p:nvPr/>
            </p:nvCxnSpPr>
            <p:spPr>
              <a:xfrm>
                <a:off x="2627070"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rot="5400000" flipH="1" flipV="1">
                <a:off x="2235698"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rot="16200000" flipH="1">
                <a:off x="2235698"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a:off x="2627070"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rot="16200000" flipH="1">
                <a:off x="3028025"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rot="5400000" flipH="1" flipV="1">
                <a:off x="3028025"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2" name="グループ化 47"/>
            <p:cNvGrpSpPr>
              <a:grpSpLocks/>
            </p:cNvGrpSpPr>
            <p:nvPr/>
          </p:nvGrpSpPr>
          <p:grpSpPr bwMode="auto">
            <a:xfrm>
              <a:off x="2915816" y="2564904"/>
              <a:ext cx="1296144" cy="1080120"/>
              <a:chOff x="2123728" y="2996952"/>
              <a:chExt cx="1296144" cy="1080120"/>
            </a:xfrm>
          </p:grpSpPr>
          <p:sp>
            <p:nvSpPr>
              <p:cNvPr id="314" name="円/楕円 313"/>
              <p:cNvSpPr/>
              <p:nvPr/>
            </p:nvSpPr>
            <p:spPr>
              <a:xfrm>
                <a:off x="241136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15" name="円/楕円 314"/>
              <p:cNvSpPr/>
              <p:nvPr/>
            </p:nvSpPr>
            <p:spPr>
              <a:xfrm>
                <a:off x="291629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6" name="円/楕円 315"/>
              <p:cNvSpPr/>
              <p:nvPr/>
            </p:nvSpPr>
            <p:spPr>
              <a:xfrm>
                <a:off x="2123967"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7" name="円/楕円 316"/>
              <p:cNvSpPr/>
              <p:nvPr/>
            </p:nvSpPr>
            <p:spPr>
              <a:xfrm>
                <a:off x="241136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8" name="円/楕円 317"/>
              <p:cNvSpPr/>
              <p:nvPr/>
            </p:nvSpPr>
            <p:spPr>
              <a:xfrm>
                <a:off x="291629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9" name="円/楕円 318"/>
              <p:cNvSpPr/>
              <p:nvPr/>
            </p:nvSpPr>
            <p:spPr>
              <a:xfrm>
                <a:off x="3203690"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20" name="直線コネクタ 319"/>
              <p:cNvCxnSpPr>
                <a:stCxn id="314" idx="6"/>
                <a:endCxn id="315" idx="2"/>
              </p:cNvCxnSpPr>
              <p:nvPr/>
            </p:nvCxnSpPr>
            <p:spPr>
              <a:xfrm>
                <a:off x="2627308" y="310465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1" name="直線コネクタ 320"/>
              <p:cNvCxnSpPr>
                <a:stCxn id="316" idx="7"/>
                <a:endCxn id="314" idx="3"/>
              </p:cNvCxnSpPr>
              <p:nvPr/>
            </p:nvCxnSpPr>
            <p:spPr>
              <a:xfrm rot="5400000" flipH="1" flipV="1">
                <a:off x="2235937" y="3253078"/>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a:stCxn id="316" idx="5"/>
                <a:endCxn id="317" idx="1"/>
              </p:cNvCxnSpPr>
              <p:nvPr/>
            </p:nvCxnSpPr>
            <p:spPr>
              <a:xfrm rot="16200000" flipH="1">
                <a:off x="2235937" y="368646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a:stCxn id="317" idx="6"/>
                <a:endCxn id="318" idx="2"/>
              </p:cNvCxnSpPr>
              <p:nvPr/>
            </p:nvCxnSpPr>
            <p:spPr>
              <a:xfrm>
                <a:off x="2627308" y="396985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a:stCxn id="315" idx="5"/>
                <a:endCxn id="319" idx="1"/>
              </p:cNvCxnSpPr>
              <p:nvPr/>
            </p:nvCxnSpPr>
            <p:spPr>
              <a:xfrm rot="16200000" flipH="1">
                <a:off x="3028263" y="3253078"/>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a:stCxn id="318" idx="7"/>
                <a:endCxn id="319" idx="3"/>
              </p:cNvCxnSpPr>
              <p:nvPr/>
            </p:nvCxnSpPr>
            <p:spPr>
              <a:xfrm rot="5400000" flipH="1" flipV="1">
                <a:off x="3028263" y="368646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3" name="グループ化 60"/>
            <p:cNvGrpSpPr>
              <a:grpSpLocks/>
            </p:cNvGrpSpPr>
            <p:nvPr/>
          </p:nvGrpSpPr>
          <p:grpSpPr bwMode="auto">
            <a:xfrm>
              <a:off x="2915816" y="3429000"/>
              <a:ext cx="1296144" cy="1080120"/>
              <a:chOff x="2123728" y="2996952"/>
              <a:chExt cx="1296144" cy="1080120"/>
            </a:xfrm>
          </p:grpSpPr>
          <p:sp>
            <p:nvSpPr>
              <p:cNvPr id="302" name="円/楕円 301"/>
              <p:cNvSpPr/>
              <p:nvPr/>
            </p:nvSpPr>
            <p:spPr>
              <a:xfrm>
                <a:off x="2411363" y="299621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03" name="円/楕円 302"/>
              <p:cNvSpPr/>
              <p:nvPr/>
            </p:nvSpPr>
            <p:spPr>
              <a:xfrm>
                <a:off x="2916293" y="2996219"/>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4" name="円/楕円 303"/>
              <p:cNvSpPr/>
              <p:nvPr/>
            </p:nvSpPr>
            <p:spPr>
              <a:xfrm>
                <a:off x="2123967"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5" name="円/楕円 304"/>
              <p:cNvSpPr/>
              <p:nvPr/>
            </p:nvSpPr>
            <p:spPr>
              <a:xfrm>
                <a:off x="241136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6" name="円/楕円 305"/>
              <p:cNvSpPr/>
              <p:nvPr/>
            </p:nvSpPr>
            <p:spPr>
              <a:xfrm>
                <a:off x="291629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7" name="円/楕円 306"/>
              <p:cNvSpPr/>
              <p:nvPr/>
            </p:nvSpPr>
            <p:spPr>
              <a:xfrm>
                <a:off x="3203690"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08" name="直線コネクタ 307"/>
              <p:cNvCxnSpPr>
                <a:stCxn id="302" idx="6"/>
                <a:endCxn id="303" idx="2"/>
              </p:cNvCxnSpPr>
              <p:nvPr/>
            </p:nvCxnSpPr>
            <p:spPr>
              <a:xfrm>
                <a:off x="2627308" y="310417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a:stCxn id="304" idx="7"/>
                <a:endCxn id="302" idx="3"/>
              </p:cNvCxnSpPr>
              <p:nvPr/>
            </p:nvCxnSpPr>
            <p:spPr>
              <a:xfrm rot="5400000" flipH="1" flipV="1">
                <a:off x="2235937" y="325258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a:stCxn id="304" idx="5"/>
                <a:endCxn id="305" idx="1"/>
              </p:cNvCxnSpPr>
              <p:nvPr/>
            </p:nvCxnSpPr>
            <p:spPr>
              <a:xfrm rot="16200000" flipH="1">
                <a:off x="2235937" y="3685980"/>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a:stCxn id="305" idx="6"/>
                <a:endCxn id="306" idx="2"/>
              </p:cNvCxnSpPr>
              <p:nvPr/>
            </p:nvCxnSpPr>
            <p:spPr>
              <a:xfrm>
                <a:off x="2627308" y="3969365"/>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a:stCxn id="303" idx="5"/>
                <a:endCxn id="307" idx="1"/>
              </p:cNvCxnSpPr>
              <p:nvPr/>
            </p:nvCxnSpPr>
            <p:spPr>
              <a:xfrm rot="16200000" flipH="1">
                <a:off x="3028263" y="325258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a:stCxn id="306" idx="7"/>
                <a:endCxn id="307" idx="3"/>
              </p:cNvCxnSpPr>
              <p:nvPr/>
            </p:nvCxnSpPr>
            <p:spPr>
              <a:xfrm rot="5400000" flipH="1" flipV="1">
                <a:off x="3028263" y="3685980"/>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4" name="グループ化 73"/>
            <p:cNvGrpSpPr>
              <a:grpSpLocks/>
            </p:cNvGrpSpPr>
            <p:nvPr/>
          </p:nvGrpSpPr>
          <p:grpSpPr bwMode="auto">
            <a:xfrm>
              <a:off x="3707904" y="2996952"/>
              <a:ext cx="1296144" cy="1080120"/>
              <a:chOff x="2123728" y="2996952"/>
              <a:chExt cx="1296144" cy="1080120"/>
            </a:xfrm>
          </p:grpSpPr>
          <p:sp>
            <p:nvSpPr>
              <p:cNvPr id="290" name="円/楕円 289"/>
              <p:cNvSpPr/>
              <p:nvPr/>
            </p:nvSpPr>
            <p:spPr>
              <a:xfrm>
                <a:off x="2411602"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91" name="円/楕円 290"/>
              <p:cNvSpPr/>
              <p:nvPr/>
            </p:nvSpPr>
            <p:spPr>
              <a:xfrm>
                <a:off x="2916531"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2" name="円/楕円 291"/>
              <p:cNvSpPr/>
              <p:nvPr/>
            </p:nvSpPr>
            <p:spPr>
              <a:xfrm>
                <a:off x="2124204"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3" name="円/楕円 292"/>
              <p:cNvSpPr/>
              <p:nvPr/>
            </p:nvSpPr>
            <p:spPr>
              <a:xfrm>
                <a:off x="2411602"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4" name="円/楕円 293"/>
              <p:cNvSpPr/>
              <p:nvPr/>
            </p:nvSpPr>
            <p:spPr>
              <a:xfrm>
                <a:off x="2916531"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5" name="円/楕円 294"/>
              <p:cNvSpPr/>
              <p:nvPr/>
            </p:nvSpPr>
            <p:spPr>
              <a:xfrm>
                <a:off x="3203927"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96" name="直線コネクタ 295"/>
              <p:cNvCxnSpPr>
                <a:stCxn id="290" idx="6"/>
                <a:endCxn id="291" idx="2"/>
              </p:cNvCxnSpPr>
              <p:nvPr/>
            </p:nvCxnSpPr>
            <p:spPr>
              <a:xfrm>
                <a:off x="2627546"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a:stCxn id="292" idx="7"/>
                <a:endCxn id="290" idx="3"/>
              </p:cNvCxnSpPr>
              <p:nvPr/>
            </p:nvCxnSpPr>
            <p:spPr>
              <a:xfrm rot="5400000" flipH="1" flipV="1">
                <a:off x="2236174"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a:stCxn id="292" idx="5"/>
                <a:endCxn id="293" idx="1"/>
              </p:cNvCxnSpPr>
              <p:nvPr/>
            </p:nvCxnSpPr>
            <p:spPr>
              <a:xfrm rot="16200000" flipH="1">
                <a:off x="2236174"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a:stCxn id="293" idx="6"/>
                <a:endCxn id="294" idx="2"/>
              </p:cNvCxnSpPr>
              <p:nvPr/>
            </p:nvCxnSpPr>
            <p:spPr>
              <a:xfrm>
                <a:off x="2627546"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a:stCxn id="291" idx="5"/>
                <a:endCxn id="295" idx="1"/>
              </p:cNvCxnSpPr>
              <p:nvPr/>
            </p:nvCxnSpPr>
            <p:spPr>
              <a:xfrm rot="16200000" flipH="1">
                <a:off x="3028501"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a:stCxn id="294" idx="7"/>
                <a:endCxn id="295" idx="3"/>
              </p:cNvCxnSpPr>
              <p:nvPr/>
            </p:nvCxnSpPr>
            <p:spPr>
              <a:xfrm rot="5400000" flipH="1" flipV="1">
                <a:off x="3028501"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5" name="グループ化 86"/>
            <p:cNvGrpSpPr>
              <a:grpSpLocks/>
            </p:cNvGrpSpPr>
            <p:nvPr/>
          </p:nvGrpSpPr>
          <p:grpSpPr bwMode="auto">
            <a:xfrm>
              <a:off x="3707904" y="2132856"/>
              <a:ext cx="1296144" cy="1080120"/>
              <a:chOff x="2123728" y="2996952"/>
              <a:chExt cx="1296144" cy="1080120"/>
            </a:xfrm>
          </p:grpSpPr>
          <p:sp>
            <p:nvSpPr>
              <p:cNvPr id="278" name="円/楕円 277"/>
              <p:cNvSpPr/>
              <p:nvPr/>
            </p:nvSpPr>
            <p:spPr>
              <a:xfrm>
                <a:off x="2411602"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79" name="円/楕円 278"/>
              <p:cNvSpPr/>
              <p:nvPr/>
            </p:nvSpPr>
            <p:spPr>
              <a:xfrm>
                <a:off x="2916531"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0" name="円/楕円 279"/>
              <p:cNvSpPr/>
              <p:nvPr/>
            </p:nvSpPr>
            <p:spPr>
              <a:xfrm>
                <a:off x="2124204"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1" name="円/楕円 280"/>
              <p:cNvSpPr/>
              <p:nvPr/>
            </p:nvSpPr>
            <p:spPr>
              <a:xfrm>
                <a:off x="2411602"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2" name="円/楕円 281"/>
              <p:cNvSpPr/>
              <p:nvPr/>
            </p:nvSpPr>
            <p:spPr>
              <a:xfrm>
                <a:off x="2916531"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3" name="円/楕円 282"/>
              <p:cNvSpPr/>
              <p:nvPr/>
            </p:nvSpPr>
            <p:spPr>
              <a:xfrm>
                <a:off x="3203927"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84" name="直線コネクタ 283"/>
              <p:cNvCxnSpPr>
                <a:stCxn id="278" idx="6"/>
                <a:endCxn id="279" idx="2"/>
              </p:cNvCxnSpPr>
              <p:nvPr/>
            </p:nvCxnSpPr>
            <p:spPr>
              <a:xfrm>
                <a:off x="2627546"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a:stCxn id="280" idx="7"/>
                <a:endCxn id="278" idx="3"/>
              </p:cNvCxnSpPr>
              <p:nvPr/>
            </p:nvCxnSpPr>
            <p:spPr>
              <a:xfrm rot="5400000" flipH="1" flipV="1">
                <a:off x="2236174" y="3253322"/>
                <a:ext cx="279402" cy="13496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a:stCxn id="280" idx="5"/>
                <a:endCxn id="281" idx="1"/>
              </p:cNvCxnSpPr>
              <p:nvPr/>
            </p:nvCxnSpPr>
            <p:spPr>
              <a:xfrm rot="16200000" flipH="1">
                <a:off x="2236174"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a:stCxn id="281" idx="6"/>
                <a:endCxn id="282" idx="2"/>
              </p:cNvCxnSpPr>
              <p:nvPr/>
            </p:nvCxnSpPr>
            <p:spPr>
              <a:xfrm>
                <a:off x="2627546"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a:stCxn id="279" idx="5"/>
                <a:endCxn id="283" idx="1"/>
              </p:cNvCxnSpPr>
              <p:nvPr/>
            </p:nvCxnSpPr>
            <p:spPr>
              <a:xfrm rot="16200000" flipH="1">
                <a:off x="3028501"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a:stCxn id="282" idx="7"/>
                <a:endCxn id="283" idx="3"/>
              </p:cNvCxnSpPr>
              <p:nvPr/>
            </p:nvCxnSpPr>
            <p:spPr>
              <a:xfrm rot="5400000" flipH="1" flipV="1">
                <a:off x="3028501"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6" name="グループ化 99"/>
            <p:cNvGrpSpPr>
              <a:grpSpLocks/>
            </p:cNvGrpSpPr>
            <p:nvPr/>
          </p:nvGrpSpPr>
          <p:grpSpPr bwMode="auto">
            <a:xfrm>
              <a:off x="2123728" y="2132856"/>
              <a:ext cx="1296144" cy="1080120"/>
              <a:chOff x="2123728" y="2996952"/>
              <a:chExt cx="1296144" cy="1080120"/>
            </a:xfrm>
          </p:grpSpPr>
          <p:sp>
            <p:nvSpPr>
              <p:cNvPr id="266" name="円/楕円 265"/>
              <p:cNvSpPr/>
              <p:nvPr/>
            </p:nvSpPr>
            <p:spPr>
              <a:xfrm>
                <a:off x="241112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67" name="円/楕円 266"/>
              <p:cNvSpPr/>
              <p:nvPr/>
            </p:nvSpPr>
            <p:spPr>
              <a:xfrm>
                <a:off x="291605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8" name="円/楕円 267"/>
              <p:cNvSpPr/>
              <p:nvPr/>
            </p:nvSpPr>
            <p:spPr>
              <a:xfrm>
                <a:off x="2123728"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9" name="円/楕円 268"/>
              <p:cNvSpPr/>
              <p:nvPr/>
            </p:nvSpPr>
            <p:spPr>
              <a:xfrm>
                <a:off x="241112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0" name="円/楕円 269"/>
              <p:cNvSpPr/>
              <p:nvPr/>
            </p:nvSpPr>
            <p:spPr>
              <a:xfrm>
                <a:off x="291605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1" name="円/楕円 270"/>
              <p:cNvSpPr/>
              <p:nvPr/>
            </p:nvSpPr>
            <p:spPr>
              <a:xfrm>
                <a:off x="3203451"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72" name="直線コネクタ 271"/>
              <p:cNvCxnSpPr>
                <a:stCxn id="266" idx="6"/>
                <a:endCxn id="267" idx="2"/>
              </p:cNvCxnSpPr>
              <p:nvPr/>
            </p:nvCxnSpPr>
            <p:spPr>
              <a:xfrm>
                <a:off x="2627070"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a:stCxn id="268" idx="7"/>
                <a:endCxn id="266" idx="3"/>
              </p:cNvCxnSpPr>
              <p:nvPr/>
            </p:nvCxnSpPr>
            <p:spPr>
              <a:xfrm rot="5400000" flipH="1" flipV="1">
                <a:off x="2235698" y="3253322"/>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a:stCxn id="268" idx="5"/>
                <a:endCxn id="269" idx="1"/>
              </p:cNvCxnSpPr>
              <p:nvPr/>
            </p:nvCxnSpPr>
            <p:spPr>
              <a:xfrm rot="16200000" flipH="1">
                <a:off x="2235698"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a:stCxn id="269" idx="6"/>
                <a:endCxn id="270" idx="2"/>
              </p:cNvCxnSpPr>
              <p:nvPr/>
            </p:nvCxnSpPr>
            <p:spPr>
              <a:xfrm>
                <a:off x="2627070"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a:stCxn id="267" idx="5"/>
                <a:endCxn id="271" idx="1"/>
              </p:cNvCxnSpPr>
              <p:nvPr/>
            </p:nvCxnSpPr>
            <p:spPr>
              <a:xfrm rot="16200000" flipH="1">
                <a:off x="3028025"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a:stCxn id="270" idx="7"/>
                <a:endCxn id="271" idx="3"/>
              </p:cNvCxnSpPr>
              <p:nvPr/>
            </p:nvCxnSpPr>
            <p:spPr>
              <a:xfrm rot="5400000" flipH="1" flipV="1">
                <a:off x="3028025"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7" name="グループ化 112"/>
            <p:cNvGrpSpPr>
              <a:grpSpLocks/>
            </p:cNvGrpSpPr>
            <p:nvPr/>
          </p:nvGrpSpPr>
          <p:grpSpPr bwMode="auto">
            <a:xfrm>
              <a:off x="3707904" y="3861048"/>
              <a:ext cx="1296144" cy="1080120"/>
              <a:chOff x="2123728" y="2996952"/>
              <a:chExt cx="1296144" cy="1080120"/>
            </a:xfrm>
          </p:grpSpPr>
          <p:sp>
            <p:nvSpPr>
              <p:cNvPr id="254" name="円/楕円 253"/>
              <p:cNvSpPr/>
              <p:nvPr/>
            </p:nvSpPr>
            <p:spPr>
              <a:xfrm>
                <a:off x="2411602"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55" name="円/楕円 254"/>
              <p:cNvSpPr/>
              <p:nvPr/>
            </p:nvSpPr>
            <p:spPr>
              <a:xfrm>
                <a:off x="2916531"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 name="円/楕円 255"/>
              <p:cNvSpPr/>
              <p:nvPr/>
            </p:nvSpPr>
            <p:spPr>
              <a:xfrm>
                <a:off x="2124204"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7" name="円/楕円 256"/>
              <p:cNvSpPr/>
              <p:nvPr/>
            </p:nvSpPr>
            <p:spPr>
              <a:xfrm>
                <a:off x="2411602"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8" name="円/楕円 257"/>
              <p:cNvSpPr/>
              <p:nvPr/>
            </p:nvSpPr>
            <p:spPr>
              <a:xfrm>
                <a:off x="2916531"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9" name="円/楕円 258"/>
              <p:cNvSpPr/>
              <p:nvPr/>
            </p:nvSpPr>
            <p:spPr>
              <a:xfrm>
                <a:off x="3203927"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60" name="直線コネクタ 259"/>
              <p:cNvCxnSpPr>
                <a:stCxn id="254" idx="6"/>
                <a:endCxn id="255" idx="2"/>
              </p:cNvCxnSpPr>
              <p:nvPr/>
            </p:nvCxnSpPr>
            <p:spPr>
              <a:xfrm>
                <a:off x="2627546"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a:stCxn id="256" idx="7"/>
                <a:endCxn id="254" idx="3"/>
              </p:cNvCxnSpPr>
              <p:nvPr/>
            </p:nvCxnSpPr>
            <p:spPr>
              <a:xfrm rot="5400000" flipH="1" flipV="1">
                <a:off x="2236174"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a:stCxn id="256" idx="5"/>
                <a:endCxn id="257" idx="1"/>
              </p:cNvCxnSpPr>
              <p:nvPr/>
            </p:nvCxnSpPr>
            <p:spPr>
              <a:xfrm rot="16200000" flipH="1">
                <a:off x="2236174"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a:stCxn id="257" idx="6"/>
                <a:endCxn id="258" idx="2"/>
              </p:cNvCxnSpPr>
              <p:nvPr/>
            </p:nvCxnSpPr>
            <p:spPr>
              <a:xfrm>
                <a:off x="2627546"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a:stCxn id="255" idx="5"/>
                <a:endCxn id="259" idx="1"/>
              </p:cNvCxnSpPr>
              <p:nvPr/>
            </p:nvCxnSpPr>
            <p:spPr>
              <a:xfrm rot="16200000" flipH="1">
                <a:off x="3028501"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a:stCxn id="258" idx="7"/>
                <a:endCxn id="259" idx="3"/>
              </p:cNvCxnSpPr>
              <p:nvPr/>
            </p:nvCxnSpPr>
            <p:spPr>
              <a:xfrm rot="5400000" flipH="1" flipV="1">
                <a:off x="3028501"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3568" name="グループ化 125"/>
            <p:cNvGrpSpPr>
              <a:grpSpLocks/>
            </p:cNvGrpSpPr>
            <p:nvPr/>
          </p:nvGrpSpPr>
          <p:grpSpPr bwMode="auto">
            <a:xfrm>
              <a:off x="2123728" y="3861048"/>
              <a:ext cx="1296144" cy="1080120"/>
              <a:chOff x="2123728" y="2996952"/>
              <a:chExt cx="1296144" cy="1080120"/>
            </a:xfrm>
          </p:grpSpPr>
          <p:sp>
            <p:nvSpPr>
              <p:cNvPr id="242" name="円/楕円 241"/>
              <p:cNvSpPr/>
              <p:nvPr/>
            </p:nvSpPr>
            <p:spPr>
              <a:xfrm>
                <a:off x="241112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43" name="円/楕円 242"/>
              <p:cNvSpPr/>
              <p:nvPr/>
            </p:nvSpPr>
            <p:spPr>
              <a:xfrm>
                <a:off x="291605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4" name="円/楕円 243"/>
              <p:cNvSpPr/>
              <p:nvPr/>
            </p:nvSpPr>
            <p:spPr>
              <a:xfrm>
                <a:off x="2123728"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5" name="円/楕円 244"/>
              <p:cNvSpPr/>
              <p:nvPr/>
            </p:nvSpPr>
            <p:spPr>
              <a:xfrm>
                <a:off x="241112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6" name="円/楕円 245"/>
              <p:cNvSpPr/>
              <p:nvPr/>
            </p:nvSpPr>
            <p:spPr>
              <a:xfrm>
                <a:off x="291605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7" name="円/楕円 246"/>
              <p:cNvSpPr/>
              <p:nvPr/>
            </p:nvSpPr>
            <p:spPr>
              <a:xfrm>
                <a:off x="3203451"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48" name="直線コネクタ 247"/>
              <p:cNvCxnSpPr>
                <a:stCxn id="242" idx="6"/>
                <a:endCxn id="243" idx="2"/>
              </p:cNvCxnSpPr>
              <p:nvPr/>
            </p:nvCxnSpPr>
            <p:spPr>
              <a:xfrm>
                <a:off x="2627070"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a:stCxn id="244" idx="7"/>
                <a:endCxn id="242" idx="3"/>
              </p:cNvCxnSpPr>
              <p:nvPr/>
            </p:nvCxnSpPr>
            <p:spPr>
              <a:xfrm rot="5400000" flipH="1" flipV="1">
                <a:off x="2235698"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a:stCxn id="244" idx="5"/>
                <a:endCxn id="245" idx="1"/>
              </p:cNvCxnSpPr>
              <p:nvPr/>
            </p:nvCxnSpPr>
            <p:spPr>
              <a:xfrm rot="16200000" flipH="1">
                <a:off x="2235698"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a:stCxn id="245" idx="6"/>
                <a:endCxn id="246" idx="2"/>
              </p:cNvCxnSpPr>
              <p:nvPr/>
            </p:nvCxnSpPr>
            <p:spPr>
              <a:xfrm>
                <a:off x="2627070"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a:stCxn id="243" idx="5"/>
                <a:endCxn id="247" idx="1"/>
              </p:cNvCxnSpPr>
              <p:nvPr/>
            </p:nvCxnSpPr>
            <p:spPr>
              <a:xfrm rot="16200000" flipH="1">
                <a:off x="3028025"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a:stCxn id="246" idx="7"/>
                <a:endCxn id="247" idx="3"/>
              </p:cNvCxnSpPr>
              <p:nvPr/>
            </p:nvCxnSpPr>
            <p:spPr>
              <a:xfrm rot="5400000" flipH="1" flipV="1">
                <a:off x="3028025"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54"/>
                                        </p:tgtEl>
                                        <p:attrNameLst>
                                          <p:attrName>ppt_x</p:attrName>
                                        </p:attrNameLst>
                                      </p:cBhvr>
                                      <p:tavLst>
                                        <p:tav tm="0">
                                          <p:val>
                                            <p:strVal val="ppt_x"/>
                                          </p:val>
                                        </p:tav>
                                        <p:tav tm="100000">
                                          <p:val>
                                            <p:strVal val="ppt_x"/>
                                          </p:val>
                                        </p:tav>
                                      </p:tavLst>
                                    </p:anim>
                                    <p:anim calcmode="lin" valueType="num">
                                      <p:cBhvr additive="base">
                                        <p:cTn id="7" dur="500"/>
                                        <p:tgtEl>
                                          <p:spTgt spid="454"/>
                                        </p:tgtEl>
                                        <p:attrNameLst>
                                          <p:attrName>ppt_y</p:attrName>
                                        </p:attrNameLst>
                                      </p:cBhvr>
                                      <p:tavLst>
                                        <p:tav tm="0">
                                          <p:val>
                                            <p:strVal val="ppt_y"/>
                                          </p:val>
                                        </p:tav>
                                        <p:tav tm="100000">
                                          <p:val>
                                            <p:strVal val="1+ppt_h/2"/>
                                          </p:val>
                                        </p:tav>
                                      </p:tavLst>
                                    </p:anim>
                                    <p:set>
                                      <p:cBhvr>
                                        <p:cTn id="8" dur="1" fill="hold">
                                          <p:stCondLst>
                                            <p:cond delay="499"/>
                                          </p:stCondLst>
                                        </p:cTn>
                                        <p:tgtEl>
                                          <p:spTgt spid="4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500" fill="hold"/>
                                        <p:tgtEl>
                                          <p:spTgt spid="129"/>
                                        </p:tgtEl>
                                        <p:attrNameLst>
                                          <p:attrName>ppt_x</p:attrName>
                                        </p:attrNameLst>
                                      </p:cBhvr>
                                      <p:tavLst>
                                        <p:tav tm="0">
                                          <p:val>
                                            <p:strVal val="#ppt_x"/>
                                          </p:val>
                                        </p:tav>
                                        <p:tav tm="100000">
                                          <p:val>
                                            <p:strVal val="#ppt_x"/>
                                          </p:val>
                                        </p:tav>
                                      </p:tavLst>
                                    </p:anim>
                                    <p:anim calcmode="lin" valueType="num">
                                      <p:cBhvr additive="base">
                                        <p:cTn id="18"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7"/>
                                        </p:tgtEl>
                                        <p:attrNameLst>
                                          <p:attrName>style.visibility</p:attrName>
                                        </p:attrNameLst>
                                      </p:cBhvr>
                                      <p:to>
                                        <p:strVal val="visible"/>
                                      </p:to>
                                    </p:set>
                                    <p:anim calcmode="lin" valueType="num">
                                      <p:cBhvr additive="base">
                                        <p:cTn id="29" dur="500" fill="hold"/>
                                        <p:tgtEl>
                                          <p:spTgt spid="227"/>
                                        </p:tgtEl>
                                        <p:attrNameLst>
                                          <p:attrName>ppt_x</p:attrName>
                                        </p:attrNameLst>
                                      </p:cBhvr>
                                      <p:tavLst>
                                        <p:tav tm="0">
                                          <p:val>
                                            <p:strVal val="#ppt_x"/>
                                          </p:val>
                                        </p:tav>
                                        <p:tav tm="100000">
                                          <p:val>
                                            <p:strVal val="#ppt_x"/>
                                          </p:val>
                                        </p:tav>
                                      </p:tavLst>
                                    </p:anim>
                                    <p:anim calcmode="lin" valueType="num">
                                      <p:cBhvr additive="base">
                                        <p:cTn id="30" dur="500" fill="hold"/>
                                        <p:tgtEl>
                                          <p:spTgt spid="2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0"/>
                                        </p:tgtEl>
                                        <p:attrNameLst>
                                          <p:attrName>style.visibility</p:attrName>
                                        </p:attrNameLst>
                                      </p:cBhvr>
                                      <p:to>
                                        <p:strVal val="visible"/>
                                      </p:to>
                                    </p:set>
                                    <p:anim calcmode="lin" valueType="num">
                                      <p:cBhvr additive="base">
                                        <p:cTn id="33" dur="500" fill="hold"/>
                                        <p:tgtEl>
                                          <p:spTgt spid="130"/>
                                        </p:tgtEl>
                                        <p:attrNameLst>
                                          <p:attrName>ppt_x</p:attrName>
                                        </p:attrNameLst>
                                      </p:cBhvr>
                                      <p:tavLst>
                                        <p:tav tm="0">
                                          <p:val>
                                            <p:strVal val="#ppt_x"/>
                                          </p:val>
                                        </p:tav>
                                        <p:tav tm="100000">
                                          <p:val>
                                            <p:strVal val="#ppt_x"/>
                                          </p:val>
                                        </p:tav>
                                      </p:tavLst>
                                    </p:anim>
                                    <p:anim calcmode="lin" valueType="num">
                                      <p:cBhvr additive="base">
                                        <p:cTn id="3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69560"/>
            <a:ext cx="8229600" cy="1015224"/>
          </a:xfrm>
        </p:spPr>
        <p:txBody>
          <a:bodyPr>
            <a:normAutofit fontScale="90000"/>
          </a:bodyPr>
          <a:lstStyle/>
          <a:p>
            <a:pPr fontAlgn="auto">
              <a:spcAft>
                <a:spcPts val="0"/>
              </a:spcAft>
              <a:defRPr/>
            </a:pPr>
            <a:r>
              <a:rPr lang="en-US" altLang="ja-JP" dirty="0" smtClean="0"/>
              <a:t>Hexagonal graphite</a:t>
            </a:r>
            <a:br>
              <a:rPr lang="en-US" altLang="ja-JP" dirty="0" smtClean="0"/>
            </a:br>
            <a:r>
              <a:rPr lang="en-US" altLang="ja-JP" dirty="0" smtClean="0"/>
              <a:t>(AB stacking)</a:t>
            </a:r>
            <a:endParaRPr lang="ja-JP" altLang="en-US" dirty="0"/>
          </a:p>
        </p:txBody>
      </p:sp>
      <p:sp>
        <p:nvSpPr>
          <p:cNvPr id="3" name="スライド番号プレースホルダー 2"/>
          <p:cNvSpPr>
            <a:spLocks noGrp="1"/>
          </p:cNvSpPr>
          <p:nvPr>
            <p:ph type="sldNum" sz="quarter" idx="12"/>
          </p:nvPr>
        </p:nvSpPr>
        <p:spPr/>
        <p:txBody>
          <a:bodyPr>
            <a:normAutofit fontScale="92500" lnSpcReduction="10000"/>
          </a:bodyPr>
          <a:lstStyle/>
          <a:p>
            <a:pPr>
              <a:defRPr/>
            </a:pPr>
            <a:fld id="{F020737F-61DA-4ACB-9829-6D76FA0CF3D8}" type="slidenum">
              <a:rPr lang="en-US" altLang="ja-JP"/>
              <a:pPr>
                <a:defRPr/>
              </a:pPr>
              <a:t>6</a:t>
            </a:fld>
            <a:endParaRPr lang="en-US" altLang="ja-JP"/>
          </a:p>
        </p:txBody>
      </p:sp>
      <p:pic>
        <p:nvPicPr>
          <p:cNvPr id="1026" name="Picture 2" descr="C:\Users\nishida\Desktop\論文\後期セミナー\carbon structure\ABstacking.JPG"/>
          <p:cNvPicPr>
            <a:picLocks noChangeAspect="1" noChangeArrowheads="1"/>
          </p:cNvPicPr>
          <p:nvPr/>
        </p:nvPicPr>
        <p:blipFill>
          <a:blip r:embed="rId3"/>
          <a:srcRect/>
          <a:stretch>
            <a:fillRect/>
          </a:stretch>
        </p:blipFill>
        <p:spPr bwMode="auto">
          <a:xfrm>
            <a:off x="395288" y="1628775"/>
            <a:ext cx="2874962" cy="4392613"/>
          </a:xfrm>
          <a:prstGeom prst="rect">
            <a:avLst/>
          </a:prstGeom>
          <a:noFill/>
          <a:ln w="9525">
            <a:noFill/>
            <a:miter lim="800000"/>
            <a:headEnd/>
            <a:tailEnd/>
          </a:ln>
        </p:spPr>
      </p:pic>
      <p:sp>
        <p:nvSpPr>
          <p:cNvPr id="5" name="角丸四角形 4"/>
          <p:cNvSpPr/>
          <p:nvPr/>
        </p:nvSpPr>
        <p:spPr>
          <a:xfrm>
            <a:off x="3419475" y="1557338"/>
            <a:ext cx="5473700" cy="4535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fontAlgn="auto">
              <a:spcBef>
                <a:spcPts val="0"/>
              </a:spcBef>
              <a:spcAft>
                <a:spcPts val="0"/>
              </a:spcAft>
              <a:defRPr/>
            </a:pPr>
            <a:r>
              <a:rPr lang="ja-JP" altLang="en-US" sz="2500" dirty="0"/>
              <a:t>・</a:t>
            </a:r>
            <a:r>
              <a:rPr lang="en-US" altLang="ja-JP" sz="2500" dirty="0"/>
              <a:t>Half of the atoms are directly located just above each other in adjacent planes. </a:t>
            </a:r>
          </a:p>
          <a:p>
            <a:pPr fontAlgn="auto">
              <a:spcBef>
                <a:spcPts val="0"/>
              </a:spcBef>
              <a:spcAft>
                <a:spcPts val="0"/>
              </a:spcAft>
              <a:defRPr/>
            </a:pPr>
            <a:endParaRPr lang="en-US" altLang="ja-JP" sz="2500" dirty="0">
              <a:solidFill>
                <a:srgbClr val="E7EA68"/>
              </a:solidFill>
            </a:endParaRPr>
          </a:p>
          <a:p>
            <a:pPr fontAlgn="auto">
              <a:spcBef>
                <a:spcPts val="0"/>
              </a:spcBef>
              <a:spcAft>
                <a:spcPts val="0"/>
              </a:spcAft>
              <a:defRPr/>
            </a:pPr>
            <a:r>
              <a:rPr lang="ja-JP" altLang="en-US" sz="2500" dirty="0">
                <a:solidFill>
                  <a:schemeClr val="tx1"/>
                </a:solidFill>
              </a:rPr>
              <a:t>・</a:t>
            </a:r>
            <a:r>
              <a:rPr lang="en-US" altLang="ja-JP" sz="2500" dirty="0">
                <a:solidFill>
                  <a:srgbClr val="FFFF00"/>
                </a:solidFill>
              </a:rPr>
              <a:t>the other half </a:t>
            </a:r>
            <a:r>
              <a:rPr lang="en-US" altLang="ja-JP" sz="2500" dirty="0"/>
              <a:t>are directly above the </a:t>
            </a:r>
            <a:r>
              <a:rPr lang="en-US" altLang="ja-JP" sz="2500" dirty="0">
                <a:solidFill>
                  <a:srgbClr val="FFFF00"/>
                </a:solidFill>
              </a:rPr>
              <a:t>centers</a:t>
            </a:r>
            <a:r>
              <a:rPr lang="en-US" altLang="ja-JP" sz="2500" dirty="0"/>
              <a:t> of the hexagonal rings in the adjacent plane.</a:t>
            </a:r>
            <a:endParaRPr lang="ja-JP" altLang="en-US" dirty="0"/>
          </a:p>
        </p:txBody>
      </p:sp>
      <p:grpSp>
        <p:nvGrpSpPr>
          <p:cNvPr id="6" name="グループ化 5"/>
          <p:cNvGrpSpPr>
            <a:grpSpLocks/>
          </p:cNvGrpSpPr>
          <p:nvPr/>
        </p:nvGrpSpPr>
        <p:grpSpPr bwMode="auto">
          <a:xfrm>
            <a:off x="2124075" y="2133600"/>
            <a:ext cx="2879725" cy="2808288"/>
            <a:chOff x="2123728" y="2132856"/>
            <a:chExt cx="2880320" cy="2808312"/>
          </a:xfrm>
        </p:grpSpPr>
        <p:grpSp>
          <p:nvGrpSpPr>
            <p:cNvPr id="25949" name="グループ化 46"/>
            <p:cNvGrpSpPr>
              <a:grpSpLocks/>
            </p:cNvGrpSpPr>
            <p:nvPr/>
          </p:nvGrpSpPr>
          <p:grpSpPr bwMode="auto">
            <a:xfrm>
              <a:off x="2123728" y="2996952"/>
              <a:ext cx="1296144" cy="1080120"/>
              <a:chOff x="2123728" y="2996952"/>
              <a:chExt cx="1296144" cy="1080120"/>
            </a:xfrm>
          </p:grpSpPr>
          <p:sp>
            <p:nvSpPr>
              <p:cNvPr id="99" name="円/楕円 3"/>
              <p:cNvSpPr/>
              <p:nvPr/>
            </p:nvSpPr>
            <p:spPr>
              <a:xfrm>
                <a:off x="241112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0" name="円/楕円 4"/>
              <p:cNvSpPr/>
              <p:nvPr/>
            </p:nvSpPr>
            <p:spPr>
              <a:xfrm>
                <a:off x="291605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1" name="円/楕円 5"/>
              <p:cNvSpPr/>
              <p:nvPr/>
            </p:nvSpPr>
            <p:spPr>
              <a:xfrm>
                <a:off x="2123728"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2" name="円/楕円 6"/>
              <p:cNvSpPr/>
              <p:nvPr/>
            </p:nvSpPr>
            <p:spPr>
              <a:xfrm>
                <a:off x="241112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 name="円/楕円 7"/>
              <p:cNvSpPr/>
              <p:nvPr/>
            </p:nvSpPr>
            <p:spPr>
              <a:xfrm>
                <a:off x="291605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 name="円/楕円 8"/>
              <p:cNvSpPr/>
              <p:nvPr/>
            </p:nvSpPr>
            <p:spPr>
              <a:xfrm>
                <a:off x="3203451" y="3428267"/>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5" name="直線コネクタ 10"/>
              <p:cNvCxnSpPr/>
              <p:nvPr/>
            </p:nvCxnSpPr>
            <p:spPr>
              <a:xfrm>
                <a:off x="2627070"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5400000" flipH="1" flipV="1">
                <a:off x="2235698"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16200000" flipH="1">
                <a:off x="2235698"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627070"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16200000" flipH="1">
                <a:off x="3028025"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5400000" flipH="1" flipV="1">
                <a:off x="3028025"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0" name="グループ化 47"/>
            <p:cNvGrpSpPr>
              <a:grpSpLocks/>
            </p:cNvGrpSpPr>
            <p:nvPr/>
          </p:nvGrpSpPr>
          <p:grpSpPr bwMode="auto">
            <a:xfrm>
              <a:off x="2915816" y="2564904"/>
              <a:ext cx="1296144" cy="1080120"/>
              <a:chOff x="2123728" y="2996952"/>
              <a:chExt cx="1296144" cy="1080120"/>
            </a:xfrm>
          </p:grpSpPr>
          <p:sp>
            <p:nvSpPr>
              <p:cNvPr id="87" name="円/楕円 86"/>
              <p:cNvSpPr/>
              <p:nvPr/>
            </p:nvSpPr>
            <p:spPr>
              <a:xfrm>
                <a:off x="241136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8" name="円/楕円 87"/>
              <p:cNvSpPr/>
              <p:nvPr/>
            </p:nvSpPr>
            <p:spPr>
              <a:xfrm>
                <a:off x="291629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 name="円/楕円 88"/>
              <p:cNvSpPr/>
              <p:nvPr/>
            </p:nvSpPr>
            <p:spPr>
              <a:xfrm>
                <a:off x="2123967"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 name="円/楕円 89"/>
              <p:cNvSpPr/>
              <p:nvPr/>
            </p:nvSpPr>
            <p:spPr>
              <a:xfrm>
                <a:off x="241136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1" name="円/楕円 90"/>
              <p:cNvSpPr/>
              <p:nvPr/>
            </p:nvSpPr>
            <p:spPr>
              <a:xfrm>
                <a:off x="291629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2" name="円/楕円 91"/>
              <p:cNvSpPr/>
              <p:nvPr/>
            </p:nvSpPr>
            <p:spPr>
              <a:xfrm>
                <a:off x="3203690"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3" name="直線コネクタ 92"/>
              <p:cNvCxnSpPr>
                <a:stCxn id="87" idx="6"/>
                <a:endCxn id="88" idx="2"/>
              </p:cNvCxnSpPr>
              <p:nvPr/>
            </p:nvCxnSpPr>
            <p:spPr>
              <a:xfrm>
                <a:off x="2627308" y="310465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89" idx="7"/>
                <a:endCxn id="87" idx="3"/>
              </p:cNvCxnSpPr>
              <p:nvPr/>
            </p:nvCxnSpPr>
            <p:spPr>
              <a:xfrm rot="5400000" flipH="1" flipV="1">
                <a:off x="2235937" y="3253078"/>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89" idx="5"/>
                <a:endCxn id="90" idx="1"/>
              </p:cNvCxnSpPr>
              <p:nvPr/>
            </p:nvCxnSpPr>
            <p:spPr>
              <a:xfrm rot="16200000" flipH="1">
                <a:off x="2235937" y="368646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90" idx="6"/>
                <a:endCxn id="91" idx="2"/>
              </p:cNvCxnSpPr>
              <p:nvPr/>
            </p:nvCxnSpPr>
            <p:spPr>
              <a:xfrm>
                <a:off x="2627308" y="396985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8" idx="5"/>
                <a:endCxn id="92" idx="1"/>
              </p:cNvCxnSpPr>
              <p:nvPr/>
            </p:nvCxnSpPr>
            <p:spPr>
              <a:xfrm rot="16200000" flipH="1">
                <a:off x="3028263" y="3253078"/>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91" idx="7"/>
                <a:endCxn id="92" idx="3"/>
              </p:cNvCxnSpPr>
              <p:nvPr/>
            </p:nvCxnSpPr>
            <p:spPr>
              <a:xfrm rot="5400000" flipH="1" flipV="1">
                <a:off x="3028263" y="368646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1" name="グループ化 60"/>
            <p:cNvGrpSpPr>
              <a:grpSpLocks/>
            </p:cNvGrpSpPr>
            <p:nvPr/>
          </p:nvGrpSpPr>
          <p:grpSpPr bwMode="auto">
            <a:xfrm>
              <a:off x="2915816" y="3429000"/>
              <a:ext cx="1296144" cy="1080120"/>
              <a:chOff x="2123728" y="2996952"/>
              <a:chExt cx="1296144" cy="1080120"/>
            </a:xfrm>
          </p:grpSpPr>
          <p:sp>
            <p:nvSpPr>
              <p:cNvPr id="75" name="円/楕円 74"/>
              <p:cNvSpPr/>
              <p:nvPr/>
            </p:nvSpPr>
            <p:spPr>
              <a:xfrm>
                <a:off x="2411363" y="299621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6" name="円/楕円 75"/>
              <p:cNvSpPr/>
              <p:nvPr/>
            </p:nvSpPr>
            <p:spPr>
              <a:xfrm>
                <a:off x="2916293" y="2996219"/>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7" name="円/楕円 76"/>
              <p:cNvSpPr/>
              <p:nvPr/>
            </p:nvSpPr>
            <p:spPr>
              <a:xfrm>
                <a:off x="2123967"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 name="円/楕円 77"/>
              <p:cNvSpPr/>
              <p:nvPr/>
            </p:nvSpPr>
            <p:spPr>
              <a:xfrm>
                <a:off x="241136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9" name="円/楕円 78"/>
              <p:cNvSpPr/>
              <p:nvPr/>
            </p:nvSpPr>
            <p:spPr>
              <a:xfrm>
                <a:off x="291629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円/楕円 79"/>
              <p:cNvSpPr/>
              <p:nvPr/>
            </p:nvSpPr>
            <p:spPr>
              <a:xfrm>
                <a:off x="3203690"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1" name="直線コネクタ 80"/>
              <p:cNvCxnSpPr>
                <a:stCxn id="75" idx="6"/>
                <a:endCxn id="76" idx="2"/>
              </p:cNvCxnSpPr>
              <p:nvPr/>
            </p:nvCxnSpPr>
            <p:spPr>
              <a:xfrm>
                <a:off x="2627308" y="310417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7" idx="7"/>
                <a:endCxn id="75" idx="3"/>
              </p:cNvCxnSpPr>
              <p:nvPr/>
            </p:nvCxnSpPr>
            <p:spPr>
              <a:xfrm rot="5400000" flipH="1" flipV="1">
                <a:off x="2235937" y="325258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7" idx="5"/>
                <a:endCxn id="78" idx="1"/>
              </p:cNvCxnSpPr>
              <p:nvPr/>
            </p:nvCxnSpPr>
            <p:spPr>
              <a:xfrm rot="16200000" flipH="1">
                <a:off x="2235937" y="3685980"/>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8" idx="6"/>
                <a:endCxn id="79" idx="2"/>
              </p:cNvCxnSpPr>
              <p:nvPr/>
            </p:nvCxnSpPr>
            <p:spPr>
              <a:xfrm>
                <a:off x="2627308" y="3969365"/>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76" idx="5"/>
                <a:endCxn id="80" idx="1"/>
              </p:cNvCxnSpPr>
              <p:nvPr/>
            </p:nvCxnSpPr>
            <p:spPr>
              <a:xfrm rot="16200000" flipH="1">
                <a:off x="3028263" y="325258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79" idx="7"/>
                <a:endCxn id="80" idx="3"/>
              </p:cNvCxnSpPr>
              <p:nvPr/>
            </p:nvCxnSpPr>
            <p:spPr>
              <a:xfrm rot="5400000" flipH="1" flipV="1">
                <a:off x="3028263" y="3685980"/>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2" name="グループ化 73"/>
            <p:cNvGrpSpPr>
              <a:grpSpLocks/>
            </p:cNvGrpSpPr>
            <p:nvPr/>
          </p:nvGrpSpPr>
          <p:grpSpPr bwMode="auto">
            <a:xfrm>
              <a:off x="3707904" y="2996952"/>
              <a:ext cx="1296144" cy="1080120"/>
              <a:chOff x="2123728" y="2996952"/>
              <a:chExt cx="1296144" cy="1080120"/>
            </a:xfrm>
          </p:grpSpPr>
          <p:sp>
            <p:nvSpPr>
              <p:cNvPr id="63" name="円/楕円 62"/>
              <p:cNvSpPr/>
              <p:nvPr/>
            </p:nvSpPr>
            <p:spPr>
              <a:xfrm>
                <a:off x="2411602"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64" name="円/楕円 63"/>
              <p:cNvSpPr/>
              <p:nvPr/>
            </p:nvSpPr>
            <p:spPr>
              <a:xfrm>
                <a:off x="2916531"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5" name="円/楕円 64"/>
              <p:cNvSpPr/>
              <p:nvPr/>
            </p:nvSpPr>
            <p:spPr>
              <a:xfrm>
                <a:off x="2124204"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6" name="円/楕円 65"/>
              <p:cNvSpPr/>
              <p:nvPr/>
            </p:nvSpPr>
            <p:spPr>
              <a:xfrm>
                <a:off x="2411602"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 name="円/楕円 66"/>
              <p:cNvSpPr/>
              <p:nvPr/>
            </p:nvSpPr>
            <p:spPr>
              <a:xfrm>
                <a:off x="2916531"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 name="円/楕円 67"/>
              <p:cNvSpPr/>
              <p:nvPr/>
            </p:nvSpPr>
            <p:spPr>
              <a:xfrm>
                <a:off x="3203927"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9" name="直線コネクタ 68"/>
              <p:cNvCxnSpPr>
                <a:stCxn id="63" idx="6"/>
                <a:endCxn id="64" idx="2"/>
              </p:cNvCxnSpPr>
              <p:nvPr/>
            </p:nvCxnSpPr>
            <p:spPr>
              <a:xfrm>
                <a:off x="2627546"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65" idx="7"/>
                <a:endCxn id="63" idx="3"/>
              </p:cNvCxnSpPr>
              <p:nvPr/>
            </p:nvCxnSpPr>
            <p:spPr>
              <a:xfrm rot="5400000" flipH="1" flipV="1">
                <a:off x="2236174"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65" idx="5"/>
                <a:endCxn id="66" idx="1"/>
              </p:cNvCxnSpPr>
              <p:nvPr/>
            </p:nvCxnSpPr>
            <p:spPr>
              <a:xfrm rot="16200000" flipH="1">
                <a:off x="2236174"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6" idx="6"/>
                <a:endCxn id="67" idx="2"/>
              </p:cNvCxnSpPr>
              <p:nvPr/>
            </p:nvCxnSpPr>
            <p:spPr>
              <a:xfrm>
                <a:off x="2627546"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64" idx="5"/>
                <a:endCxn id="68" idx="1"/>
              </p:cNvCxnSpPr>
              <p:nvPr/>
            </p:nvCxnSpPr>
            <p:spPr>
              <a:xfrm rot="16200000" flipH="1">
                <a:off x="3028501"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67" idx="7"/>
                <a:endCxn id="68" idx="3"/>
              </p:cNvCxnSpPr>
              <p:nvPr/>
            </p:nvCxnSpPr>
            <p:spPr>
              <a:xfrm rot="5400000" flipH="1" flipV="1">
                <a:off x="3028501"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3" name="グループ化 86"/>
            <p:cNvGrpSpPr>
              <a:grpSpLocks/>
            </p:cNvGrpSpPr>
            <p:nvPr/>
          </p:nvGrpSpPr>
          <p:grpSpPr bwMode="auto">
            <a:xfrm>
              <a:off x="3707904" y="2132856"/>
              <a:ext cx="1296144" cy="1080120"/>
              <a:chOff x="2123728" y="2996952"/>
              <a:chExt cx="1296144" cy="1080120"/>
            </a:xfrm>
          </p:grpSpPr>
          <p:sp>
            <p:nvSpPr>
              <p:cNvPr id="51" name="円/楕円 50"/>
              <p:cNvSpPr/>
              <p:nvPr/>
            </p:nvSpPr>
            <p:spPr>
              <a:xfrm>
                <a:off x="2411602"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2" name="円/楕円 51"/>
              <p:cNvSpPr/>
              <p:nvPr/>
            </p:nvSpPr>
            <p:spPr>
              <a:xfrm>
                <a:off x="2916531"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 name="円/楕円 52"/>
              <p:cNvSpPr/>
              <p:nvPr/>
            </p:nvSpPr>
            <p:spPr>
              <a:xfrm>
                <a:off x="2124204"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 name="円/楕円 53"/>
              <p:cNvSpPr/>
              <p:nvPr/>
            </p:nvSpPr>
            <p:spPr>
              <a:xfrm>
                <a:off x="2411602"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 name="円/楕円 54"/>
              <p:cNvSpPr/>
              <p:nvPr/>
            </p:nvSpPr>
            <p:spPr>
              <a:xfrm>
                <a:off x="2916531"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6" name="円/楕円 55"/>
              <p:cNvSpPr/>
              <p:nvPr/>
            </p:nvSpPr>
            <p:spPr>
              <a:xfrm>
                <a:off x="3203927"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7" name="直線コネクタ 56"/>
              <p:cNvCxnSpPr>
                <a:stCxn id="51" idx="6"/>
                <a:endCxn id="52" idx="2"/>
              </p:cNvCxnSpPr>
              <p:nvPr/>
            </p:nvCxnSpPr>
            <p:spPr>
              <a:xfrm>
                <a:off x="2627546"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53" idx="7"/>
                <a:endCxn id="51" idx="3"/>
              </p:cNvCxnSpPr>
              <p:nvPr/>
            </p:nvCxnSpPr>
            <p:spPr>
              <a:xfrm rot="5400000" flipH="1" flipV="1">
                <a:off x="2236174" y="3253322"/>
                <a:ext cx="279402" cy="13496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3" idx="5"/>
                <a:endCxn id="54" idx="1"/>
              </p:cNvCxnSpPr>
              <p:nvPr/>
            </p:nvCxnSpPr>
            <p:spPr>
              <a:xfrm rot="16200000" flipH="1">
                <a:off x="2236174"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4" idx="6"/>
                <a:endCxn id="55" idx="2"/>
              </p:cNvCxnSpPr>
              <p:nvPr/>
            </p:nvCxnSpPr>
            <p:spPr>
              <a:xfrm>
                <a:off x="2627546"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2" idx="5"/>
                <a:endCxn id="56" idx="1"/>
              </p:cNvCxnSpPr>
              <p:nvPr/>
            </p:nvCxnSpPr>
            <p:spPr>
              <a:xfrm rot="16200000" flipH="1">
                <a:off x="3028501"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5" idx="7"/>
                <a:endCxn id="56" idx="3"/>
              </p:cNvCxnSpPr>
              <p:nvPr/>
            </p:nvCxnSpPr>
            <p:spPr>
              <a:xfrm rot="5400000" flipH="1" flipV="1">
                <a:off x="3028501"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4" name="グループ化 99"/>
            <p:cNvGrpSpPr>
              <a:grpSpLocks/>
            </p:cNvGrpSpPr>
            <p:nvPr/>
          </p:nvGrpSpPr>
          <p:grpSpPr bwMode="auto">
            <a:xfrm>
              <a:off x="2123728" y="2132856"/>
              <a:ext cx="1296144" cy="1080120"/>
              <a:chOff x="2123728" y="2996952"/>
              <a:chExt cx="1296144" cy="1080120"/>
            </a:xfrm>
          </p:grpSpPr>
          <p:sp>
            <p:nvSpPr>
              <p:cNvPr id="39" name="円/楕円 38"/>
              <p:cNvSpPr/>
              <p:nvPr/>
            </p:nvSpPr>
            <p:spPr>
              <a:xfrm>
                <a:off x="241112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0" name="円/楕円 39"/>
              <p:cNvSpPr/>
              <p:nvPr/>
            </p:nvSpPr>
            <p:spPr>
              <a:xfrm>
                <a:off x="291605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 name="円/楕円 40"/>
              <p:cNvSpPr/>
              <p:nvPr/>
            </p:nvSpPr>
            <p:spPr>
              <a:xfrm>
                <a:off x="2123728"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 name="円/楕円 41"/>
              <p:cNvSpPr/>
              <p:nvPr/>
            </p:nvSpPr>
            <p:spPr>
              <a:xfrm>
                <a:off x="241112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 name="円/楕円 42"/>
              <p:cNvSpPr/>
              <p:nvPr/>
            </p:nvSpPr>
            <p:spPr>
              <a:xfrm>
                <a:off x="291605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 name="円/楕円 43"/>
              <p:cNvSpPr/>
              <p:nvPr/>
            </p:nvSpPr>
            <p:spPr>
              <a:xfrm>
                <a:off x="3203451"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5" name="直線コネクタ 44"/>
              <p:cNvCxnSpPr>
                <a:stCxn id="39" idx="6"/>
                <a:endCxn id="40" idx="2"/>
              </p:cNvCxnSpPr>
              <p:nvPr/>
            </p:nvCxnSpPr>
            <p:spPr>
              <a:xfrm>
                <a:off x="2627070"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1" idx="7"/>
                <a:endCxn id="39" idx="3"/>
              </p:cNvCxnSpPr>
              <p:nvPr/>
            </p:nvCxnSpPr>
            <p:spPr>
              <a:xfrm rot="5400000" flipH="1" flipV="1">
                <a:off x="2235698" y="3253322"/>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1" idx="5"/>
                <a:endCxn id="42" idx="1"/>
              </p:cNvCxnSpPr>
              <p:nvPr/>
            </p:nvCxnSpPr>
            <p:spPr>
              <a:xfrm rot="16200000" flipH="1">
                <a:off x="2235698"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42" idx="6"/>
                <a:endCxn id="43" idx="2"/>
              </p:cNvCxnSpPr>
              <p:nvPr/>
            </p:nvCxnSpPr>
            <p:spPr>
              <a:xfrm>
                <a:off x="2627070"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40" idx="5"/>
                <a:endCxn id="44" idx="1"/>
              </p:cNvCxnSpPr>
              <p:nvPr/>
            </p:nvCxnSpPr>
            <p:spPr>
              <a:xfrm rot="16200000" flipH="1">
                <a:off x="3028025"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43" idx="7"/>
                <a:endCxn id="44" idx="3"/>
              </p:cNvCxnSpPr>
              <p:nvPr/>
            </p:nvCxnSpPr>
            <p:spPr>
              <a:xfrm rot="5400000" flipH="1" flipV="1">
                <a:off x="3028025"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5" name="グループ化 112"/>
            <p:cNvGrpSpPr>
              <a:grpSpLocks/>
            </p:cNvGrpSpPr>
            <p:nvPr/>
          </p:nvGrpSpPr>
          <p:grpSpPr bwMode="auto">
            <a:xfrm>
              <a:off x="3707904" y="3861048"/>
              <a:ext cx="1296144" cy="1080120"/>
              <a:chOff x="2123728" y="2996952"/>
              <a:chExt cx="1296144" cy="1080120"/>
            </a:xfrm>
          </p:grpSpPr>
          <p:sp>
            <p:nvSpPr>
              <p:cNvPr id="27" name="円/楕円 26"/>
              <p:cNvSpPr/>
              <p:nvPr/>
            </p:nvSpPr>
            <p:spPr>
              <a:xfrm>
                <a:off x="2411602"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8" name="円/楕円 27"/>
              <p:cNvSpPr/>
              <p:nvPr/>
            </p:nvSpPr>
            <p:spPr>
              <a:xfrm>
                <a:off x="2916531"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円/楕円 28"/>
              <p:cNvSpPr/>
              <p:nvPr/>
            </p:nvSpPr>
            <p:spPr>
              <a:xfrm>
                <a:off x="2124204"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 name="円/楕円 29"/>
              <p:cNvSpPr/>
              <p:nvPr/>
            </p:nvSpPr>
            <p:spPr>
              <a:xfrm>
                <a:off x="2411602"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 name="円/楕円 30"/>
              <p:cNvSpPr/>
              <p:nvPr/>
            </p:nvSpPr>
            <p:spPr>
              <a:xfrm>
                <a:off x="2916531"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円/楕円 31"/>
              <p:cNvSpPr/>
              <p:nvPr/>
            </p:nvSpPr>
            <p:spPr>
              <a:xfrm>
                <a:off x="3203927"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3" name="直線コネクタ 32"/>
              <p:cNvCxnSpPr>
                <a:stCxn id="27" idx="6"/>
                <a:endCxn id="28" idx="2"/>
              </p:cNvCxnSpPr>
              <p:nvPr/>
            </p:nvCxnSpPr>
            <p:spPr>
              <a:xfrm>
                <a:off x="2627546"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9" idx="7"/>
                <a:endCxn id="27" idx="3"/>
              </p:cNvCxnSpPr>
              <p:nvPr/>
            </p:nvCxnSpPr>
            <p:spPr>
              <a:xfrm rot="5400000" flipH="1" flipV="1">
                <a:off x="2236174"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9" idx="5"/>
                <a:endCxn id="30" idx="1"/>
              </p:cNvCxnSpPr>
              <p:nvPr/>
            </p:nvCxnSpPr>
            <p:spPr>
              <a:xfrm rot="16200000" flipH="1">
                <a:off x="2236174"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30" idx="6"/>
                <a:endCxn id="31" idx="2"/>
              </p:cNvCxnSpPr>
              <p:nvPr/>
            </p:nvCxnSpPr>
            <p:spPr>
              <a:xfrm>
                <a:off x="2627546"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8" idx="5"/>
                <a:endCxn id="32" idx="1"/>
              </p:cNvCxnSpPr>
              <p:nvPr/>
            </p:nvCxnSpPr>
            <p:spPr>
              <a:xfrm rot="16200000" flipH="1">
                <a:off x="3028501"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31" idx="7"/>
                <a:endCxn id="32" idx="3"/>
              </p:cNvCxnSpPr>
              <p:nvPr/>
            </p:nvCxnSpPr>
            <p:spPr>
              <a:xfrm rot="5400000" flipH="1" flipV="1">
                <a:off x="3028501"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956" name="グループ化 125"/>
            <p:cNvGrpSpPr>
              <a:grpSpLocks/>
            </p:cNvGrpSpPr>
            <p:nvPr/>
          </p:nvGrpSpPr>
          <p:grpSpPr bwMode="auto">
            <a:xfrm>
              <a:off x="2123728" y="3861048"/>
              <a:ext cx="1296144" cy="1080120"/>
              <a:chOff x="2123728" y="2996952"/>
              <a:chExt cx="1296144" cy="1080120"/>
            </a:xfrm>
          </p:grpSpPr>
          <p:sp>
            <p:nvSpPr>
              <p:cNvPr id="15" name="円/楕円 14"/>
              <p:cNvSpPr/>
              <p:nvPr/>
            </p:nvSpPr>
            <p:spPr>
              <a:xfrm>
                <a:off x="241112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6" name="円/楕円 15"/>
              <p:cNvSpPr/>
              <p:nvPr/>
            </p:nvSpPr>
            <p:spPr>
              <a:xfrm>
                <a:off x="291605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円/楕円 16"/>
              <p:cNvSpPr/>
              <p:nvPr/>
            </p:nvSpPr>
            <p:spPr>
              <a:xfrm>
                <a:off x="2123728"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 name="円/楕円 17"/>
              <p:cNvSpPr/>
              <p:nvPr/>
            </p:nvSpPr>
            <p:spPr>
              <a:xfrm>
                <a:off x="241112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 name="円/楕円 18"/>
              <p:cNvSpPr/>
              <p:nvPr/>
            </p:nvSpPr>
            <p:spPr>
              <a:xfrm>
                <a:off x="291605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 name="円/楕円 19"/>
              <p:cNvSpPr/>
              <p:nvPr/>
            </p:nvSpPr>
            <p:spPr>
              <a:xfrm>
                <a:off x="3203451"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1" name="直線コネクタ 20"/>
              <p:cNvCxnSpPr>
                <a:stCxn id="15" idx="6"/>
                <a:endCxn id="16" idx="2"/>
              </p:cNvCxnSpPr>
              <p:nvPr/>
            </p:nvCxnSpPr>
            <p:spPr>
              <a:xfrm>
                <a:off x="2627070"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7" idx="7"/>
                <a:endCxn id="15" idx="3"/>
              </p:cNvCxnSpPr>
              <p:nvPr/>
            </p:nvCxnSpPr>
            <p:spPr>
              <a:xfrm rot="5400000" flipH="1" flipV="1">
                <a:off x="2235698"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7" idx="5"/>
                <a:endCxn id="18" idx="1"/>
              </p:cNvCxnSpPr>
              <p:nvPr/>
            </p:nvCxnSpPr>
            <p:spPr>
              <a:xfrm rot="16200000" flipH="1">
                <a:off x="2235698"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8" idx="6"/>
                <a:endCxn id="19" idx="2"/>
              </p:cNvCxnSpPr>
              <p:nvPr/>
            </p:nvCxnSpPr>
            <p:spPr>
              <a:xfrm>
                <a:off x="2627070"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6" idx="5"/>
                <a:endCxn id="20" idx="1"/>
              </p:cNvCxnSpPr>
              <p:nvPr/>
            </p:nvCxnSpPr>
            <p:spPr>
              <a:xfrm rot="16200000" flipH="1">
                <a:off x="3028025"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9" idx="7"/>
                <a:endCxn id="20" idx="3"/>
              </p:cNvCxnSpPr>
              <p:nvPr/>
            </p:nvCxnSpPr>
            <p:spPr>
              <a:xfrm rot="5400000" flipH="1" flipV="1">
                <a:off x="3028025"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111" name="グループ化 110"/>
          <p:cNvGrpSpPr>
            <a:grpSpLocks/>
          </p:cNvGrpSpPr>
          <p:nvPr/>
        </p:nvGrpSpPr>
        <p:grpSpPr bwMode="auto">
          <a:xfrm>
            <a:off x="2411413" y="2133600"/>
            <a:ext cx="5761037" cy="3240088"/>
            <a:chOff x="2411760" y="2132856"/>
            <a:chExt cx="5760640" cy="3240360"/>
          </a:xfrm>
        </p:grpSpPr>
        <p:grpSp>
          <p:nvGrpSpPr>
            <p:cNvPr id="25834" name="グループ化 330"/>
            <p:cNvGrpSpPr>
              <a:grpSpLocks/>
            </p:cNvGrpSpPr>
            <p:nvPr/>
          </p:nvGrpSpPr>
          <p:grpSpPr bwMode="auto">
            <a:xfrm>
              <a:off x="2411760" y="2132856"/>
              <a:ext cx="2880320" cy="3240360"/>
              <a:chOff x="5652120" y="1412776"/>
              <a:chExt cx="2880320" cy="3240360"/>
            </a:xfrm>
          </p:grpSpPr>
          <p:grpSp>
            <p:nvGrpSpPr>
              <p:cNvPr id="25838" name="グループ化 152"/>
              <p:cNvGrpSpPr>
                <a:grpSpLocks/>
              </p:cNvGrpSpPr>
              <p:nvPr/>
            </p:nvGrpSpPr>
            <p:grpSpPr bwMode="auto">
              <a:xfrm>
                <a:off x="5652120" y="1844824"/>
                <a:ext cx="2880320" cy="2808312"/>
                <a:chOff x="2123728" y="2132856"/>
                <a:chExt cx="2880320" cy="2808312"/>
              </a:xfrm>
            </p:grpSpPr>
            <p:grpSp>
              <p:nvGrpSpPr>
                <p:cNvPr id="25845" name="グループ化 46"/>
                <p:cNvGrpSpPr>
                  <a:grpSpLocks/>
                </p:cNvGrpSpPr>
                <p:nvPr/>
              </p:nvGrpSpPr>
              <p:grpSpPr bwMode="auto">
                <a:xfrm>
                  <a:off x="2123728" y="2996952"/>
                  <a:ext cx="1296144" cy="1080120"/>
                  <a:chOff x="2123728" y="2996952"/>
                  <a:chExt cx="1296144" cy="1080120"/>
                </a:xfrm>
              </p:grpSpPr>
              <p:sp>
                <p:nvSpPr>
                  <p:cNvPr id="215" name="円/楕円 3"/>
                  <p:cNvSpPr/>
                  <p:nvPr/>
                </p:nvSpPr>
                <p:spPr>
                  <a:xfrm>
                    <a:off x="241263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16" name="円/楕円 4"/>
                  <p:cNvSpPr/>
                  <p:nvPr/>
                </p:nvSpPr>
                <p:spPr>
                  <a:xfrm>
                    <a:off x="291583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7" name="円/楕円 5"/>
                  <p:cNvSpPr/>
                  <p:nvPr/>
                </p:nvSpPr>
                <p:spPr>
                  <a:xfrm>
                    <a:off x="212372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8" name="円/楕円 6"/>
                  <p:cNvSpPr/>
                  <p:nvPr/>
                </p:nvSpPr>
                <p:spPr>
                  <a:xfrm>
                    <a:off x="241263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9" name="円/楕円 7"/>
                  <p:cNvSpPr/>
                  <p:nvPr/>
                </p:nvSpPr>
                <p:spPr>
                  <a:xfrm>
                    <a:off x="291583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20" name="円/楕円 8"/>
                  <p:cNvSpPr/>
                  <p:nvPr/>
                </p:nvSpPr>
                <p:spPr>
                  <a:xfrm>
                    <a:off x="3204740" y="3428153"/>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21" name="直線コネクタ 10"/>
                  <p:cNvCxnSpPr/>
                  <p:nvPr/>
                </p:nvCxnSpPr>
                <p:spPr>
                  <a:xfrm>
                    <a:off x="262851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rot="5400000" flipH="1" flipV="1">
                    <a:off x="223561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rot="16200000" flipH="1">
                    <a:off x="223561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262851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rot="16200000" flipH="1">
                    <a:off x="302931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rot="5400000" flipH="1" flipV="1">
                    <a:off x="302931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46" name="グループ化 47"/>
                <p:cNvGrpSpPr>
                  <a:grpSpLocks/>
                </p:cNvGrpSpPr>
                <p:nvPr/>
              </p:nvGrpSpPr>
              <p:grpSpPr bwMode="auto">
                <a:xfrm>
                  <a:off x="2915816" y="2564904"/>
                  <a:ext cx="1296144" cy="1080120"/>
                  <a:chOff x="2123728" y="2996952"/>
                  <a:chExt cx="1296144" cy="1080120"/>
                </a:xfrm>
              </p:grpSpPr>
              <p:sp>
                <p:nvSpPr>
                  <p:cNvPr id="203" name="円/楕円 202"/>
                  <p:cNvSpPr/>
                  <p:nvPr/>
                </p:nvSpPr>
                <p:spPr>
                  <a:xfrm>
                    <a:off x="2412652"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04" name="円/楕円 203"/>
                  <p:cNvSpPr/>
                  <p:nvPr/>
                </p:nvSpPr>
                <p:spPr>
                  <a:xfrm>
                    <a:off x="2915855"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5" name="円/楕円 204"/>
                  <p:cNvSpPr/>
                  <p:nvPr/>
                </p:nvSpPr>
                <p:spPr>
                  <a:xfrm>
                    <a:off x="2123747"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6" name="円/楕円 205"/>
                  <p:cNvSpPr/>
                  <p:nvPr/>
                </p:nvSpPr>
                <p:spPr>
                  <a:xfrm>
                    <a:off x="2412652"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7" name="円/楕円 206"/>
                  <p:cNvSpPr/>
                  <p:nvPr/>
                </p:nvSpPr>
                <p:spPr>
                  <a:xfrm>
                    <a:off x="2915855"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8" name="円/楕円 207"/>
                  <p:cNvSpPr/>
                  <p:nvPr/>
                </p:nvSpPr>
                <p:spPr>
                  <a:xfrm>
                    <a:off x="3204760"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09" name="直線コネクタ 208"/>
                  <p:cNvCxnSpPr>
                    <a:stCxn id="203" idx="6"/>
                    <a:endCxn id="204" idx="2"/>
                  </p:cNvCxnSpPr>
                  <p:nvPr/>
                </p:nvCxnSpPr>
                <p:spPr>
                  <a:xfrm>
                    <a:off x="2628537" y="3104487"/>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0" name="直線コネクタ 209"/>
                  <p:cNvCxnSpPr>
                    <a:stCxn id="205" idx="7"/>
                    <a:endCxn id="203" idx="3"/>
                  </p:cNvCxnSpPr>
                  <p:nvPr/>
                </p:nvCxnSpPr>
                <p:spPr>
                  <a:xfrm rot="5400000" flipH="1" flipV="1">
                    <a:off x="2235637"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1" name="直線コネクタ 210"/>
                  <p:cNvCxnSpPr>
                    <a:stCxn id="205" idx="5"/>
                    <a:endCxn id="206" idx="1"/>
                  </p:cNvCxnSpPr>
                  <p:nvPr/>
                </p:nvCxnSpPr>
                <p:spPr>
                  <a:xfrm rot="16200000" flipH="1">
                    <a:off x="2235637"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2" name="直線コネクタ 211"/>
                  <p:cNvCxnSpPr>
                    <a:stCxn id="206" idx="6"/>
                    <a:endCxn id="207" idx="2"/>
                  </p:cNvCxnSpPr>
                  <p:nvPr/>
                </p:nvCxnSpPr>
                <p:spPr>
                  <a:xfrm>
                    <a:off x="2628537" y="3969748"/>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3" name="直線コネクタ 212"/>
                  <p:cNvCxnSpPr>
                    <a:stCxn id="204" idx="5"/>
                    <a:endCxn id="208" idx="1"/>
                  </p:cNvCxnSpPr>
                  <p:nvPr/>
                </p:nvCxnSpPr>
                <p:spPr>
                  <a:xfrm rot="16200000" flipH="1">
                    <a:off x="3029332"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4" name="直線コネクタ 213"/>
                  <p:cNvCxnSpPr>
                    <a:stCxn id="207" idx="7"/>
                    <a:endCxn id="208" idx="3"/>
                  </p:cNvCxnSpPr>
                  <p:nvPr/>
                </p:nvCxnSpPr>
                <p:spPr>
                  <a:xfrm rot="5400000" flipH="1" flipV="1">
                    <a:off x="3029332"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47" name="グループ化 60"/>
                <p:cNvGrpSpPr>
                  <a:grpSpLocks/>
                </p:cNvGrpSpPr>
                <p:nvPr/>
              </p:nvGrpSpPr>
              <p:grpSpPr bwMode="auto">
                <a:xfrm>
                  <a:off x="2915816" y="3429000"/>
                  <a:ext cx="1296144" cy="1080120"/>
                  <a:chOff x="2123728" y="2996952"/>
                  <a:chExt cx="1296144" cy="1080120"/>
                </a:xfrm>
              </p:grpSpPr>
              <p:sp>
                <p:nvSpPr>
                  <p:cNvPr id="191" name="円/楕円 190"/>
                  <p:cNvSpPr/>
                  <p:nvPr/>
                </p:nvSpPr>
                <p:spPr>
                  <a:xfrm>
                    <a:off x="2412652" y="2996105"/>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92" name="円/楕円 191"/>
                  <p:cNvSpPr/>
                  <p:nvPr/>
                </p:nvSpPr>
                <p:spPr>
                  <a:xfrm>
                    <a:off x="2915855" y="2996105"/>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3" name="円/楕円 192"/>
                  <p:cNvSpPr/>
                  <p:nvPr/>
                </p:nvSpPr>
                <p:spPr>
                  <a:xfrm>
                    <a:off x="2123747"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4" name="円/楕円 193"/>
                  <p:cNvSpPr/>
                  <p:nvPr/>
                </p:nvSpPr>
                <p:spPr>
                  <a:xfrm>
                    <a:off x="2412652"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5" name="円/楕円 194"/>
                  <p:cNvSpPr/>
                  <p:nvPr/>
                </p:nvSpPr>
                <p:spPr>
                  <a:xfrm>
                    <a:off x="2915855"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6" name="円/楕円 195"/>
                  <p:cNvSpPr/>
                  <p:nvPr/>
                </p:nvSpPr>
                <p:spPr>
                  <a:xfrm>
                    <a:off x="3204760"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97" name="直線コネクタ 196"/>
                  <p:cNvCxnSpPr>
                    <a:stCxn id="191" idx="6"/>
                    <a:endCxn id="192" idx="2"/>
                  </p:cNvCxnSpPr>
                  <p:nvPr/>
                </p:nvCxnSpPr>
                <p:spPr>
                  <a:xfrm>
                    <a:off x="2628537" y="3104064"/>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8" name="直線コネクタ 197"/>
                  <p:cNvCxnSpPr>
                    <a:stCxn id="193" idx="7"/>
                    <a:endCxn id="191" idx="3"/>
                  </p:cNvCxnSpPr>
                  <p:nvPr/>
                </p:nvCxnSpPr>
                <p:spPr>
                  <a:xfrm rot="5400000" flipH="1" flipV="1">
                    <a:off x="2235637"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9" name="直線コネクタ 198"/>
                  <p:cNvCxnSpPr>
                    <a:stCxn id="193" idx="5"/>
                    <a:endCxn id="194" idx="1"/>
                  </p:cNvCxnSpPr>
                  <p:nvPr/>
                </p:nvCxnSpPr>
                <p:spPr>
                  <a:xfrm rot="16200000" flipH="1">
                    <a:off x="2235637"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0" name="直線コネクタ 199"/>
                  <p:cNvCxnSpPr>
                    <a:stCxn id="194" idx="6"/>
                    <a:endCxn id="195" idx="2"/>
                  </p:cNvCxnSpPr>
                  <p:nvPr/>
                </p:nvCxnSpPr>
                <p:spPr>
                  <a:xfrm>
                    <a:off x="2628537" y="3969325"/>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1" name="直線コネクタ 200"/>
                  <p:cNvCxnSpPr>
                    <a:stCxn id="192" idx="5"/>
                    <a:endCxn id="196" idx="1"/>
                  </p:cNvCxnSpPr>
                  <p:nvPr/>
                </p:nvCxnSpPr>
                <p:spPr>
                  <a:xfrm rot="16200000" flipH="1">
                    <a:off x="3029332"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2" name="直線コネクタ 201"/>
                  <p:cNvCxnSpPr>
                    <a:stCxn id="195" idx="7"/>
                    <a:endCxn id="196" idx="3"/>
                  </p:cNvCxnSpPr>
                  <p:nvPr/>
                </p:nvCxnSpPr>
                <p:spPr>
                  <a:xfrm rot="5400000" flipH="1" flipV="1">
                    <a:off x="3029332"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48" name="グループ化 73"/>
                <p:cNvGrpSpPr>
                  <a:grpSpLocks/>
                </p:cNvGrpSpPr>
                <p:nvPr/>
              </p:nvGrpSpPr>
              <p:grpSpPr bwMode="auto">
                <a:xfrm>
                  <a:off x="3707904" y="2996952"/>
                  <a:ext cx="1296144" cy="1080120"/>
                  <a:chOff x="2123728" y="2996952"/>
                  <a:chExt cx="1296144" cy="1080120"/>
                </a:xfrm>
              </p:grpSpPr>
              <p:sp>
                <p:nvSpPr>
                  <p:cNvPr id="179" name="円/楕円 178"/>
                  <p:cNvSpPr/>
                  <p:nvPr/>
                </p:nvSpPr>
                <p:spPr>
                  <a:xfrm>
                    <a:off x="241267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80" name="円/楕円 179"/>
                  <p:cNvSpPr/>
                  <p:nvPr/>
                </p:nvSpPr>
                <p:spPr>
                  <a:xfrm>
                    <a:off x="291587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1" name="円/楕円 180"/>
                  <p:cNvSpPr/>
                  <p:nvPr/>
                </p:nvSpPr>
                <p:spPr>
                  <a:xfrm>
                    <a:off x="212376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2" name="円/楕円 181"/>
                  <p:cNvSpPr/>
                  <p:nvPr/>
                </p:nvSpPr>
                <p:spPr>
                  <a:xfrm>
                    <a:off x="241267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3" name="円/楕円 182"/>
                  <p:cNvSpPr/>
                  <p:nvPr/>
                </p:nvSpPr>
                <p:spPr>
                  <a:xfrm>
                    <a:off x="291587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4" name="円/楕円 183"/>
                  <p:cNvSpPr/>
                  <p:nvPr/>
                </p:nvSpPr>
                <p:spPr>
                  <a:xfrm>
                    <a:off x="3204780"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85" name="直線コネクタ 184"/>
                  <p:cNvCxnSpPr>
                    <a:stCxn id="179" idx="6"/>
                    <a:endCxn id="180" idx="2"/>
                  </p:cNvCxnSpPr>
                  <p:nvPr/>
                </p:nvCxnSpPr>
                <p:spPr>
                  <a:xfrm>
                    <a:off x="262855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直線コネクタ 185"/>
                  <p:cNvCxnSpPr>
                    <a:stCxn id="181" idx="7"/>
                    <a:endCxn id="179" idx="3"/>
                  </p:cNvCxnSpPr>
                  <p:nvPr/>
                </p:nvCxnSpPr>
                <p:spPr>
                  <a:xfrm rot="5400000" flipH="1" flipV="1">
                    <a:off x="223565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7" name="直線コネクタ 186"/>
                  <p:cNvCxnSpPr>
                    <a:stCxn id="181" idx="5"/>
                    <a:endCxn id="182" idx="1"/>
                  </p:cNvCxnSpPr>
                  <p:nvPr/>
                </p:nvCxnSpPr>
                <p:spPr>
                  <a:xfrm rot="16200000" flipH="1">
                    <a:off x="223565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直線コネクタ 187"/>
                  <p:cNvCxnSpPr>
                    <a:stCxn id="182" idx="6"/>
                    <a:endCxn id="183" idx="2"/>
                  </p:cNvCxnSpPr>
                  <p:nvPr/>
                </p:nvCxnSpPr>
                <p:spPr>
                  <a:xfrm>
                    <a:off x="262855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9" name="直線コネクタ 188"/>
                  <p:cNvCxnSpPr>
                    <a:stCxn id="180" idx="5"/>
                    <a:endCxn id="184" idx="1"/>
                  </p:cNvCxnSpPr>
                  <p:nvPr/>
                </p:nvCxnSpPr>
                <p:spPr>
                  <a:xfrm rot="16200000" flipH="1">
                    <a:off x="302935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0" name="直線コネクタ 189"/>
                  <p:cNvCxnSpPr>
                    <a:stCxn id="183" idx="7"/>
                    <a:endCxn id="184" idx="3"/>
                  </p:cNvCxnSpPr>
                  <p:nvPr/>
                </p:nvCxnSpPr>
                <p:spPr>
                  <a:xfrm rot="5400000" flipH="1" flipV="1">
                    <a:off x="302935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49" name="グループ化 86"/>
                <p:cNvGrpSpPr>
                  <a:grpSpLocks/>
                </p:cNvGrpSpPr>
                <p:nvPr/>
              </p:nvGrpSpPr>
              <p:grpSpPr bwMode="auto">
                <a:xfrm>
                  <a:off x="3707904" y="2132856"/>
                  <a:ext cx="1296144" cy="1080120"/>
                  <a:chOff x="2123728" y="2996952"/>
                  <a:chExt cx="1296144" cy="1080120"/>
                </a:xfrm>
              </p:grpSpPr>
              <p:sp>
                <p:nvSpPr>
                  <p:cNvPr id="167" name="円/楕円 166"/>
                  <p:cNvSpPr/>
                  <p:nvPr/>
                </p:nvSpPr>
                <p:spPr>
                  <a:xfrm>
                    <a:off x="241267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68" name="円/楕円 167"/>
                  <p:cNvSpPr/>
                  <p:nvPr/>
                </p:nvSpPr>
                <p:spPr>
                  <a:xfrm>
                    <a:off x="291587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9" name="円/楕円 168"/>
                  <p:cNvSpPr/>
                  <p:nvPr/>
                </p:nvSpPr>
                <p:spPr>
                  <a:xfrm>
                    <a:off x="212376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0" name="円/楕円 169"/>
                  <p:cNvSpPr/>
                  <p:nvPr/>
                </p:nvSpPr>
                <p:spPr>
                  <a:xfrm>
                    <a:off x="241267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1" name="円/楕円 170"/>
                  <p:cNvSpPr/>
                  <p:nvPr/>
                </p:nvSpPr>
                <p:spPr>
                  <a:xfrm>
                    <a:off x="291587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2" name="円/楕円 171"/>
                  <p:cNvSpPr/>
                  <p:nvPr/>
                </p:nvSpPr>
                <p:spPr>
                  <a:xfrm>
                    <a:off x="320478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73" name="直線コネクタ 172"/>
                  <p:cNvCxnSpPr>
                    <a:stCxn id="167" idx="6"/>
                    <a:endCxn id="168" idx="2"/>
                  </p:cNvCxnSpPr>
                  <p:nvPr/>
                </p:nvCxnSpPr>
                <p:spPr>
                  <a:xfrm>
                    <a:off x="262855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 name="直線コネクタ 173"/>
                  <p:cNvCxnSpPr>
                    <a:stCxn id="169" idx="7"/>
                    <a:endCxn id="167" idx="3"/>
                  </p:cNvCxnSpPr>
                  <p:nvPr/>
                </p:nvCxnSpPr>
                <p:spPr>
                  <a:xfrm rot="5400000" flipH="1" flipV="1">
                    <a:off x="223565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5" name="直線コネクタ 174"/>
                  <p:cNvCxnSpPr>
                    <a:stCxn id="169" idx="5"/>
                    <a:endCxn id="170" idx="1"/>
                  </p:cNvCxnSpPr>
                  <p:nvPr/>
                </p:nvCxnSpPr>
                <p:spPr>
                  <a:xfrm rot="16200000" flipH="1">
                    <a:off x="223565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 name="直線コネクタ 175"/>
                  <p:cNvCxnSpPr>
                    <a:stCxn id="170" idx="6"/>
                    <a:endCxn id="171" idx="2"/>
                  </p:cNvCxnSpPr>
                  <p:nvPr/>
                </p:nvCxnSpPr>
                <p:spPr>
                  <a:xfrm>
                    <a:off x="262855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7" name="直線コネクタ 176"/>
                  <p:cNvCxnSpPr>
                    <a:stCxn id="168" idx="5"/>
                    <a:endCxn id="172" idx="1"/>
                  </p:cNvCxnSpPr>
                  <p:nvPr/>
                </p:nvCxnSpPr>
                <p:spPr>
                  <a:xfrm rot="16200000" flipH="1">
                    <a:off x="302935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直線コネクタ 177"/>
                  <p:cNvCxnSpPr>
                    <a:stCxn id="171" idx="7"/>
                    <a:endCxn id="172" idx="3"/>
                  </p:cNvCxnSpPr>
                  <p:nvPr/>
                </p:nvCxnSpPr>
                <p:spPr>
                  <a:xfrm rot="5400000" flipH="1" flipV="1">
                    <a:off x="302935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50" name="グループ化 99"/>
                <p:cNvGrpSpPr>
                  <a:grpSpLocks/>
                </p:cNvGrpSpPr>
                <p:nvPr/>
              </p:nvGrpSpPr>
              <p:grpSpPr bwMode="auto">
                <a:xfrm>
                  <a:off x="2123728" y="2132856"/>
                  <a:ext cx="1296144" cy="1080120"/>
                  <a:chOff x="2123728" y="2996952"/>
                  <a:chExt cx="1296144" cy="1080120"/>
                </a:xfrm>
              </p:grpSpPr>
              <p:sp>
                <p:nvSpPr>
                  <p:cNvPr id="155" name="円/楕円 154"/>
                  <p:cNvSpPr/>
                  <p:nvPr/>
                </p:nvSpPr>
                <p:spPr>
                  <a:xfrm>
                    <a:off x="241263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56" name="円/楕円 155"/>
                  <p:cNvSpPr/>
                  <p:nvPr/>
                </p:nvSpPr>
                <p:spPr>
                  <a:xfrm>
                    <a:off x="291583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7" name="円/楕円 156"/>
                  <p:cNvSpPr/>
                  <p:nvPr/>
                </p:nvSpPr>
                <p:spPr>
                  <a:xfrm>
                    <a:off x="212372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8" name="円/楕円 157"/>
                  <p:cNvSpPr/>
                  <p:nvPr/>
                </p:nvSpPr>
                <p:spPr>
                  <a:xfrm>
                    <a:off x="241263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9" name="円/楕円 158"/>
                  <p:cNvSpPr/>
                  <p:nvPr/>
                </p:nvSpPr>
                <p:spPr>
                  <a:xfrm>
                    <a:off x="291583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0" name="円/楕円 159"/>
                  <p:cNvSpPr/>
                  <p:nvPr/>
                </p:nvSpPr>
                <p:spPr>
                  <a:xfrm>
                    <a:off x="320474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61" name="直線コネクタ 160"/>
                  <p:cNvCxnSpPr>
                    <a:stCxn id="155" idx="6"/>
                    <a:endCxn id="156" idx="2"/>
                  </p:cNvCxnSpPr>
                  <p:nvPr/>
                </p:nvCxnSpPr>
                <p:spPr>
                  <a:xfrm>
                    <a:off x="262851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157" idx="7"/>
                    <a:endCxn id="155" idx="3"/>
                  </p:cNvCxnSpPr>
                  <p:nvPr/>
                </p:nvCxnSpPr>
                <p:spPr>
                  <a:xfrm rot="5400000" flipH="1" flipV="1">
                    <a:off x="223561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3" name="直線コネクタ 162"/>
                  <p:cNvCxnSpPr>
                    <a:stCxn id="157" idx="5"/>
                    <a:endCxn id="158" idx="1"/>
                  </p:cNvCxnSpPr>
                  <p:nvPr/>
                </p:nvCxnSpPr>
                <p:spPr>
                  <a:xfrm rot="16200000" flipH="1">
                    <a:off x="223561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158" idx="6"/>
                    <a:endCxn id="159" idx="2"/>
                  </p:cNvCxnSpPr>
                  <p:nvPr/>
                </p:nvCxnSpPr>
                <p:spPr>
                  <a:xfrm>
                    <a:off x="262851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156" idx="5"/>
                    <a:endCxn id="160" idx="1"/>
                  </p:cNvCxnSpPr>
                  <p:nvPr/>
                </p:nvCxnSpPr>
                <p:spPr>
                  <a:xfrm rot="16200000" flipH="1">
                    <a:off x="302931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6" name="直線コネクタ 165"/>
                  <p:cNvCxnSpPr>
                    <a:stCxn id="159" idx="7"/>
                    <a:endCxn id="160" idx="3"/>
                  </p:cNvCxnSpPr>
                  <p:nvPr/>
                </p:nvCxnSpPr>
                <p:spPr>
                  <a:xfrm rot="5400000" flipH="1" flipV="1">
                    <a:off x="302931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51" name="グループ化 112"/>
                <p:cNvGrpSpPr>
                  <a:grpSpLocks/>
                </p:cNvGrpSpPr>
                <p:nvPr/>
              </p:nvGrpSpPr>
              <p:grpSpPr bwMode="auto">
                <a:xfrm>
                  <a:off x="3707904" y="3861048"/>
                  <a:ext cx="1296144" cy="1080120"/>
                  <a:chOff x="2123728" y="2996952"/>
                  <a:chExt cx="1296144" cy="1080120"/>
                </a:xfrm>
              </p:grpSpPr>
              <p:sp>
                <p:nvSpPr>
                  <p:cNvPr id="143" name="円/楕円 142"/>
                  <p:cNvSpPr/>
                  <p:nvPr/>
                </p:nvSpPr>
                <p:spPr>
                  <a:xfrm>
                    <a:off x="241267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44" name="円/楕円 143"/>
                  <p:cNvSpPr/>
                  <p:nvPr/>
                </p:nvSpPr>
                <p:spPr>
                  <a:xfrm>
                    <a:off x="291587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5" name="円/楕円 144"/>
                  <p:cNvSpPr/>
                  <p:nvPr/>
                </p:nvSpPr>
                <p:spPr>
                  <a:xfrm>
                    <a:off x="212376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6" name="円/楕円 145"/>
                  <p:cNvSpPr/>
                  <p:nvPr/>
                </p:nvSpPr>
                <p:spPr>
                  <a:xfrm>
                    <a:off x="241267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7" name="円/楕円 146"/>
                  <p:cNvSpPr/>
                  <p:nvPr/>
                </p:nvSpPr>
                <p:spPr>
                  <a:xfrm>
                    <a:off x="291587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8" name="円/楕円 147"/>
                  <p:cNvSpPr/>
                  <p:nvPr/>
                </p:nvSpPr>
                <p:spPr>
                  <a:xfrm>
                    <a:off x="320478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49" name="直線コネクタ 148"/>
                  <p:cNvCxnSpPr>
                    <a:stCxn id="143" idx="6"/>
                    <a:endCxn id="144" idx="2"/>
                  </p:cNvCxnSpPr>
                  <p:nvPr/>
                </p:nvCxnSpPr>
                <p:spPr>
                  <a:xfrm>
                    <a:off x="262855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145" idx="7"/>
                    <a:endCxn id="143" idx="3"/>
                  </p:cNvCxnSpPr>
                  <p:nvPr/>
                </p:nvCxnSpPr>
                <p:spPr>
                  <a:xfrm rot="5400000" flipH="1" flipV="1">
                    <a:off x="223565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1" name="直線コネクタ 150"/>
                  <p:cNvCxnSpPr>
                    <a:stCxn id="145" idx="5"/>
                    <a:endCxn id="146" idx="1"/>
                  </p:cNvCxnSpPr>
                  <p:nvPr/>
                </p:nvCxnSpPr>
                <p:spPr>
                  <a:xfrm rot="16200000" flipH="1">
                    <a:off x="223565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直線コネクタ 151"/>
                  <p:cNvCxnSpPr>
                    <a:stCxn id="146" idx="6"/>
                    <a:endCxn id="147" idx="2"/>
                  </p:cNvCxnSpPr>
                  <p:nvPr/>
                </p:nvCxnSpPr>
                <p:spPr>
                  <a:xfrm>
                    <a:off x="262855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44" idx="5"/>
                    <a:endCxn id="148" idx="1"/>
                  </p:cNvCxnSpPr>
                  <p:nvPr/>
                </p:nvCxnSpPr>
                <p:spPr>
                  <a:xfrm rot="16200000" flipH="1">
                    <a:off x="302935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147" idx="7"/>
                    <a:endCxn id="148" idx="3"/>
                  </p:cNvCxnSpPr>
                  <p:nvPr/>
                </p:nvCxnSpPr>
                <p:spPr>
                  <a:xfrm rot="5400000" flipH="1" flipV="1">
                    <a:off x="302935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52" name="グループ化 125"/>
                <p:cNvGrpSpPr>
                  <a:grpSpLocks/>
                </p:cNvGrpSpPr>
                <p:nvPr/>
              </p:nvGrpSpPr>
              <p:grpSpPr bwMode="auto">
                <a:xfrm>
                  <a:off x="2123728" y="3861048"/>
                  <a:ext cx="1296144" cy="1080120"/>
                  <a:chOff x="2123728" y="2996952"/>
                  <a:chExt cx="1296144" cy="1080120"/>
                </a:xfrm>
              </p:grpSpPr>
              <p:sp>
                <p:nvSpPr>
                  <p:cNvPr id="131" name="円/楕円 130"/>
                  <p:cNvSpPr/>
                  <p:nvPr/>
                </p:nvSpPr>
                <p:spPr>
                  <a:xfrm>
                    <a:off x="241263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32" name="円/楕円 131"/>
                  <p:cNvSpPr/>
                  <p:nvPr/>
                </p:nvSpPr>
                <p:spPr>
                  <a:xfrm>
                    <a:off x="291583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3" name="円/楕円 132"/>
                  <p:cNvSpPr/>
                  <p:nvPr/>
                </p:nvSpPr>
                <p:spPr>
                  <a:xfrm>
                    <a:off x="212372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4" name="円/楕円 133"/>
                  <p:cNvSpPr/>
                  <p:nvPr/>
                </p:nvSpPr>
                <p:spPr>
                  <a:xfrm>
                    <a:off x="241263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5" name="円/楕円 134"/>
                  <p:cNvSpPr/>
                  <p:nvPr/>
                </p:nvSpPr>
                <p:spPr>
                  <a:xfrm>
                    <a:off x="291583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6" name="円/楕円 135"/>
                  <p:cNvSpPr/>
                  <p:nvPr/>
                </p:nvSpPr>
                <p:spPr>
                  <a:xfrm>
                    <a:off x="320474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37" name="直線コネクタ 136"/>
                  <p:cNvCxnSpPr>
                    <a:stCxn id="131" idx="6"/>
                    <a:endCxn id="132" idx="2"/>
                  </p:cNvCxnSpPr>
                  <p:nvPr/>
                </p:nvCxnSpPr>
                <p:spPr>
                  <a:xfrm>
                    <a:off x="262851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直線コネクタ 137"/>
                  <p:cNvCxnSpPr>
                    <a:stCxn id="133" idx="7"/>
                    <a:endCxn id="131" idx="3"/>
                  </p:cNvCxnSpPr>
                  <p:nvPr/>
                </p:nvCxnSpPr>
                <p:spPr>
                  <a:xfrm rot="5400000" flipH="1" flipV="1">
                    <a:off x="223561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33" idx="5"/>
                    <a:endCxn id="134" idx="1"/>
                  </p:cNvCxnSpPr>
                  <p:nvPr/>
                </p:nvCxnSpPr>
                <p:spPr>
                  <a:xfrm rot="16200000" flipH="1">
                    <a:off x="223561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0" name="直線コネクタ 139"/>
                  <p:cNvCxnSpPr>
                    <a:stCxn id="134" idx="6"/>
                    <a:endCxn id="135" idx="2"/>
                  </p:cNvCxnSpPr>
                  <p:nvPr/>
                </p:nvCxnSpPr>
                <p:spPr>
                  <a:xfrm>
                    <a:off x="262851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1" name="直線コネクタ 140"/>
                  <p:cNvCxnSpPr>
                    <a:stCxn id="132" idx="5"/>
                    <a:endCxn id="136" idx="1"/>
                  </p:cNvCxnSpPr>
                  <p:nvPr/>
                </p:nvCxnSpPr>
                <p:spPr>
                  <a:xfrm rot="16200000" flipH="1">
                    <a:off x="302931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直線コネクタ 141"/>
                  <p:cNvCxnSpPr>
                    <a:stCxn id="135" idx="7"/>
                    <a:endCxn id="136" idx="3"/>
                  </p:cNvCxnSpPr>
                  <p:nvPr/>
                </p:nvCxnSpPr>
                <p:spPr>
                  <a:xfrm rot="5400000" flipH="1" flipV="1">
                    <a:off x="302931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5839" name="グループ化 326"/>
              <p:cNvGrpSpPr>
                <a:grpSpLocks/>
              </p:cNvGrpSpPr>
              <p:nvPr/>
            </p:nvGrpSpPr>
            <p:grpSpPr bwMode="auto">
              <a:xfrm>
                <a:off x="7236296" y="1412776"/>
                <a:ext cx="319668" cy="463684"/>
                <a:chOff x="7316688" y="2429272"/>
                <a:chExt cx="319668" cy="463684"/>
              </a:xfrm>
            </p:grpSpPr>
            <p:sp>
              <p:nvSpPr>
                <p:cNvPr id="121" name="円/楕円 120"/>
                <p:cNvSpPr/>
                <p:nvPr/>
              </p:nvSpPr>
              <p:spPr>
                <a:xfrm>
                  <a:off x="7316728" y="2429272"/>
                  <a:ext cx="217472"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2" name="直線コネクタ 121"/>
                <p:cNvCxnSpPr>
                  <a:stCxn id="121" idx="5"/>
                </p:cNvCxnSpPr>
                <p:nvPr/>
              </p:nvCxnSpPr>
              <p:spPr>
                <a:xfrm rot="16200000" flipH="1">
                  <a:off x="7430205" y="268568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840" name="グループ化 329"/>
              <p:cNvGrpSpPr>
                <a:grpSpLocks/>
              </p:cNvGrpSpPr>
              <p:nvPr/>
            </p:nvGrpSpPr>
            <p:grpSpPr bwMode="auto">
              <a:xfrm>
                <a:off x="5652120" y="1412776"/>
                <a:ext cx="319668" cy="463684"/>
                <a:chOff x="6516216" y="1484784"/>
                <a:chExt cx="319668" cy="463684"/>
              </a:xfrm>
            </p:grpSpPr>
            <p:sp>
              <p:nvSpPr>
                <p:cNvPr id="119" name="円/楕円 118"/>
                <p:cNvSpPr/>
                <p:nvPr/>
              </p:nvSpPr>
              <p:spPr>
                <a:xfrm>
                  <a:off x="6516216" y="148478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0" name="直線コネクタ 119"/>
                <p:cNvCxnSpPr>
                  <a:stCxn id="119" idx="5"/>
                </p:cNvCxnSpPr>
                <p:nvPr/>
              </p:nvCxnSpPr>
              <p:spPr>
                <a:xfrm rot="16200000" flipH="1">
                  <a:off x="6628106" y="1741197"/>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5835" name="グループ化 341"/>
            <p:cNvGrpSpPr>
              <a:grpSpLocks/>
            </p:cNvGrpSpPr>
            <p:nvPr/>
          </p:nvGrpSpPr>
          <p:grpSpPr bwMode="auto">
            <a:xfrm>
              <a:off x="6372200" y="2564904"/>
              <a:ext cx="1800200" cy="360040"/>
              <a:chOff x="6372200" y="1988840"/>
              <a:chExt cx="1800200" cy="360040"/>
            </a:xfrm>
          </p:grpSpPr>
          <p:sp>
            <p:nvSpPr>
              <p:cNvPr id="114" name="角丸四角形 113"/>
              <p:cNvSpPr/>
              <p:nvPr/>
            </p:nvSpPr>
            <p:spPr>
              <a:xfrm>
                <a:off x="6372299" y="1988628"/>
                <a:ext cx="1800101" cy="360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B  layer</a:t>
                </a:r>
                <a:endParaRPr lang="ja-JP" altLang="en-US" dirty="0">
                  <a:solidFill>
                    <a:schemeClr val="tx1">
                      <a:lumMod val="95000"/>
                      <a:lumOff val="5000"/>
                    </a:schemeClr>
                  </a:solidFill>
                </a:endParaRPr>
              </a:p>
            </p:txBody>
          </p:sp>
          <p:sp>
            <p:nvSpPr>
              <p:cNvPr id="115" name="円/楕円 114"/>
              <p:cNvSpPr/>
              <p:nvPr/>
            </p:nvSpPr>
            <p:spPr>
              <a:xfrm>
                <a:off x="6516752" y="2060072"/>
                <a:ext cx="215885" cy="2175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grpSp>
      </p:grpSp>
      <p:grpSp>
        <p:nvGrpSpPr>
          <p:cNvPr id="227" name="グループ化 226"/>
          <p:cNvGrpSpPr>
            <a:grpSpLocks/>
          </p:cNvGrpSpPr>
          <p:nvPr/>
        </p:nvGrpSpPr>
        <p:grpSpPr bwMode="auto">
          <a:xfrm>
            <a:off x="6372225" y="1989138"/>
            <a:ext cx="1800225" cy="360362"/>
            <a:chOff x="6372200" y="1988840"/>
            <a:chExt cx="1800200" cy="360040"/>
          </a:xfrm>
        </p:grpSpPr>
        <p:sp>
          <p:nvSpPr>
            <p:cNvPr id="228" name="角丸四角形 227"/>
            <p:cNvSpPr/>
            <p:nvPr/>
          </p:nvSpPr>
          <p:spPr>
            <a:xfrm>
              <a:off x="6372200" y="1988840"/>
              <a:ext cx="180020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229" name="円/楕円 228"/>
            <p:cNvSpPr/>
            <p:nvPr/>
          </p:nvSpPr>
          <p:spPr>
            <a:xfrm>
              <a:off x="6516661" y="2060213"/>
              <a:ext cx="215897" cy="2172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nvGrpSpPr>
          <p:cNvPr id="230" name="グループ化 229"/>
          <p:cNvGrpSpPr>
            <a:grpSpLocks/>
          </p:cNvGrpSpPr>
          <p:nvPr/>
        </p:nvGrpSpPr>
        <p:grpSpPr bwMode="auto">
          <a:xfrm>
            <a:off x="6372225" y="3141663"/>
            <a:ext cx="1800225" cy="358775"/>
            <a:chOff x="6372200" y="1988840"/>
            <a:chExt cx="1800200" cy="360040"/>
          </a:xfrm>
        </p:grpSpPr>
        <p:sp>
          <p:nvSpPr>
            <p:cNvPr id="231" name="角丸四角形 230"/>
            <p:cNvSpPr/>
            <p:nvPr/>
          </p:nvSpPr>
          <p:spPr>
            <a:xfrm>
              <a:off x="6372200" y="1988840"/>
              <a:ext cx="180020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232" name="円/楕円 231"/>
            <p:cNvSpPr/>
            <p:nvPr/>
          </p:nvSpPr>
          <p:spPr>
            <a:xfrm>
              <a:off x="6516661" y="2060529"/>
              <a:ext cx="215897" cy="2166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nvGrpSpPr>
          <p:cNvPr id="233" name="グループ化 232"/>
          <p:cNvGrpSpPr>
            <a:grpSpLocks/>
          </p:cNvGrpSpPr>
          <p:nvPr/>
        </p:nvGrpSpPr>
        <p:grpSpPr bwMode="auto">
          <a:xfrm>
            <a:off x="2124075" y="2133600"/>
            <a:ext cx="2879725" cy="2808288"/>
            <a:chOff x="2123728" y="2132856"/>
            <a:chExt cx="2880320" cy="2808312"/>
          </a:xfrm>
        </p:grpSpPr>
        <p:grpSp>
          <p:nvGrpSpPr>
            <p:cNvPr id="25726" name="グループ化 46"/>
            <p:cNvGrpSpPr>
              <a:grpSpLocks/>
            </p:cNvGrpSpPr>
            <p:nvPr/>
          </p:nvGrpSpPr>
          <p:grpSpPr bwMode="auto">
            <a:xfrm>
              <a:off x="2123728" y="2996952"/>
              <a:ext cx="1296144" cy="1080120"/>
              <a:chOff x="2123728" y="2996952"/>
              <a:chExt cx="1296144" cy="1080120"/>
            </a:xfrm>
          </p:grpSpPr>
          <p:sp>
            <p:nvSpPr>
              <p:cNvPr id="326" name="円/楕円 3"/>
              <p:cNvSpPr/>
              <p:nvPr/>
            </p:nvSpPr>
            <p:spPr>
              <a:xfrm>
                <a:off x="241112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27" name="円/楕円 4"/>
              <p:cNvSpPr/>
              <p:nvPr/>
            </p:nvSpPr>
            <p:spPr>
              <a:xfrm>
                <a:off x="2916055"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8" name="円/楕円 5"/>
              <p:cNvSpPr/>
              <p:nvPr/>
            </p:nvSpPr>
            <p:spPr>
              <a:xfrm>
                <a:off x="2123728"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9" name="円/楕円 6"/>
              <p:cNvSpPr/>
              <p:nvPr/>
            </p:nvSpPr>
            <p:spPr>
              <a:xfrm>
                <a:off x="241112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0" name="円/楕円 7"/>
              <p:cNvSpPr/>
              <p:nvPr/>
            </p:nvSpPr>
            <p:spPr>
              <a:xfrm>
                <a:off x="2916055"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1" name="円/楕円 8"/>
              <p:cNvSpPr/>
              <p:nvPr/>
            </p:nvSpPr>
            <p:spPr>
              <a:xfrm>
                <a:off x="3203451" y="3428267"/>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32" name="直線コネクタ 10"/>
              <p:cNvCxnSpPr/>
              <p:nvPr/>
            </p:nvCxnSpPr>
            <p:spPr>
              <a:xfrm>
                <a:off x="2627070"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rot="5400000" flipH="1" flipV="1">
                <a:off x="2235698"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rot="16200000" flipH="1">
                <a:off x="2235698"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a:off x="2627070"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rot="16200000" flipH="1">
                <a:off x="3028025"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rot="5400000" flipH="1" flipV="1">
                <a:off x="3028025"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27" name="グループ化 47"/>
            <p:cNvGrpSpPr>
              <a:grpSpLocks/>
            </p:cNvGrpSpPr>
            <p:nvPr/>
          </p:nvGrpSpPr>
          <p:grpSpPr bwMode="auto">
            <a:xfrm>
              <a:off x="2915816" y="2564904"/>
              <a:ext cx="1296144" cy="1080120"/>
              <a:chOff x="2123728" y="2996952"/>
              <a:chExt cx="1296144" cy="1080120"/>
            </a:xfrm>
          </p:grpSpPr>
          <p:sp>
            <p:nvSpPr>
              <p:cNvPr id="314" name="円/楕円 313"/>
              <p:cNvSpPr/>
              <p:nvPr/>
            </p:nvSpPr>
            <p:spPr>
              <a:xfrm>
                <a:off x="241136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15" name="円/楕円 314"/>
              <p:cNvSpPr/>
              <p:nvPr/>
            </p:nvSpPr>
            <p:spPr>
              <a:xfrm>
                <a:off x="2916293" y="299670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6" name="円/楕円 315"/>
              <p:cNvSpPr/>
              <p:nvPr/>
            </p:nvSpPr>
            <p:spPr>
              <a:xfrm>
                <a:off x="2123967"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7" name="円/楕円 316"/>
              <p:cNvSpPr/>
              <p:nvPr/>
            </p:nvSpPr>
            <p:spPr>
              <a:xfrm>
                <a:off x="241136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8" name="円/楕円 317"/>
              <p:cNvSpPr/>
              <p:nvPr/>
            </p:nvSpPr>
            <p:spPr>
              <a:xfrm>
                <a:off x="2916293" y="386190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9" name="円/楕円 318"/>
              <p:cNvSpPr/>
              <p:nvPr/>
            </p:nvSpPr>
            <p:spPr>
              <a:xfrm>
                <a:off x="3203690" y="3428512"/>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20" name="直線コネクタ 319"/>
              <p:cNvCxnSpPr>
                <a:stCxn id="314" idx="6"/>
                <a:endCxn id="315" idx="2"/>
              </p:cNvCxnSpPr>
              <p:nvPr/>
            </p:nvCxnSpPr>
            <p:spPr>
              <a:xfrm>
                <a:off x="2627308" y="310465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1" name="直線コネクタ 320"/>
              <p:cNvCxnSpPr>
                <a:stCxn id="316" idx="7"/>
                <a:endCxn id="314" idx="3"/>
              </p:cNvCxnSpPr>
              <p:nvPr/>
            </p:nvCxnSpPr>
            <p:spPr>
              <a:xfrm rot="5400000" flipH="1" flipV="1">
                <a:off x="2235937" y="3253078"/>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a:stCxn id="316" idx="5"/>
                <a:endCxn id="317" idx="1"/>
              </p:cNvCxnSpPr>
              <p:nvPr/>
            </p:nvCxnSpPr>
            <p:spPr>
              <a:xfrm rot="16200000" flipH="1">
                <a:off x="2235937" y="368646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a:stCxn id="317" idx="6"/>
                <a:endCxn id="318" idx="2"/>
              </p:cNvCxnSpPr>
              <p:nvPr/>
            </p:nvCxnSpPr>
            <p:spPr>
              <a:xfrm>
                <a:off x="2627308" y="396985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a:stCxn id="315" idx="5"/>
                <a:endCxn id="319" idx="1"/>
              </p:cNvCxnSpPr>
              <p:nvPr/>
            </p:nvCxnSpPr>
            <p:spPr>
              <a:xfrm rot="16200000" flipH="1">
                <a:off x="3028263" y="3253078"/>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a:stCxn id="318" idx="7"/>
                <a:endCxn id="319" idx="3"/>
              </p:cNvCxnSpPr>
              <p:nvPr/>
            </p:nvCxnSpPr>
            <p:spPr>
              <a:xfrm rot="5400000" flipH="1" flipV="1">
                <a:off x="3028263" y="368646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28" name="グループ化 60"/>
            <p:cNvGrpSpPr>
              <a:grpSpLocks/>
            </p:cNvGrpSpPr>
            <p:nvPr/>
          </p:nvGrpSpPr>
          <p:grpSpPr bwMode="auto">
            <a:xfrm>
              <a:off x="2915816" y="3429000"/>
              <a:ext cx="1296144" cy="1080120"/>
              <a:chOff x="2123728" y="2996952"/>
              <a:chExt cx="1296144" cy="1080120"/>
            </a:xfrm>
          </p:grpSpPr>
          <p:sp>
            <p:nvSpPr>
              <p:cNvPr id="302" name="円/楕円 301"/>
              <p:cNvSpPr/>
              <p:nvPr/>
            </p:nvSpPr>
            <p:spPr>
              <a:xfrm>
                <a:off x="2411363" y="299621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03" name="円/楕円 302"/>
              <p:cNvSpPr/>
              <p:nvPr/>
            </p:nvSpPr>
            <p:spPr>
              <a:xfrm>
                <a:off x="2916293" y="2996219"/>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4" name="円/楕円 303"/>
              <p:cNvSpPr/>
              <p:nvPr/>
            </p:nvSpPr>
            <p:spPr>
              <a:xfrm>
                <a:off x="2123967"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5" name="円/楕円 304"/>
              <p:cNvSpPr/>
              <p:nvPr/>
            </p:nvSpPr>
            <p:spPr>
              <a:xfrm>
                <a:off x="241136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6" name="円/楕円 305"/>
              <p:cNvSpPr/>
              <p:nvPr/>
            </p:nvSpPr>
            <p:spPr>
              <a:xfrm>
                <a:off x="2916293" y="3861414"/>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7" name="円/楕円 306"/>
              <p:cNvSpPr/>
              <p:nvPr/>
            </p:nvSpPr>
            <p:spPr>
              <a:xfrm>
                <a:off x="3203690" y="3428023"/>
                <a:ext cx="215945"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08" name="直線コネクタ 307"/>
              <p:cNvCxnSpPr>
                <a:stCxn id="302" idx="6"/>
                <a:endCxn id="303" idx="2"/>
              </p:cNvCxnSpPr>
              <p:nvPr/>
            </p:nvCxnSpPr>
            <p:spPr>
              <a:xfrm>
                <a:off x="2627308" y="310417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a:stCxn id="304" idx="7"/>
                <a:endCxn id="302" idx="3"/>
              </p:cNvCxnSpPr>
              <p:nvPr/>
            </p:nvCxnSpPr>
            <p:spPr>
              <a:xfrm rot="5400000" flipH="1" flipV="1">
                <a:off x="2235937" y="3252589"/>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a:stCxn id="304" idx="5"/>
                <a:endCxn id="305" idx="1"/>
              </p:cNvCxnSpPr>
              <p:nvPr/>
            </p:nvCxnSpPr>
            <p:spPr>
              <a:xfrm rot="16200000" flipH="1">
                <a:off x="2235937" y="3685980"/>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a:stCxn id="305" idx="6"/>
                <a:endCxn id="306" idx="2"/>
              </p:cNvCxnSpPr>
              <p:nvPr/>
            </p:nvCxnSpPr>
            <p:spPr>
              <a:xfrm>
                <a:off x="2627308" y="3969365"/>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a:stCxn id="303" idx="5"/>
                <a:endCxn id="307" idx="1"/>
              </p:cNvCxnSpPr>
              <p:nvPr/>
            </p:nvCxnSpPr>
            <p:spPr>
              <a:xfrm rot="16200000" flipH="1">
                <a:off x="3028263" y="3252589"/>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a:stCxn id="306" idx="7"/>
                <a:endCxn id="307" idx="3"/>
              </p:cNvCxnSpPr>
              <p:nvPr/>
            </p:nvCxnSpPr>
            <p:spPr>
              <a:xfrm rot="5400000" flipH="1" flipV="1">
                <a:off x="3028263" y="3685980"/>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29" name="グループ化 73"/>
            <p:cNvGrpSpPr>
              <a:grpSpLocks/>
            </p:cNvGrpSpPr>
            <p:nvPr/>
          </p:nvGrpSpPr>
          <p:grpSpPr bwMode="auto">
            <a:xfrm>
              <a:off x="3707904" y="2996952"/>
              <a:ext cx="1296144" cy="1080120"/>
              <a:chOff x="2123728" y="2996952"/>
              <a:chExt cx="1296144" cy="1080120"/>
            </a:xfrm>
          </p:grpSpPr>
          <p:sp>
            <p:nvSpPr>
              <p:cNvPr id="290" name="円/楕円 289"/>
              <p:cNvSpPr/>
              <p:nvPr/>
            </p:nvSpPr>
            <p:spPr>
              <a:xfrm>
                <a:off x="2411602"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91" name="円/楕円 290"/>
              <p:cNvSpPr/>
              <p:nvPr/>
            </p:nvSpPr>
            <p:spPr>
              <a:xfrm>
                <a:off x="2916531" y="2996463"/>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2" name="円/楕円 291"/>
              <p:cNvSpPr/>
              <p:nvPr/>
            </p:nvSpPr>
            <p:spPr>
              <a:xfrm>
                <a:off x="2124204"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3" name="円/楕円 292"/>
              <p:cNvSpPr/>
              <p:nvPr/>
            </p:nvSpPr>
            <p:spPr>
              <a:xfrm>
                <a:off x="2411602"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4" name="円/楕円 293"/>
              <p:cNvSpPr/>
              <p:nvPr/>
            </p:nvSpPr>
            <p:spPr>
              <a:xfrm>
                <a:off x="2916531" y="3861658"/>
                <a:ext cx="215945"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5" name="円/楕円 294"/>
              <p:cNvSpPr/>
              <p:nvPr/>
            </p:nvSpPr>
            <p:spPr>
              <a:xfrm>
                <a:off x="3203927" y="3428267"/>
                <a:ext cx="215945"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96" name="直線コネクタ 295"/>
              <p:cNvCxnSpPr>
                <a:stCxn id="290" idx="6"/>
                <a:endCxn id="291" idx="2"/>
              </p:cNvCxnSpPr>
              <p:nvPr/>
            </p:nvCxnSpPr>
            <p:spPr>
              <a:xfrm>
                <a:off x="2627546" y="31044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a:stCxn id="292" idx="7"/>
                <a:endCxn id="290" idx="3"/>
              </p:cNvCxnSpPr>
              <p:nvPr/>
            </p:nvCxnSpPr>
            <p:spPr>
              <a:xfrm rot="5400000" flipH="1" flipV="1">
                <a:off x="2236174" y="32528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a:stCxn id="292" idx="5"/>
                <a:endCxn id="293" idx="1"/>
              </p:cNvCxnSpPr>
              <p:nvPr/>
            </p:nvCxnSpPr>
            <p:spPr>
              <a:xfrm rot="16200000" flipH="1">
                <a:off x="2236174" y="3686224"/>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a:stCxn id="293" idx="6"/>
                <a:endCxn id="294" idx="2"/>
              </p:cNvCxnSpPr>
              <p:nvPr/>
            </p:nvCxnSpPr>
            <p:spPr>
              <a:xfrm>
                <a:off x="2627546" y="3969609"/>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a:stCxn id="291" idx="5"/>
                <a:endCxn id="295" idx="1"/>
              </p:cNvCxnSpPr>
              <p:nvPr/>
            </p:nvCxnSpPr>
            <p:spPr>
              <a:xfrm rot="16200000" flipH="1">
                <a:off x="3028501" y="32528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a:stCxn id="294" idx="7"/>
                <a:endCxn id="295" idx="3"/>
              </p:cNvCxnSpPr>
              <p:nvPr/>
            </p:nvCxnSpPr>
            <p:spPr>
              <a:xfrm rot="5400000" flipH="1" flipV="1">
                <a:off x="3028501" y="3686224"/>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30" name="グループ化 86"/>
            <p:cNvGrpSpPr>
              <a:grpSpLocks/>
            </p:cNvGrpSpPr>
            <p:nvPr/>
          </p:nvGrpSpPr>
          <p:grpSpPr bwMode="auto">
            <a:xfrm>
              <a:off x="3707904" y="2132856"/>
              <a:ext cx="1296144" cy="1080120"/>
              <a:chOff x="2123728" y="2996952"/>
              <a:chExt cx="1296144" cy="1080120"/>
            </a:xfrm>
          </p:grpSpPr>
          <p:sp>
            <p:nvSpPr>
              <p:cNvPr id="278" name="円/楕円 277"/>
              <p:cNvSpPr/>
              <p:nvPr/>
            </p:nvSpPr>
            <p:spPr>
              <a:xfrm>
                <a:off x="2411602"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79" name="円/楕円 278"/>
              <p:cNvSpPr/>
              <p:nvPr/>
            </p:nvSpPr>
            <p:spPr>
              <a:xfrm>
                <a:off x="2916531"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0" name="円/楕円 279"/>
              <p:cNvSpPr/>
              <p:nvPr/>
            </p:nvSpPr>
            <p:spPr>
              <a:xfrm>
                <a:off x="2124204"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1" name="円/楕円 280"/>
              <p:cNvSpPr/>
              <p:nvPr/>
            </p:nvSpPr>
            <p:spPr>
              <a:xfrm>
                <a:off x="2411602"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2" name="円/楕円 281"/>
              <p:cNvSpPr/>
              <p:nvPr/>
            </p:nvSpPr>
            <p:spPr>
              <a:xfrm>
                <a:off x="2916531"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3" name="円/楕円 282"/>
              <p:cNvSpPr/>
              <p:nvPr/>
            </p:nvSpPr>
            <p:spPr>
              <a:xfrm>
                <a:off x="3203927"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84" name="直線コネクタ 283"/>
              <p:cNvCxnSpPr>
                <a:stCxn id="278" idx="6"/>
                <a:endCxn id="279" idx="2"/>
              </p:cNvCxnSpPr>
              <p:nvPr/>
            </p:nvCxnSpPr>
            <p:spPr>
              <a:xfrm>
                <a:off x="2627546"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a:stCxn id="280" idx="7"/>
                <a:endCxn id="278" idx="3"/>
              </p:cNvCxnSpPr>
              <p:nvPr/>
            </p:nvCxnSpPr>
            <p:spPr>
              <a:xfrm rot="5400000" flipH="1" flipV="1">
                <a:off x="2236174" y="3253322"/>
                <a:ext cx="279402" cy="13496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a:stCxn id="280" idx="5"/>
                <a:endCxn id="281" idx="1"/>
              </p:cNvCxnSpPr>
              <p:nvPr/>
            </p:nvCxnSpPr>
            <p:spPr>
              <a:xfrm rot="16200000" flipH="1">
                <a:off x="2236174"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a:stCxn id="281" idx="6"/>
                <a:endCxn id="282" idx="2"/>
              </p:cNvCxnSpPr>
              <p:nvPr/>
            </p:nvCxnSpPr>
            <p:spPr>
              <a:xfrm>
                <a:off x="2627546"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a:stCxn id="279" idx="5"/>
                <a:endCxn id="283" idx="1"/>
              </p:cNvCxnSpPr>
              <p:nvPr/>
            </p:nvCxnSpPr>
            <p:spPr>
              <a:xfrm rot="16200000" flipH="1">
                <a:off x="3028501"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a:stCxn id="282" idx="7"/>
                <a:endCxn id="283" idx="3"/>
              </p:cNvCxnSpPr>
              <p:nvPr/>
            </p:nvCxnSpPr>
            <p:spPr>
              <a:xfrm rot="5400000" flipH="1" flipV="1">
                <a:off x="3028501"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31" name="グループ化 99"/>
            <p:cNvGrpSpPr>
              <a:grpSpLocks/>
            </p:cNvGrpSpPr>
            <p:nvPr/>
          </p:nvGrpSpPr>
          <p:grpSpPr bwMode="auto">
            <a:xfrm>
              <a:off x="2123728" y="2132856"/>
              <a:ext cx="1296144" cy="1080120"/>
              <a:chOff x="2123728" y="2996952"/>
              <a:chExt cx="1296144" cy="1080120"/>
            </a:xfrm>
          </p:grpSpPr>
          <p:sp>
            <p:nvSpPr>
              <p:cNvPr id="266" name="円/楕円 265"/>
              <p:cNvSpPr/>
              <p:nvPr/>
            </p:nvSpPr>
            <p:spPr>
              <a:xfrm>
                <a:off x="241112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67" name="円/楕円 266"/>
              <p:cNvSpPr/>
              <p:nvPr/>
            </p:nvSpPr>
            <p:spPr>
              <a:xfrm>
                <a:off x="2916055" y="2996952"/>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8" name="円/楕円 267"/>
              <p:cNvSpPr/>
              <p:nvPr/>
            </p:nvSpPr>
            <p:spPr>
              <a:xfrm>
                <a:off x="2123728"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9" name="円/楕円 268"/>
              <p:cNvSpPr/>
              <p:nvPr/>
            </p:nvSpPr>
            <p:spPr>
              <a:xfrm>
                <a:off x="241112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0" name="円/楕円 269"/>
              <p:cNvSpPr/>
              <p:nvPr/>
            </p:nvSpPr>
            <p:spPr>
              <a:xfrm>
                <a:off x="2916055" y="3860559"/>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1" name="円/楕円 270"/>
              <p:cNvSpPr/>
              <p:nvPr/>
            </p:nvSpPr>
            <p:spPr>
              <a:xfrm>
                <a:off x="3203451" y="3428756"/>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72" name="直線コネクタ 271"/>
              <p:cNvCxnSpPr>
                <a:stCxn id="266" idx="6"/>
                <a:endCxn id="267" idx="2"/>
              </p:cNvCxnSpPr>
              <p:nvPr/>
            </p:nvCxnSpPr>
            <p:spPr>
              <a:xfrm>
                <a:off x="2627070" y="3104903"/>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a:stCxn id="268" idx="7"/>
                <a:endCxn id="266" idx="3"/>
              </p:cNvCxnSpPr>
              <p:nvPr/>
            </p:nvCxnSpPr>
            <p:spPr>
              <a:xfrm rot="5400000" flipH="1" flipV="1">
                <a:off x="2235698" y="3253322"/>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a:stCxn id="268" idx="5"/>
                <a:endCxn id="269" idx="1"/>
              </p:cNvCxnSpPr>
              <p:nvPr/>
            </p:nvCxnSpPr>
            <p:spPr>
              <a:xfrm rot="16200000" flipH="1">
                <a:off x="2235698" y="3685125"/>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a:stCxn id="269" idx="6"/>
                <a:endCxn id="270" idx="2"/>
              </p:cNvCxnSpPr>
              <p:nvPr/>
            </p:nvCxnSpPr>
            <p:spPr>
              <a:xfrm>
                <a:off x="2627070" y="3968510"/>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a:stCxn id="267" idx="5"/>
                <a:endCxn id="271" idx="1"/>
              </p:cNvCxnSpPr>
              <p:nvPr/>
            </p:nvCxnSpPr>
            <p:spPr>
              <a:xfrm rot="16200000" flipH="1">
                <a:off x="3028025" y="3253322"/>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a:stCxn id="270" idx="7"/>
                <a:endCxn id="271" idx="3"/>
              </p:cNvCxnSpPr>
              <p:nvPr/>
            </p:nvCxnSpPr>
            <p:spPr>
              <a:xfrm rot="5400000" flipH="1" flipV="1">
                <a:off x="3028025" y="3685125"/>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32" name="グループ化 112"/>
            <p:cNvGrpSpPr>
              <a:grpSpLocks/>
            </p:cNvGrpSpPr>
            <p:nvPr/>
          </p:nvGrpSpPr>
          <p:grpSpPr bwMode="auto">
            <a:xfrm>
              <a:off x="3707904" y="3861048"/>
              <a:ext cx="1296144" cy="1080120"/>
              <a:chOff x="2123728" y="2996952"/>
              <a:chExt cx="1296144" cy="1080120"/>
            </a:xfrm>
          </p:grpSpPr>
          <p:sp>
            <p:nvSpPr>
              <p:cNvPr id="254" name="円/楕円 253"/>
              <p:cNvSpPr/>
              <p:nvPr/>
            </p:nvSpPr>
            <p:spPr>
              <a:xfrm>
                <a:off x="2411602"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55" name="円/楕円 254"/>
              <p:cNvSpPr/>
              <p:nvPr/>
            </p:nvSpPr>
            <p:spPr>
              <a:xfrm>
                <a:off x="2916531"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 name="円/楕円 255"/>
              <p:cNvSpPr/>
              <p:nvPr/>
            </p:nvSpPr>
            <p:spPr>
              <a:xfrm>
                <a:off x="2124204"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7" name="円/楕円 256"/>
              <p:cNvSpPr/>
              <p:nvPr/>
            </p:nvSpPr>
            <p:spPr>
              <a:xfrm>
                <a:off x="2411602"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8" name="円/楕円 257"/>
              <p:cNvSpPr/>
              <p:nvPr/>
            </p:nvSpPr>
            <p:spPr>
              <a:xfrm>
                <a:off x="2916531"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9" name="円/楕円 258"/>
              <p:cNvSpPr/>
              <p:nvPr/>
            </p:nvSpPr>
            <p:spPr>
              <a:xfrm>
                <a:off x="3203927"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60" name="直線コネクタ 259"/>
              <p:cNvCxnSpPr>
                <a:stCxn id="254" idx="6"/>
                <a:endCxn id="255" idx="2"/>
              </p:cNvCxnSpPr>
              <p:nvPr/>
            </p:nvCxnSpPr>
            <p:spPr>
              <a:xfrm>
                <a:off x="2627546"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a:stCxn id="256" idx="7"/>
                <a:endCxn id="254" idx="3"/>
              </p:cNvCxnSpPr>
              <p:nvPr/>
            </p:nvCxnSpPr>
            <p:spPr>
              <a:xfrm rot="5400000" flipH="1" flipV="1">
                <a:off x="2236174"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a:stCxn id="256" idx="5"/>
                <a:endCxn id="257" idx="1"/>
              </p:cNvCxnSpPr>
              <p:nvPr/>
            </p:nvCxnSpPr>
            <p:spPr>
              <a:xfrm rot="16200000" flipH="1">
                <a:off x="2236174"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a:stCxn id="257" idx="6"/>
                <a:endCxn id="258" idx="2"/>
              </p:cNvCxnSpPr>
              <p:nvPr/>
            </p:nvCxnSpPr>
            <p:spPr>
              <a:xfrm>
                <a:off x="2627546"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a:stCxn id="255" idx="5"/>
                <a:endCxn id="259" idx="1"/>
              </p:cNvCxnSpPr>
              <p:nvPr/>
            </p:nvCxnSpPr>
            <p:spPr>
              <a:xfrm rot="16200000" flipH="1">
                <a:off x="3028501"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a:stCxn id="258" idx="7"/>
                <a:endCxn id="259" idx="3"/>
              </p:cNvCxnSpPr>
              <p:nvPr/>
            </p:nvCxnSpPr>
            <p:spPr>
              <a:xfrm rot="5400000" flipH="1" flipV="1">
                <a:off x="3028501"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5733" name="グループ化 125"/>
            <p:cNvGrpSpPr>
              <a:grpSpLocks/>
            </p:cNvGrpSpPr>
            <p:nvPr/>
          </p:nvGrpSpPr>
          <p:grpSpPr bwMode="auto">
            <a:xfrm>
              <a:off x="2123728" y="3861048"/>
              <a:ext cx="1296144" cy="1080120"/>
              <a:chOff x="2123728" y="2996952"/>
              <a:chExt cx="1296144" cy="1080120"/>
            </a:xfrm>
          </p:grpSpPr>
          <p:sp>
            <p:nvSpPr>
              <p:cNvPr id="242" name="円/楕円 241"/>
              <p:cNvSpPr/>
              <p:nvPr/>
            </p:nvSpPr>
            <p:spPr>
              <a:xfrm>
                <a:off x="241112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43" name="円/楕円 242"/>
              <p:cNvSpPr/>
              <p:nvPr/>
            </p:nvSpPr>
            <p:spPr>
              <a:xfrm>
                <a:off x="2916055" y="2997563"/>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4" name="円/楕円 243"/>
              <p:cNvSpPr/>
              <p:nvPr/>
            </p:nvSpPr>
            <p:spPr>
              <a:xfrm>
                <a:off x="2123728"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5" name="円/楕円 244"/>
              <p:cNvSpPr/>
              <p:nvPr/>
            </p:nvSpPr>
            <p:spPr>
              <a:xfrm>
                <a:off x="241112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6" name="円/楕円 245"/>
              <p:cNvSpPr/>
              <p:nvPr/>
            </p:nvSpPr>
            <p:spPr>
              <a:xfrm>
                <a:off x="2916055" y="3861170"/>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7" name="円/楕円 246"/>
              <p:cNvSpPr/>
              <p:nvPr/>
            </p:nvSpPr>
            <p:spPr>
              <a:xfrm>
                <a:off x="3203451" y="3429367"/>
                <a:ext cx="215945"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48" name="直線コネクタ 247"/>
              <p:cNvCxnSpPr>
                <a:stCxn id="242" idx="6"/>
                <a:endCxn id="243" idx="2"/>
              </p:cNvCxnSpPr>
              <p:nvPr/>
            </p:nvCxnSpPr>
            <p:spPr>
              <a:xfrm>
                <a:off x="2627070" y="3105514"/>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a:stCxn id="244" idx="7"/>
                <a:endCxn id="242" idx="3"/>
              </p:cNvCxnSpPr>
              <p:nvPr/>
            </p:nvCxnSpPr>
            <p:spPr>
              <a:xfrm rot="5400000" flipH="1" flipV="1">
                <a:off x="2235698" y="3253933"/>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a:stCxn id="244" idx="5"/>
                <a:endCxn id="245" idx="1"/>
              </p:cNvCxnSpPr>
              <p:nvPr/>
            </p:nvCxnSpPr>
            <p:spPr>
              <a:xfrm rot="16200000" flipH="1">
                <a:off x="2235698" y="3685736"/>
                <a:ext cx="279402" cy="13496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a:stCxn id="245" idx="6"/>
                <a:endCxn id="246" idx="2"/>
              </p:cNvCxnSpPr>
              <p:nvPr/>
            </p:nvCxnSpPr>
            <p:spPr>
              <a:xfrm>
                <a:off x="2627070" y="3969121"/>
                <a:ext cx="28898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a:stCxn id="243" idx="5"/>
                <a:endCxn id="247" idx="1"/>
              </p:cNvCxnSpPr>
              <p:nvPr/>
            </p:nvCxnSpPr>
            <p:spPr>
              <a:xfrm rot="16200000" flipH="1">
                <a:off x="3028025" y="3253933"/>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a:stCxn id="246" idx="7"/>
                <a:endCxn id="247" idx="3"/>
              </p:cNvCxnSpPr>
              <p:nvPr/>
            </p:nvCxnSpPr>
            <p:spPr>
              <a:xfrm rot="5400000" flipH="1" flipV="1">
                <a:off x="3028025" y="3685736"/>
                <a:ext cx="279402" cy="13496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454" name="グループ化 453"/>
          <p:cNvGrpSpPr>
            <a:grpSpLocks/>
          </p:cNvGrpSpPr>
          <p:nvPr/>
        </p:nvGrpSpPr>
        <p:grpSpPr bwMode="auto">
          <a:xfrm>
            <a:off x="2411413" y="2133600"/>
            <a:ext cx="5761037" cy="3240088"/>
            <a:chOff x="2411760" y="2132856"/>
            <a:chExt cx="5760640" cy="3240360"/>
          </a:xfrm>
        </p:grpSpPr>
        <p:grpSp>
          <p:nvGrpSpPr>
            <p:cNvPr id="25611" name="グループ化 330"/>
            <p:cNvGrpSpPr>
              <a:grpSpLocks/>
            </p:cNvGrpSpPr>
            <p:nvPr/>
          </p:nvGrpSpPr>
          <p:grpSpPr bwMode="auto">
            <a:xfrm>
              <a:off x="2411760" y="2132856"/>
              <a:ext cx="2880320" cy="3240360"/>
              <a:chOff x="5652120" y="1412776"/>
              <a:chExt cx="2880320" cy="3240360"/>
            </a:xfrm>
          </p:grpSpPr>
          <p:grpSp>
            <p:nvGrpSpPr>
              <p:cNvPr id="25615" name="グループ化 152"/>
              <p:cNvGrpSpPr>
                <a:grpSpLocks/>
              </p:cNvGrpSpPr>
              <p:nvPr/>
            </p:nvGrpSpPr>
            <p:grpSpPr bwMode="auto">
              <a:xfrm>
                <a:off x="5652120" y="1844824"/>
                <a:ext cx="2880320" cy="2808312"/>
                <a:chOff x="2123728" y="2132856"/>
                <a:chExt cx="2880320" cy="2808312"/>
              </a:xfrm>
            </p:grpSpPr>
            <p:grpSp>
              <p:nvGrpSpPr>
                <p:cNvPr id="25622" name="グループ化 46"/>
                <p:cNvGrpSpPr>
                  <a:grpSpLocks/>
                </p:cNvGrpSpPr>
                <p:nvPr/>
              </p:nvGrpSpPr>
              <p:grpSpPr bwMode="auto">
                <a:xfrm>
                  <a:off x="2123728" y="2996952"/>
                  <a:ext cx="1296144" cy="1080120"/>
                  <a:chOff x="2123728" y="2996952"/>
                  <a:chExt cx="1296144" cy="1080120"/>
                </a:xfrm>
              </p:grpSpPr>
              <p:sp>
                <p:nvSpPr>
                  <p:cNvPr id="442" name="円/楕円 3"/>
                  <p:cNvSpPr/>
                  <p:nvPr/>
                </p:nvSpPr>
                <p:spPr>
                  <a:xfrm>
                    <a:off x="241263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43" name="円/楕円 4"/>
                  <p:cNvSpPr/>
                  <p:nvPr/>
                </p:nvSpPr>
                <p:spPr>
                  <a:xfrm>
                    <a:off x="291583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4" name="円/楕円 5"/>
                  <p:cNvSpPr/>
                  <p:nvPr/>
                </p:nvSpPr>
                <p:spPr>
                  <a:xfrm>
                    <a:off x="212372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5" name="円/楕円 6"/>
                  <p:cNvSpPr/>
                  <p:nvPr/>
                </p:nvSpPr>
                <p:spPr>
                  <a:xfrm>
                    <a:off x="241263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6" name="円/楕円 7"/>
                  <p:cNvSpPr/>
                  <p:nvPr/>
                </p:nvSpPr>
                <p:spPr>
                  <a:xfrm>
                    <a:off x="291583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7" name="円/楕円 8"/>
                  <p:cNvSpPr/>
                  <p:nvPr/>
                </p:nvSpPr>
                <p:spPr>
                  <a:xfrm>
                    <a:off x="3204740" y="3428153"/>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48" name="直線コネクタ 10"/>
                  <p:cNvCxnSpPr/>
                  <p:nvPr/>
                </p:nvCxnSpPr>
                <p:spPr>
                  <a:xfrm>
                    <a:off x="262851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9" name="直線コネクタ 448"/>
                  <p:cNvCxnSpPr/>
                  <p:nvPr/>
                </p:nvCxnSpPr>
                <p:spPr>
                  <a:xfrm rot="5400000" flipH="1" flipV="1">
                    <a:off x="223561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0" name="直線コネクタ 449"/>
                  <p:cNvCxnSpPr/>
                  <p:nvPr/>
                </p:nvCxnSpPr>
                <p:spPr>
                  <a:xfrm rot="16200000" flipH="1">
                    <a:off x="223561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1" name="直線コネクタ 450"/>
                  <p:cNvCxnSpPr/>
                  <p:nvPr/>
                </p:nvCxnSpPr>
                <p:spPr>
                  <a:xfrm>
                    <a:off x="262851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2" name="直線コネクタ 451"/>
                  <p:cNvCxnSpPr/>
                  <p:nvPr/>
                </p:nvCxnSpPr>
                <p:spPr>
                  <a:xfrm rot="16200000" flipH="1">
                    <a:off x="302931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3" name="直線コネクタ 452"/>
                  <p:cNvCxnSpPr/>
                  <p:nvPr/>
                </p:nvCxnSpPr>
                <p:spPr>
                  <a:xfrm rot="5400000" flipH="1" flipV="1">
                    <a:off x="302931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3" name="グループ化 47"/>
                <p:cNvGrpSpPr>
                  <a:grpSpLocks/>
                </p:cNvGrpSpPr>
                <p:nvPr/>
              </p:nvGrpSpPr>
              <p:grpSpPr bwMode="auto">
                <a:xfrm>
                  <a:off x="2915816" y="2564904"/>
                  <a:ext cx="1296144" cy="1080120"/>
                  <a:chOff x="2123728" y="2996952"/>
                  <a:chExt cx="1296144" cy="1080120"/>
                </a:xfrm>
              </p:grpSpPr>
              <p:sp>
                <p:nvSpPr>
                  <p:cNvPr id="430" name="円/楕円 429"/>
                  <p:cNvSpPr/>
                  <p:nvPr/>
                </p:nvSpPr>
                <p:spPr>
                  <a:xfrm>
                    <a:off x="2412652"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31" name="円/楕円 430"/>
                  <p:cNvSpPr/>
                  <p:nvPr/>
                </p:nvSpPr>
                <p:spPr>
                  <a:xfrm>
                    <a:off x="2915855"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2" name="円/楕円 431"/>
                  <p:cNvSpPr/>
                  <p:nvPr/>
                </p:nvSpPr>
                <p:spPr>
                  <a:xfrm>
                    <a:off x="2123747"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3" name="円/楕円 432"/>
                  <p:cNvSpPr/>
                  <p:nvPr/>
                </p:nvSpPr>
                <p:spPr>
                  <a:xfrm>
                    <a:off x="2412652"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4" name="円/楕円 433"/>
                  <p:cNvSpPr/>
                  <p:nvPr/>
                </p:nvSpPr>
                <p:spPr>
                  <a:xfrm>
                    <a:off x="2915855"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5" name="円/楕円 434"/>
                  <p:cNvSpPr/>
                  <p:nvPr/>
                </p:nvSpPr>
                <p:spPr>
                  <a:xfrm>
                    <a:off x="3204760"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36" name="直線コネクタ 435"/>
                  <p:cNvCxnSpPr>
                    <a:stCxn id="430" idx="6"/>
                    <a:endCxn id="431" idx="2"/>
                  </p:cNvCxnSpPr>
                  <p:nvPr/>
                </p:nvCxnSpPr>
                <p:spPr>
                  <a:xfrm>
                    <a:off x="2628537" y="3104487"/>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7" name="直線コネクタ 436"/>
                  <p:cNvCxnSpPr>
                    <a:stCxn id="432" idx="7"/>
                    <a:endCxn id="430" idx="3"/>
                  </p:cNvCxnSpPr>
                  <p:nvPr/>
                </p:nvCxnSpPr>
                <p:spPr>
                  <a:xfrm rot="5400000" flipH="1" flipV="1">
                    <a:off x="2235637"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8" name="直線コネクタ 437"/>
                  <p:cNvCxnSpPr>
                    <a:stCxn id="432" idx="5"/>
                    <a:endCxn id="433" idx="1"/>
                  </p:cNvCxnSpPr>
                  <p:nvPr/>
                </p:nvCxnSpPr>
                <p:spPr>
                  <a:xfrm rot="16200000" flipH="1">
                    <a:off x="2235637"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9" name="直線コネクタ 438"/>
                  <p:cNvCxnSpPr>
                    <a:stCxn id="433" idx="6"/>
                    <a:endCxn id="434" idx="2"/>
                  </p:cNvCxnSpPr>
                  <p:nvPr/>
                </p:nvCxnSpPr>
                <p:spPr>
                  <a:xfrm>
                    <a:off x="2628537" y="3969748"/>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0" name="直線コネクタ 439"/>
                  <p:cNvCxnSpPr>
                    <a:stCxn id="431" idx="5"/>
                    <a:endCxn id="435" idx="1"/>
                  </p:cNvCxnSpPr>
                  <p:nvPr/>
                </p:nvCxnSpPr>
                <p:spPr>
                  <a:xfrm rot="16200000" flipH="1">
                    <a:off x="3029332"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1" name="直線コネクタ 440"/>
                  <p:cNvCxnSpPr>
                    <a:stCxn id="434" idx="7"/>
                    <a:endCxn id="435" idx="3"/>
                  </p:cNvCxnSpPr>
                  <p:nvPr/>
                </p:nvCxnSpPr>
                <p:spPr>
                  <a:xfrm rot="5400000" flipH="1" flipV="1">
                    <a:off x="3029332"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4" name="グループ化 60"/>
                <p:cNvGrpSpPr>
                  <a:grpSpLocks/>
                </p:cNvGrpSpPr>
                <p:nvPr/>
              </p:nvGrpSpPr>
              <p:grpSpPr bwMode="auto">
                <a:xfrm>
                  <a:off x="2915816" y="3429000"/>
                  <a:ext cx="1296144" cy="1080120"/>
                  <a:chOff x="2123728" y="2996952"/>
                  <a:chExt cx="1296144" cy="1080120"/>
                </a:xfrm>
              </p:grpSpPr>
              <p:sp>
                <p:nvSpPr>
                  <p:cNvPr id="418" name="円/楕円 417"/>
                  <p:cNvSpPr/>
                  <p:nvPr/>
                </p:nvSpPr>
                <p:spPr>
                  <a:xfrm>
                    <a:off x="2412652" y="2996105"/>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19" name="円/楕円 418"/>
                  <p:cNvSpPr/>
                  <p:nvPr/>
                </p:nvSpPr>
                <p:spPr>
                  <a:xfrm>
                    <a:off x="2915855" y="2996105"/>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0" name="円/楕円 419"/>
                  <p:cNvSpPr/>
                  <p:nvPr/>
                </p:nvSpPr>
                <p:spPr>
                  <a:xfrm>
                    <a:off x="2123747"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1" name="円/楕円 420"/>
                  <p:cNvSpPr/>
                  <p:nvPr/>
                </p:nvSpPr>
                <p:spPr>
                  <a:xfrm>
                    <a:off x="2412652"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2" name="円/楕円 421"/>
                  <p:cNvSpPr/>
                  <p:nvPr/>
                </p:nvSpPr>
                <p:spPr>
                  <a:xfrm>
                    <a:off x="2915855"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3" name="円/楕円 422"/>
                  <p:cNvSpPr/>
                  <p:nvPr/>
                </p:nvSpPr>
                <p:spPr>
                  <a:xfrm>
                    <a:off x="3204760"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24" name="直線コネクタ 423"/>
                  <p:cNvCxnSpPr>
                    <a:stCxn id="418" idx="6"/>
                    <a:endCxn id="419" idx="2"/>
                  </p:cNvCxnSpPr>
                  <p:nvPr/>
                </p:nvCxnSpPr>
                <p:spPr>
                  <a:xfrm>
                    <a:off x="2628537" y="3104064"/>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5" name="直線コネクタ 424"/>
                  <p:cNvCxnSpPr>
                    <a:stCxn id="420" idx="7"/>
                    <a:endCxn id="418" idx="3"/>
                  </p:cNvCxnSpPr>
                  <p:nvPr/>
                </p:nvCxnSpPr>
                <p:spPr>
                  <a:xfrm rot="5400000" flipH="1" flipV="1">
                    <a:off x="2235637"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6" name="直線コネクタ 425"/>
                  <p:cNvCxnSpPr>
                    <a:stCxn id="420" idx="5"/>
                    <a:endCxn id="421" idx="1"/>
                  </p:cNvCxnSpPr>
                  <p:nvPr/>
                </p:nvCxnSpPr>
                <p:spPr>
                  <a:xfrm rot="16200000" flipH="1">
                    <a:off x="2235637"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7" name="直線コネクタ 426"/>
                  <p:cNvCxnSpPr>
                    <a:stCxn id="421" idx="6"/>
                    <a:endCxn id="422" idx="2"/>
                  </p:cNvCxnSpPr>
                  <p:nvPr/>
                </p:nvCxnSpPr>
                <p:spPr>
                  <a:xfrm>
                    <a:off x="2628537" y="3969325"/>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8" name="直線コネクタ 427"/>
                  <p:cNvCxnSpPr>
                    <a:stCxn id="419" idx="5"/>
                    <a:endCxn id="423" idx="1"/>
                  </p:cNvCxnSpPr>
                  <p:nvPr/>
                </p:nvCxnSpPr>
                <p:spPr>
                  <a:xfrm rot="16200000" flipH="1">
                    <a:off x="3029332"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9" name="直線コネクタ 428"/>
                  <p:cNvCxnSpPr>
                    <a:stCxn id="422" idx="7"/>
                    <a:endCxn id="423" idx="3"/>
                  </p:cNvCxnSpPr>
                  <p:nvPr/>
                </p:nvCxnSpPr>
                <p:spPr>
                  <a:xfrm rot="5400000" flipH="1" flipV="1">
                    <a:off x="3029332"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5" name="グループ化 73"/>
                <p:cNvGrpSpPr>
                  <a:grpSpLocks/>
                </p:cNvGrpSpPr>
                <p:nvPr/>
              </p:nvGrpSpPr>
              <p:grpSpPr bwMode="auto">
                <a:xfrm>
                  <a:off x="3707904" y="2996952"/>
                  <a:ext cx="1296144" cy="1080120"/>
                  <a:chOff x="2123728" y="2996952"/>
                  <a:chExt cx="1296144" cy="1080120"/>
                </a:xfrm>
              </p:grpSpPr>
              <p:sp>
                <p:nvSpPr>
                  <p:cNvPr id="406" name="円/楕円 405"/>
                  <p:cNvSpPr/>
                  <p:nvPr/>
                </p:nvSpPr>
                <p:spPr>
                  <a:xfrm>
                    <a:off x="241267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07" name="円/楕円 406"/>
                  <p:cNvSpPr/>
                  <p:nvPr/>
                </p:nvSpPr>
                <p:spPr>
                  <a:xfrm>
                    <a:off x="291587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8" name="円/楕円 407"/>
                  <p:cNvSpPr/>
                  <p:nvPr/>
                </p:nvSpPr>
                <p:spPr>
                  <a:xfrm>
                    <a:off x="212376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9" name="円/楕円 408"/>
                  <p:cNvSpPr/>
                  <p:nvPr/>
                </p:nvSpPr>
                <p:spPr>
                  <a:xfrm>
                    <a:off x="241267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0" name="円/楕円 409"/>
                  <p:cNvSpPr/>
                  <p:nvPr/>
                </p:nvSpPr>
                <p:spPr>
                  <a:xfrm>
                    <a:off x="291587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1" name="円/楕円 410"/>
                  <p:cNvSpPr/>
                  <p:nvPr/>
                </p:nvSpPr>
                <p:spPr>
                  <a:xfrm>
                    <a:off x="3204780"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12" name="直線コネクタ 411"/>
                  <p:cNvCxnSpPr>
                    <a:stCxn id="406" idx="6"/>
                    <a:endCxn id="407" idx="2"/>
                  </p:cNvCxnSpPr>
                  <p:nvPr/>
                </p:nvCxnSpPr>
                <p:spPr>
                  <a:xfrm>
                    <a:off x="262855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3" name="直線コネクタ 412"/>
                  <p:cNvCxnSpPr>
                    <a:stCxn id="408" idx="7"/>
                    <a:endCxn id="406" idx="3"/>
                  </p:cNvCxnSpPr>
                  <p:nvPr/>
                </p:nvCxnSpPr>
                <p:spPr>
                  <a:xfrm rot="5400000" flipH="1" flipV="1">
                    <a:off x="223565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4" name="直線コネクタ 413"/>
                  <p:cNvCxnSpPr>
                    <a:stCxn id="408" idx="5"/>
                    <a:endCxn id="409" idx="1"/>
                  </p:cNvCxnSpPr>
                  <p:nvPr/>
                </p:nvCxnSpPr>
                <p:spPr>
                  <a:xfrm rot="16200000" flipH="1">
                    <a:off x="223565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5" name="直線コネクタ 414"/>
                  <p:cNvCxnSpPr>
                    <a:stCxn id="409" idx="6"/>
                    <a:endCxn id="410" idx="2"/>
                  </p:cNvCxnSpPr>
                  <p:nvPr/>
                </p:nvCxnSpPr>
                <p:spPr>
                  <a:xfrm>
                    <a:off x="262855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6" name="直線コネクタ 415"/>
                  <p:cNvCxnSpPr>
                    <a:stCxn id="407" idx="5"/>
                    <a:endCxn id="411" idx="1"/>
                  </p:cNvCxnSpPr>
                  <p:nvPr/>
                </p:nvCxnSpPr>
                <p:spPr>
                  <a:xfrm rot="16200000" flipH="1">
                    <a:off x="302935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7" name="直線コネクタ 416"/>
                  <p:cNvCxnSpPr>
                    <a:stCxn id="410" idx="7"/>
                    <a:endCxn id="411" idx="3"/>
                  </p:cNvCxnSpPr>
                  <p:nvPr/>
                </p:nvCxnSpPr>
                <p:spPr>
                  <a:xfrm rot="5400000" flipH="1" flipV="1">
                    <a:off x="302935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6" name="グループ化 86"/>
                <p:cNvGrpSpPr>
                  <a:grpSpLocks/>
                </p:cNvGrpSpPr>
                <p:nvPr/>
              </p:nvGrpSpPr>
              <p:grpSpPr bwMode="auto">
                <a:xfrm>
                  <a:off x="3707904" y="2132856"/>
                  <a:ext cx="1296144" cy="1080120"/>
                  <a:chOff x="2123728" y="2996952"/>
                  <a:chExt cx="1296144" cy="1080120"/>
                </a:xfrm>
              </p:grpSpPr>
              <p:sp>
                <p:nvSpPr>
                  <p:cNvPr id="394" name="円/楕円 393"/>
                  <p:cNvSpPr/>
                  <p:nvPr/>
                </p:nvSpPr>
                <p:spPr>
                  <a:xfrm>
                    <a:off x="241267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95" name="円/楕円 394"/>
                  <p:cNvSpPr/>
                  <p:nvPr/>
                </p:nvSpPr>
                <p:spPr>
                  <a:xfrm>
                    <a:off x="291587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6" name="円/楕円 395"/>
                  <p:cNvSpPr/>
                  <p:nvPr/>
                </p:nvSpPr>
                <p:spPr>
                  <a:xfrm>
                    <a:off x="212376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7" name="円/楕円 396"/>
                  <p:cNvSpPr/>
                  <p:nvPr/>
                </p:nvSpPr>
                <p:spPr>
                  <a:xfrm>
                    <a:off x="241267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8" name="円/楕円 397"/>
                  <p:cNvSpPr/>
                  <p:nvPr/>
                </p:nvSpPr>
                <p:spPr>
                  <a:xfrm>
                    <a:off x="291587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9" name="円/楕円 398"/>
                  <p:cNvSpPr/>
                  <p:nvPr/>
                </p:nvSpPr>
                <p:spPr>
                  <a:xfrm>
                    <a:off x="320478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00" name="直線コネクタ 399"/>
                  <p:cNvCxnSpPr>
                    <a:stCxn id="394" idx="6"/>
                    <a:endCxn id="395" idx="2"/>
                  </p:cNvCxnSpPr>
                  <p:nvPr/>
                </p:nvCxnSpPr>
                <p:spPr>
                  <a:xfrm>
                    <a:off x="262855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1" name="直線コネクタ 400"/>
                  <p:cNvCxnSpPr>
                    <a:stCxn id="396" idx="7"/>
                    <a:endCxn id="394" idx="3"/>
                  </p:cNvCxnSpPr>
                  <p:nvPr/>
                </p:nvCxnSpPr>
                <p:spPr>
                  <a:xfrm rot="5400000" flipH="1" flipV="1">
                    <a:off x="223565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2" name="直線コネクタ 401"/>
                  <p:cNvCxnSpPr>
                    <a:stCxn id="396" idx="5"/>
                    <a:endCxn id="397" idx="1"/>
                  </p:cNvCxnSpPr>
                  <p:nvPr/>
                </p:nvCxnSpPr>
                <p:spPr>
                  <a:xfrm rot="16200000" flipH="1">
                    <a:off x="223565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3" name="直線コネクタ 402"/>
                  <p:cNvCxnSpPr>
                    <a:stCxn id="397" idx="6"/>
                    <a:endCxn id="398" idx="2"/>
                  </p:cNvCxnSpPr>
                  <p:nvPr/>
                </p:nvCxnSpPr>
                <p:spPr>
                  <a:xfrm>
                    <a:off x="262855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4" name="直線コネクタ 403"/>
                  <p:cNvCxnSpPr>
                    <a:stCxn id="395" idx="5"/>
                    <a:endCxn id="399" idx="1"/>
                  </p:cNvCxnSpPr>
                  <p:nvPr/>
                </p:nvCxnSpPr>
                <p:spPr>
                  <a:xfrm rot="16200000" flipH="1">
                    <a:off x="302935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5" name="直線コネクタ 404"/>
                  <p:cNvCxnSpPr>
                    <a:stCxn id="398" idx="7"/>
                    <a:endCxn id="399" idx="3"/>
                  </p:cNvCxnSpPr>
                  <p:nvPr/>
                </p:nvCxnSpPr>
                <p:spPr>
                  <a:xfrm rot="5400000" flipH="1" flipV="1">
                    <a:off x="302935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7" name="グループ化 99"/>
                <p:cNvGrpSpPr>
                  <a:grpSpLocks/>
                </p:cNvGrpSpPr>
                <p:nvPr/>
              </p:nvGrpSpPr>
              <p:grpSpPr bwMode="auto">
                <a:xfrm>
                  <a:off x="2123728" y="2132856"/>
                  <a:ext cx="1296144" cy="1080120"/>
                  <a:chOff x="2123728" y="2996952"/>
                  <a:chExt cx="1296144" cy="1080120"/>
                </a:xfrm>
              </p:grpSpPr>
              <p:sp>
                <p:nvSpPr>
                  <p:cNvPr id="382" name="円/楕円 381"/>
                  <p:cNvSpPr/>
                  <p:nvPr/>
                </p:nvSpPr>
                <p:spPr>
                  <a:xfrm>
                    <a:off x="241263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83" name="円/楕円 382"/>
                  <p:cNvSpPr/>
                  <p:nvPr/>
                </p:nvSpPr>
                <p:spPr>
                  <a:xfrm>
                    <a:off x="291583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4" name="円/楕円 383"/>
                  <p:cNvSpPr/>
                  <p:nvPr/>
                </p:nvSpPr>
                <p:spPr>
                  <a:xfrm>
                    <a:off x="212372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5" name="円/楕円 384"/>
                  <p:cNvSpPr/>
                  <p:nvPr/>
                </p:nvSpPr>
                <p:spPr>
                  <a:xfrm>
                    <a:off x="241263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6" name="円/楕円 385"/>
                  <p:cNvSpPr/>
                  <p:nvPr/>
                </p:nvSpPr>
                <p:spPr>
                  <a:xfrm>
                    <a:off x="291583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7" name="円/楕円 386"/>
                  <p:cNvSpPr/>
                  <p:nvPr/>
                </p:nvSpPr>
                <p:spPr>
                  <a:xfrm>
                    <a:off x="320474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88" name="直線コネクタ 387"/>
                  <p:cNvCxnSpPr>
                    <a:stCxn id="382" idx="6"/>
                    <a:endCxn id="383" idx="2"/>
                  </p:cNvCxnSpPr>
                  <p:nvPr/>
                </p:nvCxnSpPr>
                <p:spPr>
                  <a:xfrm>
                    <a:off x="262851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9" name="直線コネクタ 388"/>
                  <p:cNvCxnSpPr>
                    <a:stCxn id="384" idx="7"/>
                    <a:endCxn id="382" idx="3"/>
                  </p:cNvCxnSpPr>
                  <p:nvPr/>
                </p:nvCxnSpPr>
                <p:spPr>
                  <a:xfrm rot="5400000" flipH="1" flipV="1">
                    <a:off x="223561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0" name="直線コネクタ 389"/>
                  <p:cNvCxnSpPr>
                    <a:stCxn id="384" idx="5"/>
                    <a:endCxn id="385" idx="1"/>
                  </p:cNvCxnSpPr>
                  <p:nvPr/>
                </p:nvCxnSpPr>
                <p:spPr>
                  <a:xfrm rot="16200000" flipH="1">
                    <a:off x="223561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1" name="直線コネクタ 390"/>
                  <p:cNvCxnSpPr>
                    <a:stCxn id="385" idx="6"/>
                    <a:endCxn id="386" idx="2"/>
                  </p:cNvCxnSpPr>
                  <p:nvPr/>
                </p:nvCxnSpPr>
                <p:spPr>
                  <a:xfrm>
                    <a:off x="262851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2" name="直線コネクタ 391"/>
                  <p:cNvCxnSpPr>
                    <a:stCxn id="383" idx="5"/>
                    <a:endCxn id="387" idx="1"/>
                  </p:cNvCxnSpPr>
                  <p:nvPr/>
                </p:nvCxnSpPr>
                <p:spPr>
                  <a:xfrm rot="16200000" flipH="1">
                    <a:off x="302931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3" name="直線コネクタ 392"/>
                  <p:cNvCxnSpPr>
                    <a:stCxn id="386" idx="7"/>
                    <a:endCxn id="387" idx="3"/>
                  </p:cNvCxnSpPr>
                  <p:nvPr/>
                </p:nvCxnSpPr>
                <p:spPr>
                  <a:xfrm rot="5400000" flipH="1" flipV="1">
                    <a:off x="302931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8" name="グループ化 112"/>
                <p:cNvGrpSpPr>
                  <a:grpSpLocks/>
                </p:cNvGrpSpPr>
                <p:nvPr/>
              </p:nvGrpSpPr>
              <p:grpSpPr bwMode="auto">
                <a:xfrm>
                  <a:off x="3707904" y="3861048"/>
                  <a:ext cx="1296144" cy="1080120"/>
                  <a:chOff x="2123728" y="2996952"/>
                  <a:chExt cx="1296144" cy="1080120"/>
                </a:xfrm>
              </p:grpSpPr>
              <p:sp>
                <p:nvSpPr>
                  <p:cNvPr id="370" name="円/楕円 369"/>
                  <p:cNvSpPr/>
                  <p:nvPr/>
                </p:nvSpPr>
                <p:spPr>
                  <a:xfrm>
                    <a:off x="241267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71" name="円/楕円 370"/>
                  <p:cNvSpPr/>
                  <p:nvPr/>
                </p:nvSpPr>
                <p:spPr>
                  <a:xfrm>
                    <a:off x="291587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2" name="円/楕円 371"/>
                  <p:cNvSpPr/>
                  <p:nvPr/>
                </p:nvSpPr>
                <p:spPr>
                  <a:xfrm>
                    <a:off x="212376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3" name="円/楕円 372"/>
                  <p:cNvSpPr/>
                  <p:nvPr/>
                </p:nvSpPr>
                <p:spPr>
                  <a:xfrm>
                    <a:off x="241267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4" name="円/楕円 373"/>
                  <p:cNvSpPr/>
                  <p:nvPr/>
                </p:nvSpPr>
                <p:spPr>
                  <a:xfrm>
                    <a:off x="291587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5" name="円/楕円 374"/>
                  <p:cNvSpPr/>
                  <p:nvPr/>
                </p:nvSpPr>
                <p:spPr>
                  <a:xfrm>
                    <a:off x="320478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76" name="直線コネクタ 375"/>
                  <p:cNvCxnSpPr>
                    <a:stCxn id="370" idx="6"/>
                    <a:endCxn id="371" idx="2"/>
                  </p:cNvCxnSpPr>
                  <p:nvPr/>
                </p:nvCxnSpPr>
                <p:spPr>
                  <a:xfrm>
                    <a:off x="262855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7" name="直線コネクタ 376"/>
                  <p:cNvCxnSpPr>
                    <a:stCxn id="372" idx="7"/>
                    <a:endCxn id="370" idx="3"/>
                  </p:cNvCxnSpPr>
                  <p:nvPr/>
                </p:nvCxnSpPr>
                <p:spPr>
                  <a:xfrm rot="5400000" flipH="1" flipV="1">
                    <a:off x="223565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8" name="直線コネクタ 377"/>
                  <p:cNvCxnSpPr>
                    <a:stCxn id="372" idx="5"/>
                    <a:endCxn id="373" idx="1"/>
                  </p:cNvCxnSpPr>
                  <p:nvPr/>
                </p:nvCxnSpPr>
                <p:spPr>
                  <a:xfrm rot="16200000" flipH="1">
                    <a:off x="223565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9" name="直線コネクタ 378"/>
                  <p:cNvCxnSpPr>
                    <a:stCxn id="373" idx="6"/>
                    <a:endCxn id="374" idx="2"/>
                  </p:cNvCxnSpPr>
                  <p:nvPr/>
                </p:nvCxnSpPr>
                <p:spPr>
                  <a:xfrm>
                    <a:off x="262855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0" name="直線コネクタ 379"/>
                  <p:cNvCxnSpPr>
                    <a:stCxn id="371" idx="5"/>
                    <a:endCxn id="375" idx="1"/>
                  </p:cNvCxnSpPr>
                  <p:nvPr/>
                </p:nvCxnSpPr>
                <p:spPr>
                  <a:xfrm rot="16200000" flipH="1">
                    <a:off x="302935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1" name="直線コネクタ 380"/>
                  <p:cNvCxnSpPr>
                    <a:stCxn id="374" idx="7"/>
                    <a:endCxn id="375" idx="3"/>
                  </p:cNvCxnSpPr>
                  <p:nvPr/>
                </p:nvCxnSpPr>
                <p:spPr>
                  <a:xfrm rot="5400000" flipH="1" flipV="1">
                    <a:off x="302935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29" name="グループ化 125"/>
                <p:cNvGrpSpPr>
                  <a:grpSpLocks/>
                </p:cNvGrpSpPr>
                <p:nvPr/>
              </p:nvGrpSpPr>
              <p:grpSpPr bwMode="auto">
                <a:xfrm>
                  <a:off x="2123728" y="3861048"/>
                  <a:ext cx="1296144" cy="1080120"/>
                  <a:chOff x="2123728" y="2996952"/>
                  <a:chExt cx="1296144" cy="1080120"/>
                </a:xfrm>
              </p:grpSpPr>
              <p:sp>
                <p:nvSpPr>
                  <p:cNvPr id="358" name="円/楕円 357"/>
                  <p:cNvSpPr/>
                  <p:nvPr/>
                </p:nvSpPr>
                <p:spPr>
                  <a:xfrm>
                    <a:off x="241263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59" name="円/楕円 358"/>
                  <p:cNvSpPr/>
                  <p:nvPr/>
                </p:nvSpPr>
                <p:spPr>
                  <a:xfrm>
                    <a:off x="291583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0" name="円/楕円 359"/>
                  <p:cNvSpPr/>
                  <p:nvPr/>
                </p:nvSpPr>
                <p:spPr>
                  <a:xfrm>
                    <a:off x="212372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1" name="円/楕円 360"/>
                  <p:cNvSpPr/>
                  <p:nvPr/>
                </p:nvSpPr>
                <p:spPr>
                  <a:xfrm>
                    <a:off x="241263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2" name="円/楕円 361"/>
                  <p:cNvSpPr/>
                  <p:nvPr/>
                </p:nvSpPr>
                <p:spPr>
                  <a:xfrm>
                    <a:off x="291583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3" name="円/楕円 362"/>
                  <p:cNvSpPr/>
                  <p:nvPr/>
                </p:nvSpPr>
                <p:spPr>
                  <a:xfrm>
                    <a:off x="320474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64" name="直線コネクタ 363"/>
                  <p:cNvCxnSpPr>
                    <a:stCxn id="358" idx="6"/>
                    <a:endCxn id="359" idx="2"/>
                  </p:cNvCxnSpPr>
                  <p:nvPr/>
                </p:nvCxnSpPr>
                <p:spPr>
                  <a:xfrm>
                    <a:off x="262851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5" name="直線コネクタ 364"/>
                  <p:cNvCxnSpPr>
                    <a:stCxn id="360" idx="7"/>
                    <a:endCxn id="358" idx="3"/>
                  </p:cNvCxnSpPr>
                  <p:nvPr/>
                </p:nvCxnSpPr>
                <p:spPr>
                  <a:xfrm rot="5400000" flipH="1" flipV="1">
                    <a:off x="223561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6" name="直線コネクタ 365"/>
                  <p:cNvCxnSpPr>
                    <a:stCxn id="360" idx="5"/>
                    <a:endCxn id="361" idx="1"/>
                  </p:cNvCxnSpPr>
                  <p:nvPr/>
                </p:nvCxnSpPr>
                <p:spPr>
                  <a:xfrm rot="16200000" flipH="1">
                    <a:off x="223561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7" name="直線コネクタ 366"/>
                  <p:cNvCxnSpPr>
                    <a:stCxn id="361" idx="6"/>
                    <a:endCxn id="362" idx="2"/>
                  </p:cNvCxnSpPr>
                  <p:nvPr/>
                </p:nvCxnSpPr>
                <p:spPr>
                  <a:xfrm>
                    <a:off x="262851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8" name="直線コネクタ 367"/>
                  <p:cNvCxnSpPr>
                    <a:stCxn id="359" idx="5"/>
                    <a:endCxn id="363" idx="1"/>
                  </p:cNvCxnSpPr>
                  <p:nvPr/>
                </p:nvCxnSpPr>
                <p:spPr>
                  <a:xfrm rot="16200000" flipH="1">
                    <a:off x="302931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9" name="直線コネクタ 368"/>
                  <p:cNvCxnSpPr>
                    <a:stCxn id="362" idx="7"/>
                    <a:endCxn id="363" idx="3"/>
                  </p:cNvCxnSpPr>
                  <p:nvPr/>
                </p:nvCxnSpPr>
                <p:spPr>
                  <a:xfrm rot="5400000" flipH="1" flipV="1">
                    <a:off x="302931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5616" name="グループ化 326"/>
              <p:cNvGrpSpPr>
                <a:grpSpLocks/>
              </p:cNvGrpSpPr>
              <p:nvPr/>
            </p:nvGrpSpPr>
            <p:grpSpPr bwMode="auto">
              <a:xfrm>
                <a:off x="7236296" y="1412776"/>
                <a:ext cx="319668" cy="463684"/>
                <a:chOff x="7316688" y="2429272"/>
                <a:chExt cx="319668" cy="463684"/>
              </a:xfrm>
            </p:grpSpPr>
            <p:sp>
              <p:nvSpPr>
                <p:cNvPr id="348" name="円/楕円 347"/>
                <p:cNvSpPr/>
                <p:nvPr/>
              </p:nvSpPr>
              <p:spPr>
                <a:xfrm>
                  <a:off x="7316728" y="2429272"/>
                  <a:ext cx="217472"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49" name="直線コネクタ 348"/>
                <p:cNvCxnSpPr>
                  <a:stCxn id="348" idx="5"/>
                </p:cNvCxnSpPr>
                <p:nvPr/>
              </p:nvCxnSpPr>
              <p:spPr>
                <a:xfrm rot="16200000" flipH="1">
                  <a:off x="7430205" y="268568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17" name="グループ化 329"/>
              <p:cNvGrpSpPr>
                <a:grpSpLocks/>
              </p:cNvGrpSpPr>
              <p:nvPr/>
            </p:nvGrpSpPr>
            <p:grpSpPr bwMode="auto">
              <a:xfrm>
                <a:off x="5652120" y="1412776"/>
                <a:ext cx="319668" cy="463684"/>
                <a:chOff x="6516216" y="1484784"/>
                <a:chExt cx="319668" cy="463684"/>
              </a:xfrm>
            </p:grpSpPr>
            <p:sp>
              <p:nvSpPr>
                <p:cNvPr id="346" name="円/楕円 345"/>
                <p:cNvSpPr/>
                <p:nvPr/>
              </p:nvSpPr>
              <p:spPr>
                <a:xfrm>
                  <a:off x="6516216" y="148478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47" name="直線コネクタ 346"/>
                <p:cNvCxnSpPr>
                  <a:stCxn id="346" idx="5"/>
                </p:cNvCxnSpPr>
                <p:nvPr/>
              </p:nvCxnSpPr>
              <p:spPr>
                <a:xfrm rot="16200000" flipH="1">
                  <a:off x="6628106" y="1741197"/>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5612" name="グループ化 341"/>
            <p:cNvGrpSpPr>
              <a:grpSpLocks/>
            </p:cNvGrpSpPr>
            <p:nvPr/>
          </p:nvGrpSpPr>
          <p:grpSpPr bwMode="auto">
            <a:xfrm>
              <a:off x="6372200" y="3717032"/>
              <a:ext cx="1800200" cy="360040"/>
              <a:chOff x="6372200" y="1988840"/>
              <a:chExt cx="1800200" cy="360040"/>
            </a:xfrm>
          </p:grpSpPr>
          <p:sp>
            <p:nvSpPr>
              <p:cNvPr id="341" name="角丸四角形 340"/>
              <p:cNvSpPr/>
              <p:nvPr/>
            </p:nvSpPr>
            <p:spPr>
              <a:xfrm>
                <a:off x="6372299" y="1989122"/>
                <a:ext cx="1800101" cy="360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B  layer</a:t>
                </a:r>
                <a:endParaRPr lang="ja-JP" altLang="en-US" dirty="0">
                  <a:solidFill>
                    <a:schemeClr val="tx1">
                      <a:lumMod val="95000"/>
                      <a:lumOff val="5000"/>
                    </a:schemeClr>
                  </a:solidFill>
                </a:endParaRPr>
              </a:p>
            </p:txBody>
          </p:sp>
          <p:sp>
            <p:nvSpPr>
              <p:cNvPr id="342" name="円/楕円 341"/>
              <p:cNvSpPr/>
              <p:nvPr/>
            </p:nvSpPr>
            <p:spPr>
              <a:xfrm>
                <a:off x="6516752" y="2060566"/>
                <a:ext cx="215885" cy="2175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7"/>
                                        </p:tgtEl>
                                        <p:attrNameLst>
                                          <p:attrName>style.visibility</p:attrName>
                                        </p:attrNameLst>
                                      </p:cBhvr>
                                      <p:to>
                                        <p:strVal val="visible"/>
                                      </p:to>
                                    </p:set>
                                    <p:anim calcmode="lin" valueType="num">
                                      <p:cBhvr additive="base">
                                        <p:cTn id="21" dur="500" fill="hold"/>
                                        <p:tgtEl>
                                          <p:spTgt spid="227"/>
                                        </p:tgtEl>
                                        <p:attrNameLst>
                                          <p:attrName>ppt_x</p:attrName>
                                        </p:attrNameLst>
                                      </p:cBhvr>
                                      <p:tavLst>
                                        <p:tav tm="0">
                                          <p:val>
                                            <p:strVal val="#ppt_x"/>
                                          </p:val>
                                        </p:tav>
                                        <p:tav tm="100000">
                                          <p:val>
                                            <p:strVal val="#ppt_x"/>
                                          </p:val>
                                        </p:tav>
                                      </p:tavLst>
                                    </p:anim>
                                    <p:anim calcmode="lin" valueType="num">
                                      <p:cBhvr additive="base">
                                        <p:cTn id="22"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500" fill="hold"/>
                                        <p:tgtEl>
                                          <p:spTgt spid="111"/>
                                        </p:tgtEl>
                                        <p:attrNameLst>
                                          <p:attrName>ppt_x</p:attrName>
                                        </p:attrNameLst>
                                      </p:cBhvr>
                                      <p:tavLst>
                                        <p:tav tm="0">
                                          <p:val>
                                            <p:strVal val="#ppt_x"/>
                                          </p:val>
                                        </p:tav>
                                        <p:tav tm="100000">
                                          <p:val>
                                            <p:strVal val="#ppt_x"/>
                                          </p:val>
                                        </p:tav>
                                      </p:tavLst>
                                    </p:anim>
                                    <p:anim calcmode="lin" valueType="num">
                                      <p:cBhvr additive="base">
                                        <p:cTn id="2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3"/>
                                        </p:tgtEl>
                                        <p:attrNameLst>
                                          <p:attrName>style.visibility</p:attrName>
                                        </p:attrNameLst>
                                      </p:cBhvr>
                                      <p:to>
                                        <p:strVal val="visible"/>
                                      </p:to>
                                    </p:set>
                                    <p:anim calcmode="lin" valueType="num">
                                      <p:cBhvr additive="base">
                                        <p:cTn id="33" dur="500" fill="hold"/>
                                        <p:tgtEl>
                                          <p:spTgt spid="233"/>
                                        </p:tgtEl>
                                        <p:attrNameLst>
                                          <p:attrName>ppt_x</p:attrName>
                                        </p:attrNameLst>
                                      </p:cBhvr>
                                      <p:tavLst>
                                        <p:tav tm="0">
                                          <p:val>
                                            <p:strVal val="#ppt_x"/>
                                          </p:val>
                                        </p:tav>
                                        <p:tav tm="100000">
                                          <p:val>
                                            <p:strVal val="#ppt_x"/>
                                          </p:val>
                                        </p:tav>
                                      </p:tavLst>
                                    </p:anim>
                                    <p:anim calcmode="lin" valueType="num">
                                      <p:cBhvr additive="base">
                                        <p:cTn id="34" dur="500" fill="hold"/>
                                        <p:tgtEl>
                                          <p:spTgt spid="23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0"/>
                                        </p:tgtEl>
                                        <p:attrNameLst>
                                          <p:attrName>style.visibility</p:attrName>
                                        </p:attrNameLst>
                                      </p:cBhvr>
                                      <p:to>
                                        <p:strVal val="visible"/>
                                      </p:to>
                                    </p:set>
                                    <p:anim calcmode="lin" valueType="num">
                                      <p:cBhvr additive="base">
                                        <p:cTn id="37" dur="500" fill="hold"/>
                                        <p:tgtEl>
                                          <p:spTgt spid="230"/>
                                        </p:tgtEl>
                                        <p:attrNameLst>
                                          <p:attrName>ppt_x</p:attrName>
                                        </p:attrNameLst>
                                      </p:cBhvr>
                                      <p:tavLst>
                                        <p:tav tm="0">
                                          <p:val>
                                            <p:strVal val="#ppt_x"/>
                                          </p:val>
                                        </p:tav>
                                        <p:tav tm="100000">
                                          <p:val>
                                            <p:strVal val="#ppt_x"/>
                                          </p:val>
                                        </p:tav>
                                      </p:tavLst>
                                    </p:anim>
                                    <p:anim calcmode="lin" valueType="num">
                                      <p:cBhvr additive="base">
                                        <p:cTn id="38"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4"/>
                                        </p:tgtEl>
                                        <p:attrNameLst>
                                          <p:attrName>style.visibility</p:attrName>
                                        </p:attrNameLst>
                                      </p:cBhvr>
                                      <p:to>
                                        <p:strVal val="visible"/>
                                      </p:to>
                                    </p:set>
                                    <p:anim calcmode="lin" valueType="num">
                                      <p:cBhvr additive="base">
                                        <p:cTn id="43" dur="500" fill="hold"/>
                                        <p:tgtEl>
                                          <p:spTgt spid="454"/>
                                        </p:tgtEl>
                                        <p:attrNameLst>
                                          <p:attrName>ppt_x</p:attrName>
                                        </p:attrNameLst>
                                      </p:cBhvr>
                                      <p:tavLst>
                                        <p:tav tm="0">
                                          <p:val>
                                            <p:strVal val="#ppt_x"/>
                                          </p:val>
                                        </p:tav>
                                        <p:tav tm="100000">
                                          <p:val>
                                            <p:strVal val="#ppt_x"/>
                                          </p:val>
                                        </p:tav>
                                      </p:tavLst>
                                    </p:anim>
                                    <p:anim calcmode="lin" valueType="num">
                                      <p:cBhvr additive="base">
                                        <p:cTn id="44" dur="500" fill="hold"/>
                                        <p:tgtEl>
                                          <p:spTgt spid="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4" name="グループ化 453"/>
          <p:cNvGrpSpPr>
            <a:grpSpLocks/>
          </p:cNvGrpSpPr>
          <p:nvPr/>
        </p:nvGrpSpPr>
        <p:grpSpPr bwMode="auto">
          <a:xfrm>
            <a:off x="323850" y="1557338"/>
            <a:ext cx="8569325" cy="4824412"/>
            <a:chOff x="323528" y="1556791"/>
            <a:chExt cx="8568952" cy="4824537"/>
          </a:xfrm>
        </p:grpSpPr>
        <p:pic>
          <p:nvPicPr>
            <p:cNvPr id="28201" name="Picture 2" descr="C:\Users\nishida\Desktop\論文\後期セミナー\carbon structure\ABC(rhombo).JPG"/>
            <p:cNvPicPr>
              <a:picLocks noChangeAspect="1" noChangeArrowheads="1"/>
            </p:cNvPicPr>
            <p:nvPr/>
          </p:nvPicPr>
          <p:blipFill>
            <a:blip r:embed="rId3"/>
            <a:srcRect/>
            <a:stretch>
              <a:fillRect/>
            </a:stretch>
          </p:blipFill>
          <p:spPr bwMode="auto">
            <a:xfrm>
              <a:off x="323528" y="1556791"/>
              <a:ext cx="2983220" cy="4824537"/>
            </a:xfrm>
            <a:prstGeom prst="rect">
              <a:avLst/>
            </a:prstGeom>
            <a:noFill/>
            <a:ln w="9525">
              <a:noFill/>
              <a:miter lim="800000"/>
              <a:headEnd/>
              <a:tailEnd/>
            </a:ln>
          </p:spPr>
        </p:pic>
        <p:sp>
          <p:nvSpPr>
            <p:cNvPr id="5" name="角丸四角形 4"/>
            <p:cNvSpPr/>
            <p:nvPr/>
          </p:nvSpPr>
          <p:spPr>
            <a:xfrm>
              <a:off x="3420606" y="1556791"/>
              <a:ext cx="5471874" cy="4537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500" dirty="0"/>
                <a:t>・</a:t>
              </a:r>
              <a:r>
                <a:rPr lang="en-US" altLang="ja-JP" sz="2500" dirty="0">
                  <a:solidFill>
                    <a:srgbClr val="FFFF00"/>
                  </a:solidFill>
                </a:rPr>
                <a:t>Half of the atoms </a:t>
              </a:r>
              <a:r>
                <a:rPr lang="en-US" altLang="ja-JP" sz="2500" dirty="0"/>
                <a:t>are directly above atoms in the adjacent plane and directly below the centers of the hexagonal rings. </a:t>
              </a:r>
            </a:p>
            <a:p>
              <a:pPr fontAlgn="auto">
                <a:spcBef>
                  <a:spcPts val="0"/>
                </a:spcBef>
                <a:spcAft>
                  <a:spcPts val="0"/>
                </a:spcAft>
                <a:defRPr/>
              </a:pPr>
              <a:endParaRPr lang="en-US" altLang="ja-JP" sz="2500" dirty="0">
                <a:solidFill>
                  <a:srgbClr val="E7EA68"/>
                </a:solidFill>
              </a:endParaRPr>
            </a:p>
            <a:p>
              <a:pPr fontAlgn="auto">
                <a:spcBef>
                  <a:spcPts val="0"/>
                </a:spcBef>
                <a:spcAft>
                  <a:spcPts val="0"/>
                </a:spcAft>
                <a:defRPr/>
              </a:pPr>
              <a:r>
                <a:rPr lang="ja-JP" altLang="en-US" sz="2500" dirty="0">
                  <a:solidFill>
                    <a:schemeClr val="tx1"/>
                  </a:solidFill>
                </a:rPr>
                <a:t>・</a:t>
              </a:r>
              <a:r>
                <a:rPr lang="en-US" altLang="ja-JP" sz="2500" dirty="0">
                  <a:solidFill>
                    <a:srgbClr val="FFFF00"/>
                  </a:solidFill>
                </a:rPr>
                <a:t>the other half </a:t>
              </a:r>
              <a:r>
                <a:rPr lang="en-US" altLang="ja-JP" sz="2500" dirty="0"/>
                <a:t>are directly below atoms and above the ring centers.</a:t>
              </a:r>
              <a:endParaRPr lang="ja-JP" altLang="en-US" dirty="0"/>
            </a:p>
          </p:txBody>
        </p:sp>
      </p:grpSp>
      <p:sp>
        <p:nvSpPr>
          <p:cNvPr id="2" name="タイトル 1"/>
          <p:cNvSpPr>
            <a:spLocks noGrp="1"/>
          </p:cNvSpPr>
          <p:nvPr>
            <p:ph type="title"/>
          </p:nvPr>
        </p:nvSpPr>
        <p:spPr>
          <a:xfrm>
            <a:off x="467544" y="260650"/>
            <a:ext cx="8229600" cy="1224136"/>
          </a:xfrm>
        </p:spPr>
        <p:txBody>
          <a:bodyPr>
            <a:normAutofit fontScale="90000"/>
          </a:bodyPr>
          <a:lstStyle/>
          <a:p>
            <a:pPr fontAlgn="auto">
              <a:spcAft>
                <a:spcPts val="0"/>
              </a:spcAft>
              <a:defRPr/>
            </a:pPr>
            <a:r>
              <a:rPr lang="en-US" altLang="ja-JP" dirty="0" err="1" smtClean="0"/>
              <a:t>Rhombohedral</a:t>
            </a:r>
            <a:r>
              <a:rPr lang="en-US" altLang="ja-JP" dirty="0" smtClean="0"/>
              <a:t> graphite</a:t>
            </a:r>
            <a:br>
              <a:rPr lang="en-US" altLang="ja-JP" dirty="0" smtClean="0"/>
            </a:br>
            <a:r>
              <a:rPr lang="en-US" altLang="ja-JP" dirty="0" smtClean="0"/>
              <a:t>(ABC stacking)</a:t>
            </a:r>
            <a:endParaRPr lang="ja-JP" altLang="en-US" dirty="0"/>
          </a:p>
        </p:txBody>
      </p:sp>
      <p:sp>
        <p:nvSpPr>
          <p:cNvPr id="1026" name="スライド番号プレースホルダー 1025"/>
          <p:cNvSpPr>
            <a:spLocks noGrp="1"/>
          </p:cNvSpPr>
          <p:nvPr>
            <p:ph type="sldNum" sz="quarter" idx="12"/>
          </p:nvPr>
        </p:nvSpPr>
        <p:spPr/>
        <p:txBody>
          <a:bodyPr>
            <a:normAutofit fontScale="92500" lnSpcReduction="10000"/>
          </a:bodyPr>
          <a:lstStyle/>
          <a:p>
            <a:pPr>
              <a:defRPr/>
            </a:pPr>
            <a:fld id="{B150CF6A-08AC-4F2A-AB8D-2DA91967448A}" type="slidenum">
              <a:rPr lang="en-US" altLang="ja-JP"/>
              <a:pPr>
                <a:defRPr/>
              </a:pPr>
              <a:t>7</a:t>
            </a:fld>
            <a:endParaRPr lang="en-US" altLang="ja-JP"/>
          </a:p>
        </p:txBody>
      </p:sp>
      <p:grpSp>
        <p:nvGrpSpPr>
          <p:cNvPr id="456" name="グループ化 455"/>
          <p:cNvGrpSpPr>
            <a:grpSpLocks/>
          </p:cNvGrpSpPr>
          <p:nvPr/>
        </p:nvGrpSpPr>
        <p:grpSpPr bwMode="auto">
          <a:xfrm>
            <a:off x="2124075" y="1989138"/>
            <a:ext cx="6048375" cy="2952750"/>
            <a:chOff x="2123728" y="1988840"/>
            <a:chExt cx="6048672" cy="2952328"/>
          </a:xfrm>
        </p:grpSpPr>
        <p:grpSp>
          <p:nvGrpSpPr>
            <p:cNvPr id="28093" name="グループ化 5"/>
            <p:cNvGrpSpPr>
              <a:grpSpLocks/>
            </p:cNvGrpSpPr>
            <p:nvPr/>
          </p:nvGrpSpPr>
          <p:grpSpPr bwMode="auto">
            <a:xfrm>
              <a:off x="2123728" y="2132856"/>
              <a:ext cx="2880320" cy="2808312"/>
              <a:chOff x="2123728" y="2132856"/>
              <a:chExt cx="2880320" cy="2808312"/>
            </a:xfrm>
          </p:grpSpPr>
          <p:grpSp>
            <p:nvGrpSpPr>
              <p:cNvPr id="28097" name="グループ化 46"/>
              <p:cNvGrpSpPr>
                <a:grpSpLocks/>
              </p:cNvGrpSpPr>
              <p:nvPr/>
            </p:nvGrpSpPr>
            <p:grpSpPr bwMode="auto">
              <a:xfrm>
                <a:off x="2123728" y="2996952"/>
                <a:ext cx="1296144" cy="1080120"/>
                <a:chOff x="2123728" y="2996952"/>
                <a:chExt cx="1296144" cy="1080120"/>
              </a:xfrm>
            </p:grpSpPr>
            <p:sp>
              <p:nvSpPr>
                <p:cNvPr id="99" name="円/楕円 3"/>
                <p:cNvSpPr/>
                <p:nvPr/>
              </p:nvSpPr>
              <p:spPr>
                <a:xfrm>
                  <a:off x="2411080" y="2996758"/>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00" name="円/楕円 4"/>
                <p:cNvSpPr/>
                <p:nvPr/>
              </p:nvSpPr>
              <p:spPr>
                <a:xfrm>
                  <a:off x="2915930" y="2996758"/>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1" name="円/楕円 5"/>
                <p:cNvSpPr/>
                <p:nvPr/>
              </p:nvSpPr>
              <p:spPr>
                <a:xfrm>
                  <a:off x="2123728" y="3428496"/>
                  <a:ext cx="215910" cy="21745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2" name="円/楕円 6"/>
                <p:cNvSpPr/>
                <p:nvPr/>
              </p:nvSpPr>
              <p:spPr>
                <a:xfrm>
                  <a:off x="2411080" y="3861823"/>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 name="円/楕円 7"/>
                <p:cNvSpPr/>
                <p:nvPr/>
              </p:nvSpPr>
              <p:spPr>
                <a:xfrm>
                  <a:off x="2915930" y="3861823"/>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4" name="円/楕円 8"/>
                <p:cNvSpPr/>
                <p:nvPr/>
              </p:nvSpPr>
              <p:spPr>
                <a:xfrm>
                  <a:off x="3203280" y="3428496"/>
                  <a:ext cx="215910" cy="21745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5" name="直線コネクタ 10"/>
                <p:cNvCxnSpPr/>
                <p:nvPr/>
              </p:nvCxnSpPr>
              <p:spPr>
                <a:xfrm>
                  <a:off x="2626990" y="3104693"/>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5400000" flipH="1" flipV="1">
                  <a:off x="2235679" y="3253090"/>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16200000" flipH="1">
                  <a:off x="2235679" y="3686416"/>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626990" y="3969757"/>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16200000" flipH="1">
                  <a:off x="3027881" y="3253090"/>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5400000" flipH="1" flipV="1">
                  <a:off x="3027881" y="3686416"/>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098" name="グループ化 47"/>
              <p:cNvGrpSpPr>
                <a:grpSpLocks/>
              </p:cNvGrpSpPr>
              <p:nvPr/>
            </p:nvGrpSpPr>
            <p:grpSpPr bwMode="auto">
              <a:xfrm>
                <a:off x="2915816" y="2564904"/>
                <a:ext cx="1296144" cy="1080120"/>
                <a:chOff x="2123728" y="2996952"/>
                <a:chExt cx="1296144" cy="1080120"/>
              </a:xfrm>
            </p:grpSpPr>
            <p:sp>
              <p:nvSpPr>
                <p:cNvPr id="87" name="円/楕円 86"/>
                <p:cNvSpPr/>
                <p:nvPr/>
              </p:nvSpPr>
              <p:spPr>
                <a:xfrm>
                  <a:off x="2411193" y="2997067"/>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88" name="円/楕円 87"/>
                <p:cNvSpPr/>
                <p:nvPr/>
              </p:nvSpPr>
              <p:spPr>
                <a:xfrm>
                  <a:off x="2916043" y="2997067"/>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9" name="円/楕円 88"/>
                <p:cNvSpPr/>
                <p:nvPr/>
              </p:nvSpPr>
              <p:spPr>
                <a:xfrm>
                  <a:off x="2123842" y="3428805"/>
                  <a:ext cx="215910" cy="21745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0" name="円/楕円 89"/>
                <p:cNvSpPr/>
                <p:nvPr/>
              </p:nvSpPr>
              <p:spPr>
                <a:xfrm>
                  <a:off x="2411193" y="3862132"/>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1" name="円/楕円 90"/>
                <p:cNvSpPr/>
                <p:nvPr/>
              </p:nvSpPr>
              <p:spPr>
                <a:xfrm>
                  <a:off x="2916043" y="3862132"/>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2" name="円/楕円 91"/>
                <p:cNvSpPr/>
                <p:nvPr/>
              </p:nvSpPr>
              <p:spPr>
                <a:xfrm>
                  <a:off x="3203394" y="3428805"/>
                  <a:ext cx="215910" cy="21745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93" name="直線コネクタ 92"/>
                <p:cNvCxnSpPr>
                  <a:stCxn id="87" idx="6"/>
                  <a:endCxn id="88" idx="2"/>
                </p:cNvCxnSpPr>
                <p:nvPr/>
              </p:nvCxnSpPr>
              <p:spPr>
                <a:xfrm>
                  <a:off x="2627103" y="3105002"/>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89" idx="7"/>
                  <a:endCxn id="87" idx="3"/>
                </p:cNvCxnSpPr>
                <p:nvPr/>
              </p:nvCxnSpPr>
              <p:spPr>
                <a:xfrm rot="5400000" flipH="1" flipV="1">
                  <a:off x="2235793" y="3253399"/>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89" idx="5"/>
                  <a:endCxn id="90" idx="1"/>
                </p:cNvCxnSpPr>
                <p:nvPr/>
              </p:nvCxnSpPr>
              <p:spPr>
                <a:xfrm rot="16200000" flipH="1">
                  <a:off x="2235793" y="3686725"/>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90" idx="6"/>
                  <a:endCxn id="91" idx="2"/>
                </p:cNvCxnSpPr>
                <p:nvPr/>
              </p:nvCxnSpPr>
              <p:spPr>
                <a:xfrm>
                  <a:off x="2627103" y="3970066"/>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8" idx="5"/>
                  <a:endCxn id="92" idx="1"/>
                </p:cNvCxnSpPr>
                <p:nvPr/>
              </p:nvCxnSpPr>
              <p:spPr>
                <a:xfrm rot="16200000" flipH="1">
                  <a:off x="3027994" y="3253399"/>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91" idx="7"/>
                  <a:endCxn id="92" idx="3"/>
                </p:cNvCxnSpPr>
                <p:nvPr/>
              </p:nvCxnSpPr>
              <p:spPr>
                <a:xfrm rot="5400000" flipH="1" flipV="1">
                  <a:off x="3027994" y="3686725"/>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099" name="グループ化 60"/>
              <p:cNvGrpSpPr>
                <a:grpSpLocks/>
              </p:cNvGrpSpPr>
              <p:nvPr/>
            </p:nvGrpSpPr>
            <p:grpSpPr bwMode="auto">
              <a:xfrm>
                <a:off x="2915816" y="3429000"/>
                <a:ext cx="1296144" cy="1080120"/>
                <a:chOff x="2123728" y="2996952"/>
                <a:chExt cx="1296144" cy="1080120"/>
              </a:xfrm>
            </p:grpSpPr>
            <p:sp>
              <p:nvSpPr>
                <p:cNvPr id="75" name="円/楕円 74"/>
                <p:cNvSpPr/>
                <p:nvPr/>
              </p:nvSpPr>
              <p:spPr>
                <a:xfrm>
                  <a:off x="2411193" y="2996448"/>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76" name="円/楕円 75"/>
                <p:cNvSpPr/>
                <p:nvPr/>
              </p:nvSpPr>
              <p:spPr>
                <a:xfrm>
                  <a:off x="2916043" y="2996448"/>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7" name="円/楕円 76"/>
                <p:cNvSpPr/>
                <p:nvPr/>
              </p:nvSpPr>
              <p:spPr>
                <a:xfrm>
                  <a:off x="2123842" y="3428187"/>
                  <a:ext cx="215910" cy="21745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8" name="円/楕円 77"/>
                <p:cNvSpPr/>
                <p:nvPr/>
              </p:nvSpPr>
              <p:spPr>
                <a:xfrm>
                  <a:off x="2411193" y="3861513"/>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9" name="円/楕円 78"/>
                <p:cNvSpPr/>
                <p:nvPr/>
              </p:nvSpPr>
              <p:spPr>
                <a:xfrm>
                  <a:off x="2916043" y="3861513"/>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円/楕円 79"/>
                <p:cNvSpPr/>
                <p:nvPr/>
              </p:nvSpPr>
              <p:spPr>
                <a:xfrm>
                  <a:off x="3203394" y="3428187"/>
                  <a:ext cx="215910" cy="217457"/>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81" name="直線コネクタ 80"/>
                <p:cNvCxnSpPr>
                  <a:stCxn id="75" idx="6"/>
                  <a:endCxn id="76" idx="2"/>
                </p:cNvCxnSpPr>
                <p:nvPr/>
              </p:nvCxnSpPr>
              <p:spPr>
                <a:xfrm>
                  <a:off x="2627103" y="3104383"/>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7" idx="7"/>
                  <a:endCxn id="75" idx="3"/>
                </p:cNvCxnSpPr>
                <p:nvPr/>
              </p:nvCxnSpPr>
              <p:spPr>
                <a:xfrm rot="5400000" flipH="1" flipV="1">
                  <a:off x="2235793" y="3252780"/>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7" idx="5"/>
                  <a:endCxn id="78" idx="1"/>
                </p:cNvCxnSpPr>
                <p:nvPr/>
              </p:nvCxnSpPr>
              <p:spPr>
                <a:xfrm rot="16200000" flipH="1">
                  <a:off x="2235793" y="3686106"/>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8" idx="6"/>
                  <a:endCxn id="79" idx="2"/>
                </p:cNvCxnSpPr>
                <p:nvPr/>
              </p:nvCxnSpPr>
              <p:spPr>
                <a:xfrm>
                  <a:off x="2627103" y="3969447"/>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76" idx="5"/>
                  <a:endCxn id="80" idx="1"/>
                </p:cNvCxnSpPr>
                <p:nvPr/>
              </p:nvCxnSpPr>
              <p:spPr>
                <a:xfrm rot="16200000" flipH="1">
                  <a:off x="3027994" y="3252780"/>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79" idx="7"/>
                  <a:endCxn id="80" idx="3"/>
                </p:cNvCxnSpPr>
                <p:nvPr/>
              </p:nvCxnSpPr>
              <p:spPr>
                <a:xfrm rot="5400000" flipH="1" flipV="1">
                  <a:off x="3027994" y="3686106"/>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100" name="グループ化 73"/>
              <p:cNvGrpSpPr>
                <a:grpSpLocks/>
              </p:cNvGrpSpPr>
              <p:nvPr/>
            </p:nvGrpSpPr>
            <p:grpSpPr bwMode="auto">
              <a:xfrm>
                <a:off x="3707904" y="2996952"/>
                <a:ext cx="1296144" cy="1080120"/>
                <a:chOff x="2123728" y="2996952"/>
                <a:chExt cx="1296144" cy="1080120"/>
              </a:xfrm>
            </p:grpSpPr>
            <p:sp>
              <p:nvSpPr>
                <p:cNvPr id="63" name="円/楕円 62"/>
                <p:cNvSpPr/>
                <p:nvPr/>
              </p:nvSpPr>
              <p:spPr>
                <a:xfrm>
                  <a:off x="2411307" y="2996758"/>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64" name="円/楕円 63"/>
                <p:cNvSpPr/>
                <p:nvPr/>
              </p:nvSpPr>
              <p:spPr>
                <a:xfrm>
                  <a:off x="2916157" y="2996758"/>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5" name="円/楕円 64"/>
                <p:cNvSpPr/>
                <p:nvPr/>
              </p:nvSpPr>
              <p:spPr>
                <a:xfrm>
                  <a:off x="2123955" y="3428496"/>
                  <a:ext cx="215910" cy="21745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6" name="円/楕円 65"/>
                <p:cNvSpPr/>
                <p:nvPr/>
              </p:nvSpPr>
              <p:spPr>
                <a:xfrm>
                  <a:off x="2411307" y="3861823"/>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7" name="円/楕円 66"/>
                <p:cNvSpPr/>
                <p:nvPr/>
              </p:nvSpPr>
              <p:spPr>
                <a:xfrm>
                  <a:off x="2916157" y="3861823"/>
                  <a:ext cx="215910" cy="215869"/>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8" name="円/楕円 67"/>
                <p:cNvSpPr/>
                <p:nvPr/>
              </p:nvSpPr>
              <p:spPr>
                <a:xfrm>
                  <a:off x="3203507" y="3428496"/>
                  <a:ext cx="215910" cy="217457"/>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9" name="直線コネクタ 68"/>
                <p:cNvCxnSpPr>
                  <a:stCxn id="63" idx="6"/>
                  <a:endCxn id="64" idx="2"/>
                </p:cNvCxnSpPr>
                <p:nvPr/>
              </p:nvCxnSpPr>
              <p:spPr>
                <a:xfrm>
                  <a:off x="2627217" y="3104693"/>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65" idx="7"/>
                  <a:endCxn id="63" idx="3"/>
                </p:cNvCxnSpPr>
                <p:nvPr/>
              </p:nvCxnSpPr>
              <p:spPr>
                <a:xfrm rot="5400000" flipH="1" flipV="1">
                  <a:off x="2235906" y="3253090"/>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65" idx="5"/>
                  <a:endCxn id="66" idx="1"/>
                </p:cNvCxnSpPr>
                <p:nvPr/>
              </p:nvCxnSpPr>
              <p:spPr>
                <a:xfrm rot="16200000" flipH="1">
                  <a:off x="2235906" y="3686416"/>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6" idx="6"/>
                  <a:endCxn id="67" idx="2"/>
                </p:cNvCxnSpPr>
                <p:nvPr/>
              </p:nvCxnSpPr>
              <p:spPr>
                <a:xfrm>
                  <a:off x="2627217" y="3969757"/>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64" idx="5"/>
                  <a:endCxn id="68" idx="1"/>
                </p:cNvCxnSpPr>
                <p:nvPr/>
              </p:nvCxnSpPr>
              <p:spPr>
                <a:xfrm rot="16200000" flipH="1">
                  <a:off x="3028108" y="3253090"/>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67" idx="7"/>
                  <a:endCxn id="68" idx="3"/>
                </p:cNvCxnSpPr>
                <p:nvPr/>
              </p:nvCxnSpPr>
              <p:spPr>
                <a:xfrm rot="5400000" flipH="1" flipV="1">
                  <a:off x="3028108" y="3686416"/>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101" name="グループ化 86"/>
              <p:cNvGrpSpPr>
                <a:grpSpLocks/>
              </p:cNvGrpSpPr>
              <p:nvPr/>
            </p:nvGrpSpPr>
            <p:grpSpPr bwMode="auto">
              <a:xfrm>
                <a:off x="3707904" y="2132856"/>
                <a:ext cx="1296144" cy="1080120"/>
                <a:chOff x="2123728" y="2996952"/>
                <a:chExt cx="1296144" cy="1080120"/>
              </a:xfrm>
            </p:grpSpPr>
            <p:sp>
              <p:nvSpPr>
                <p:cNvPr id="51" name="円/楕円 50"/>
                <p:cNvSpPr/>
                <p:nvPr/>
              </p:nvSpPr>
              <p:spPr>
                <a:xfrm>
                  <a:off x="2411307" y="2997377"/>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2" name="円/楕円 51"/>
                <p:cNvSpPr/>
                <p:nvPr/>
              </p:nvSpPr>
              <p:spPr>
                <a:xfrm>
                  <a:off x="2916157" y="2997377"/>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 name="円/楕円 52"/>
                <p:cNvSpPr/>
                <p:nvPr/>
              </p:nvSpPr>
              <p:spPr>
                <a:xfrm>
                  <a:off x="2123955" y="3429115"/>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 name="円/楕円 53"/>
                <p:cNvSpPr/>
                <p:nvPr/>
              </p:nvSpPr>
              <p:spPr>
                <a:xfrm>
                  <a:off x="2411307" y="386085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 name="円/楕円 54"/>
                <p:cNvSpPr/>
                <p:nvPr/>
              </p:nvSpPr>
              <p:spPr>
                <a:xfrm>
                  <a:off x="2916157" y="386085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6" name="円/楕円 55"/>
                <p:cNvSpPr/>
                <p:nvPr/>
              </p:nvSpPr>
              <p:spPr>
                <a:xfrm>
                  <a:off x="3203507" y="3429115"/>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7" name="直線コネクタ 56"/>
                <p:cNvCxnSpPr>
                  <a:stCxn id="51" idx="6"/>
                  <a:endCxn id="52" idx="2"/>
                </p:cNvCxnSpPr>
                <p:nvPr/>
              </p:nvCxnSpPr>
              <p:spPr>
                <a:xfrm>
                  <a:off x="2627217" y="3105312"/>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53" idx="7"/>
                  <a:endCxn id="51" idx="3"/>
                </p:cNvCxnSpPr>
                <p:nvPr/>
              </p:nvCxnSpPr>
              <p:spPr>
                <a:xfrm rot="5400000" flipH="1" flipV="1">
                  <a:off x="2235906" y="3253708"/>
                  <a:ext cx="279360" cy="134945"/>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3" idx="5"/>
                  <a:endCxn id="54" idx="1"/>
                </p:cNvCxnSpPr>
                <p:nvPr/>
              </p:nvCxnSpPr>
              <p:spPr>
                <a:xfrm rot="16200000" flipH="1">
                  <a:off x="2235906" y="3685447"/>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4" idx="6"/>
                  <a:endCxn id="55" idx="2"/>
                </p:cNvCxnSpPr>
                <p:nvPr/>
              </p:nvCxnSpPr>
              <p:spPr>
                <a:xfrm>
                  <a:off x="2627217" y="3968788"/>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2" idx="5"/>
                  <a:endCxn id="56" idx="1"/>
                </p:cNvCxnSpPr>
                <p:nvPr/>
              </p:nvCxnSpPr>
              <p:spPr>
                <a:xfrm rot="16200000" flipH="1">
                  <a:off x="3028108" y="3253708"/>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5" idx="7"/>
                  <a:endCxn id="56" idx="3"/>
                </p:cNvCxnSpPr>
                <p:nvPr/>
              </p:nvCxnSpPr>
              <p:spPr>
                <a:xfrm rot="5400000" flipH="1" flipV="1">
                  <a:off x="3028108" y="3685447"/>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102" name="グループ化 99"/>
              <p:cNvGrpSpPr>
                <a:grpSpLocks/>
              </p:cNvGrpSpPr>
              <p:nvPr/>
            </p:nvGrpSpPr>
            <p:grpSpPr bwMode="auto">
              <a:xfrm>
                <a:off x="2123728" y="2132856"/>
                <a:ext cx="1296144" cy="1080120"/>
                <a:chOff x="2123728" y="2996952"/>
                <a:chExt cx="1296144" cy="1080120"/>
              </a:xfrm>
            </p:grpSpPr>
            <p:sp>
              <p:nvSpPr>
                <p:cNvPr id="39" name="円/楕円 38"/>
                <p:cNvSpPr/>
                <p:nvPr/>
              </p:nvSpPr>
              <p:spPr>
                <a:xfrm>
                  <a:off x="2411080" y="2997377"/>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0" name="円/楕円 39"/>
                <p:cNvSpPr/>
                <p:nvPr/>
              </p:nvSpPr>
              <p:spPr>
                <a:xfrm>
                  <a:off x="2915930" y="2997377"/>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 name="円/楕円 40"/>
                <p:cNvSpPr/>
                <p:nvPr/>
              </p:nvSpPr>
              <p:spPr>
                <a:xfrm>
                  <a:off x="2123728" y="3429115"/>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 name="円/楕円 41"/>
                <p:cNvSpPr/>
                <p:nvPr/>
              </p:nvSpPr>
              <p:spPr>
                <a:xfrm>
                  <a:off x="2411080" y="386085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 name="円/楕円 42"/>
                <p:cNvSpPr/>
                <p:nvPr/>
              </p:nvSpPr>
              <p:spPr>
                <a:xfrm>
                  <a:off x="2915930" y="386085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 name="円/楕円 43"/>
                <p:cNvSpPr/>
                <p:nvPr/>
              </p:nvSpPr>
              <p:spPr>
                <a:xfrm>
                  <a:off x="3203280" y="3429115"/>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5" name="直線コネクタ 44"/>
                <p:cNvCxnSpPr>
                  <a:stCxn id="39" idx="6"/>
                  <a:endCxn id="40" idx="2"/>
                </p:cNvCxnSpPr>
                <p:nvPr/>
              </p:nvCxnSpPr>
              <p:spPr>
                <a:xfrm>
                  <a:off x="2626990" y="3105312"/>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1" idx="7"/>
                  <a:endCxn id="39" idx="3"/>
                </p:cNvCxnSpPr>
                <p:nvPr/>
              </p:nvCxnSpPr>
              <p:spPr>
                <a:xfrm rot="5400000" flipH="1" flipV="1">
                  <a:off x="2235679" y="3253708"/>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1" idx="5"/>
                  <a:endCxn id="42" idx="1"/>
                </p:cNvCxnSpPr>
                <p:nvPr/>
              </p:nvCxnSpPr>
              <p:spPr>
                <a:xfrm rot="16200000" flipH="1">
                  <a:off x="2235679" y="3685447"/>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42" idx="6"/>
                  <a:endCxn id="43" idx="2"/>
                </p:cNvCxnSpPr>
                <p:nvPr/>
              </p:nvCxnSpPr>
              <p:spPr>
                <a:xfrm>
                  <a:off x="2626990" y="3968788"/>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40" idx="5"/>
                  <a:endCxn id="44" idx="1"/>
                </p:cNvCxnSpPr>
                <p:nvPr/>
              </p:nvCxnSpPr>
              <p:spPr>
                <a:xfrm rot="16200000" flipH="1">
                  <a:off x="3027881" y="3253708"/>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43" idx="7"/>
                  <a:endCxn id="44" idx="3"/>
                </p:cNvCxnSpPr>
                <p:nvPr/>
              </p:nvCxnSpPr>
              <p:spPr>
                <a:xfrm rot="5400000" flipH="1" flipV="1">
                  <a:off x="3027881" y="3685447"/>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103" name="グループ化 112"/>
              <p:cNvGrpSpPr>
                <a:grpSpLocks/>
              </p:cNvGrpSpPr>
              <p:nvPr/>
            </p:nvGrpSpPr>
            <p:grpSpPr bwMode="auto">
              <a:xfrm>
                <a:off x="3707904" y="3861048"/>
                <a:ext cx="1296144" cy="1080120"/>
                <a:chOff x="2123728" y="2996952"/>
                <a:chExt cx="1296144" cy="1080120"/>
              </a:xfrm>
            </p:grpSpPr>
            <p:sp>
              <p:nvSpPr>
                <p:cNvPr id="27" name="円/楕円 26"/>
                <p:cNvSpPr/>
                <p:nvPr/>
              </p:nvSpPr>
              <p:spPr>
                <a:xfrm>
                  <a:off x="2411307" y="2997726"/>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8" name="円/楕円 27"/>
                <p:cNvSpPr/>
                <p:nvPr/>
              </p:nvSpPr>
              <p:spPr>
                <a:xfrm>
                  <a:off x="2916157" y="2997726"/>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円/楕円 28"/>
                <p:cNvSpPr/>
                <p:nvPr/>
              </p:nvSpPr>
              <p:spPr>
                <a:xfrm>
                  <a:off x="2123955" y="342946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 name="円/楕円 29"/>
                <p:cNvSpPr/>
                <p:nvPr/>
              </p:nvSpPr>
              <p:spPr>
                <a:xfrm>
                  <a:off x="2411307" y="3861203"/>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 name="円/楕円 30"/>
                <p:cNvSpPr/>
                <p:nvPr/>
              </p:nvSpPr>
              <p:spPr>
                <a:xfrm>
                  <a:off x="2916157" y="3861203"/>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円/楕円 31"/>
                <p:cNvSpPr/>
                <p:nvPr/>
              </p:nvSpPr>
              <p:spPr>
                <a:xfrm>
                  <a:off x="3203507" y="342946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3" name="直線コネクタ 32"/>
                <p:cNvCxnSpPr>
                  <a:stCxn id="27" idx="6"/>
                  <a:endCxn id="28" idx="2"/>
                </p:cNvCxnSpPr>
                <p:nvPr/>
              </p:nvCxnSpPr>
              <p:spPr>
                <a:xfrm>
                  <a:off x="2627217" y="3105661"/>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9" idx="7"/>
                  <a:endCxn id="27" idx="3"/>
                </p:cNvCxnSpPr>
                <p:nvPr/>
              </p:nvCxnSpPr>
              <p:spPr>
                <a:xfrm rot="5400000" flipH="1" flipV="1">
                  <a:off x="2235906" y="3254057"/>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9" idx="5"/>
                  <a:endCxn id="30" idx="1"/>
                </p:cNvCxnSpPr>
                <p:nvPr/>
              </p:nvCxnSpPr>
              <p:spPr>
                <a:xfrm rot="16200000" flipH="1">
                  <a:off x="2235906" y="3685796"/>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30" idx="6"/>
                  <a:endCxn id="31" idx="2"/>
                </p:cNvCxnSpPr>
                <p:nvPr/>
              </p:nvCxnSpPr>
              <p:spPr>
                <a:xfrm>
                  <a:off x="2627217" y="3969137"/>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8" idx="5"/>
                  <a:endCxn id="32" idx="1"/>
                </p:cNvCxnSpPr>
                <p:nvPr/>
              </p:nvCxnSpPr>
              <p:spPr>
                <a:xfrm rot="16200000" flipH="1">
                  <a:off x="3028108" y="3254057"/>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31" idx="7"/>
                  <a:endCxn id="32" idx="3"/>
                </p:cNvCxnSpPr>
                <p:nvPr/>
              </p:nvCxnSpPr>
              <p:spPr>
                <a:xfrm rot="5400000" flipH="1" flipV="1">
                  <a:off x="3028108" y="3685796"/>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8104" name="グループ化 125"/>
              <p:cNvGrpSpPr>
                <a:grpSpLocks/>
              </p:cNvGrpSpPr>
              <p:nvPr/>
            </p:nvGrpSpPr>
            <p:grpSpPr bwMode="auto">
              <a:xfrm>
                <a:off x="2123728" y="3861048"/>
                <a:ext cx="1296144" cy="1080120"/>
                <a:chOff x="2123728" y="2996952"/>
                <a:chExt cx="1296144" cy="1080120"/>
              </a:xfrm>
            </p:grpSpPr>
            <p:sp>
              <p:nvSpPr>
                <p:cNvPr id="15" name="円/楕円 14"/>
                <p:cNvSpPr/>
                <p:nvPr/>
              </p:nvSpPr>
              <p:spPr>
                <a:xfrm>
                  <a:off x="2411080" y="2997726"/>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6" name="円/楕円 15"/>
                <p:cNvSpPr/>
                <p:nvPr/>
              </p:nvSpPr>
              <p:spPr>
                <a:xfrm>
                  <a:off x="2915930" y="2997726"/>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円/楕円 16"/>
                <p:cNvSpPr/>
                <p:nvPr/>
              </p:nvSpPr>
              <p:spPr>
                <a:xfrm>
                  <a:off x="2123728" y="342946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 name="円/楕円 17"/>
                <p:cNvSpPr/>
                <p:nvPr/>
              </p:nvSpPr>
              <p:spPr>
                <a:xfrm>
                  <a:off x="2411080" y="3861203"/>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 name="円/楕円 18"/>
                <p:cNvSpPr/>
                <p:nvPr/>
              </p:nvSpPr>
              <p:spPr>
                <a:xfrm>
                  <a:off x="2915930" y="3861203"/>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 name="円/楕円 19"/>
                <p:cNvSpPr/>
                <p:nvPr/>
              </p:nvSpPr>
              <p:spPr>
                <a:xfrm>
                  <a:off x="3203280" y="3429464"/>
                  <a:ext cx="215910" cy="215869"/>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1" name="直線コネクタ 20"/>
                <p:cNvCxnSpPr>
                  <a:stCxn id="15" idx="6"/>
                  <a:endCxn id="16" idx="2"/>
                </p:cNvCxnSpPr>
                <p:nvPr/>
              </p:nvCxnSpPr>
              <p:spPr>
                <a:xfrm>
                  <a:off x="2626990" y="3105661"/>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7" idx="7"/>
                  <a:endCxn id="15" idx="3"/>
                </p:cNvCxnSpPr>
                <p:nvPr/>
              </p:nvCxnSpPr>
              <p:spPr>
                <a:xfrm rot="5400000" flipH="1" flipV="1">
                  <a:off x="2235679" y="3254057"/>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7" idx="5"/>
                  <a:endCxn id="18" idx="1"/>
                </p:cNvCxnSpPr>
                <p:nvPr/>
              </p:nvCxnSpPr>
              <p:spPr>
                <a:xfrm rot="16200000" flipH="1">
                  <a:off x="2235679" y="3685796"/>
                  <a:ext cx="279360"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8" idx="6"/>
                  <a:endCxn id="19" idx="2"/>
                </p:cNvCxnSpPr>
                <p:nvPr/>
              </p:nvCxnSpPr>
              <p:spPr>
                <a:xfrm>
                  <a:off x="2626990" y="3969137"/>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6" idx="5"/>
                  <a:endCxn id="20" idx="1"/>
                </p:cNvCxnSpPr>
                <p:nvPr/>
              </p:nvCxnSpPr>
              <p:spPr>
                <a:xfrm rot="16200000" flipH="1">
                  <a:off x="3027881" y="3254057"/>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9" idx="7"/>
                  <a:endCxn id="20" idx="3"/>
                </p:cNvCxnSpPr>
                <p:nvPr/>
              </p:nvCxnSpPr>
              <p:spPr>
                <a:xfrm rot="5400000" flipH="1" flipV="1">
                  <a:off x="3027881" y="3685796"/>
                  <a:ext cx="279360"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28094" name="グループ化 226"/>
            <p:cNvGrpSpPr>
              <a:grpSpLocks/>
            </p:cNvGrpSpPr>
            <p:nvPr/>
          </p:nvGrpSpPr>
          <p:grpSpPr bwMode="auto">
            <a:xfrm>
              <a:off x="6372200" y="1988840"/>
              <a:ext cx="1800200" cy="360040"/>
              <a:chOff x="6372200" y="1988840"/>
              <a:chExt cx="1800200" cy="360040"/>
            </a:xfrm>
          </p:grpSpPr>
          <p:sp>
            <p:nvSpPr>
              <p:cNvPr id="228" name="角丸四角形 227"/>
              <p:cNvSpPr/>
              <p:nvPr/>
            </p:nvSpPr>
            <p:spPr>
              <a:xfrm>
                <a:off x="6372087" y="1988840"/>
                <a:ext cx="1800313" cy="360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229" name="円/楕円 228"/>
              <p:cNvSpPr/>
              <p:nvPr/>
            </p:nvSpPr>
            <p:spPr>
              <a:xfrm>
                <a:off x="6516557" y="2060267"/>
                <a:ext cx="215911" cy="2174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grpSp>
        <p:nvGrpSpPr>
          <p:cNvPr id="13" name="グループ化 110"/>
          <p:cNvGrpSpPr>
            <a:grpSpLocks/>
          </p:cNvGrpSpPr>
          <p:nvPr/>
        </p:nvGrpSpPr>
        <p:grpSpPr bwMode="auto">
          <a:xfrm>
            <a:off x="2411413" y="2133600"/>
            <a:ext cx="5761037" cy="3240088"/>
            <a:chOff x="2411760" y="2132856"/>
            <a:chExt cx="5760640" cy="3240360"/>
          </a:xfrm>
        </p:grpSpPr>
        <p:grpSp>
          <p:nvGrpSpPr>
            <p:cNvPr id="27978" name="グループ化 330"/>
            <p:cNvGrpSpPr>
              <a:grpSpLocks/>
            </p:cNvGrpSpPr>
            <p:nvPr/>
          </p:nvGrpSpPr>
          <p:grpSpPr bwMode="auto">
            <a:xfrm>
              <a:off x="2411760" y="2132856"/>
              <a:ext cx="2880320" cy="3240360"/>
              <a:chOff x="5652120" y="1412776"/>
              <a:chExt cx="2880320" cy="3240360"/>
            </a:xfrm>
          </p:grpSpPr>
          <p:grpSp>
            <p:nvGrpSpPr>
              <p:cNvPr id="27982" name="グループ化 152"/>
              <p:cNvGrpSpPr>
                <a:grpSpLocks/>
              </p:cNvGrpSpPr>
              <p:nvPr/>
            </p:nvGrpSpPr>
            <p:grpSpPr bwMode="auto">
              <a:xfrm>
                <a:off x="5652120" y="1844824"/>
                <a:ext cx="2880320" cy="2808312"/>
                <a:chOff x="2123728" y="2132856"/>
                <a:chExt cx="2880320" cy="2808312"/>
              </a:xfrm>
            </p:grpSpPr>
            <p:grpSp>
              <p:nvGrpSpPr>
                <p:cNvPr id="27989" name="グループ化 46"/>
                <p:cNvGrpSpPr>
                  <a:grpSpLocks/>
                </p:cNvGrpSpPr>
                <p:nvPr/>
              </p:nvGrpSpPr>
              <p:grpSpPr bwMode="auto">
                <a:xfrm>
                  <a:off x="2123728" y="2996952"/>
                  <a:ext cx="1296144" cy="1080120"/>
                  <a:chOff x="2123728" y="2996952"/>
                  <a:chExt cx="1296144" cy="1080120"/>
                </a:xfrm>
              </p:grpSpPr>
              <p:sp>
                <p:nvSpPr>
                  <p:cNvPr id="215" name="円/楕円 3"/>
                  <p:cNvSpPr/>
                  <p:nvPr/>
                </p:nvSpPr>
                <p:spPr>
                  <a:xfrm>
                    <a:off x="241263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16" name="円/楕円 4"/>
                  <p:cNvSpPr/>
                  <p:nvPr/>
                </p:nvSpPr>
                <p:spPr>
                  <a:xfrm>
                    <a:off x="291583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7" name="円/楕円 5"/>
                  <p:cNvSpPr/>
                  <p:nvPr/>
                </p:nvSpPr>
                <p:spPr>
                  <a:xfrm>
                    <a:off x="212372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8" name="円/楕円 6"/>
                  <p:cNvSpPr/>
                  <p:nvPr/>
                </p:nvSpPr>
                <p:spPr>
                  <a:xfrm>
                    <a:off x="241263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9" name="円/楕円 7"/>
                  <p:cNvSpPr/>
                  <p:nvPr/>
                </p:nvSpPr>
                <p:spPr>
                  <a:xfrm>
                    <a:off x="291583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20" name="円/楕円 8"/>
                  <p:cNvSpPr/>
                  <p:nvPr/>
                </p:nvSpPr>
                <p:spPr>
                  <a:xfrm>
                    <a:off x="3204740" y="3428153"/>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21" name="直線コネクタ 10"/>
                  <p:cNvCxnSpPr/>
                  <p:nvPr/>
                </p:nvCxnSpPr>
                <p:spPr>
                  <a:xfrm>
                    <a:off x="262851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rot="5400000" flipH="1" flipV="1">
                    <a:off x="223561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rot="16200000" flipH="1">
                    <a:off x="223561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262851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rot="16200000" flipH="1">
                    <a:off x="302931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rot="5400000" flipH="1" flipV="1">
                    <a:off x="302931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0" name="グループ化 47"/>
                <p:cNvGrpSpPr>
                  <a:grpSpLocks/>
                </p:cNvGrpSpPr>
                <p:nvPr/>
              </p:nvGrpSpPr>
              <p:grpSpPr bwMode="auto">
                <a:xfrm>
                  <a:off x="2915816" y="2564904"/>
                  <a:ext cx="1296144" cy="1080120"/>
                  <a:chOff x="2123728" y="2996952"/>
                  <a:chExt cx="1296144" cy="1080120"/>
                </a:xfrm>
              </p:grpSpPr>
              <p:sp>
                <p:nvSpPr>
                  <p:cNvPr id="203" name="円/楕円 202"/>
                  <p:cNvSpPr/>
                  <p:nvPr/>
                </p:nvSpPr>
                <p:spPr>
                  <a:xfrm>
                    <a:off x="2412652"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04" name="円/楕円 203"/>
                  <p:cNvSpPr/>
                  <p:nvPr/>
                </p:nvSpPr>
                <p:spPr>
                  <a:xfrm>
                    <a:off x="2915855"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5" name="円/楕円 204"/>
                  <p:cNvSpPr/>
                  <p:nvPr/>
                </p:nvSpPr>
                <p:spPr>
                  <a:xfrm>
                    <a:off x="2123747"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6" name="円/楕円 205"/>
                  <p:cNvSpPr/>
                  <p:nvPr/>
                </p:nvSpPr>
                <p:spPr>
                  <a:xfrm>
                    <a:off x="2412652"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7" name="円/楕円 206"/>
                  <p:cNvSpPr/>
                  <p:nvPr/>
                </p:nvSpPr>
                <p:spPr>
                  <a:xfrm>
                    <a:off x="2915855"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8" name="円/楕円 207"/>
                  <p:cNvSpPr/>
                  <p:nvPr/>
                </p:nvSpPr>
                <p:spPr>
                  <a:xfrm>
                    <a:off x="3204760"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09" name="直線コネクタ 208"/>
                  <p:cNvCxnSpPr>
                    <a:stCxn id="203" idx="6"/>
                    <a:endCxn id="204" idx="2"/>
                  </p:cNvCxnSpPr>
                  <p:nvPr/>
                </p:nvCxnSpPr>
                <p:spPr>
                  <a:xfrm>
                    <a:off x="2628537" y="3104487"/>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0" name="直線コネクタ 209"/>
                  <p:cNvCxnSpPr>
                    <a:stCxn id="205" idx="7"/>
                    <a:endCxn id="203" idx="3"/>
                  </p:cNvCxnSpPr>
                  <p:nvPr/>
                </p:nvCxnSpPr>
                <p:spPr>
                  <a:xfrm rot="5400000" flipH="1" flipV="1">
                    <a:off x="2235637"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1" name="直線コネクタ 210"/>
                  <p:cNvCxnSpPr>
                    <a:stCxn id="205" idx="5"/>
                    <a:endCxn id="206" idx="1"/>
                  </p:cNvCxnSpPr>
                  <p:nvPr/>
                </p:nvCxnSpPr>
                <p:spPr>
                  <a:xfrm rot="16200000" flipH="1">
                    <a:off x="2235637"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2" name="直線コネクタ 211"/>
                  <p:cNvCxnSpPr>
                    <a:stCxn id="206" idx="6"/>
                    <a:endCxn id="207" idx="2"/>
                  </p:cNvCxnSpPr>
                  <p:nvPr/>
                </p:nvCxnSpPr>
                <p:spPr>
                  <a:xfrm>
                    <a:off x="2628537" y="3969748"/>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3" name="直線コネクタ 212"/>
                  <p:cNvCxnSpPr>
                    <a:stCxn id="204" idx="5"/>
                    <a:endCxn id="208" idx="1"/>
                  </p:cNvCxnSpPr>
                  <p:nvPr/>
                </p:nvCxnSpPr>
                <p:spPr>
                  <a:xfrm rot="16200000" flipH="1">
                    <a:off x="3029332"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4" name="直線コネクタ 213"/>
                  <p:cNvCxnSpPr>
                    <a:stCxn id="207" idx="7"/>
                    <a:endCxn id="208" idx="3"/>
                  </p:cNvCxnSpPr>
                  <p:nvPr/>
                </p:nvCxnSpPr>
                <p:spPr>
                  <a:xfrm rot="5400000" flipH="1" flipV="1">
                    <a:off x="3029332"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1" name="グループ化 60"/>
                <p:cNvGrpSpPr>
                  <a:grpSpLocks/>
                </p:cNvGrpSpPr>
                <p:nvPr/>
              </p:nvGrpSpPr>
              <p:grpSpPr bwMode="auto">
                <a:xfrm>
                  <a:off x="2915816" y="3429000"/>
                  <a:ext cx="1296144" cy="1080120"/>
                  <a:chOff x="2123728" y="2996952"/>
                  <a:chExt cx="1296144" cy="1080120"/>
                </a:xfrm>
              </p:grpSpPr>
              <p:sp>
                <p:nvSpPr>
                  <p:cNvPr id="191" name="円/楕円 190"/>
                  <p:cNvSpPr/>
                  <p:nvPr/>
                </p:nvSpPr>
                <p:spPr>
                  <a:xfrm>
                    <a:off x="2412652" y="2996105"/>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92" name="円/楕円 191"/>
                  <p:cNvSpPr/>
                  <p:nvPr/>
                </p:nvSpPr>
                <p:spPr>
                  <a:xfrm>
                    <a:off x="2915855" y="2996105"/>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3" name="円/楕円 192"/>
                  <p:cNvSpPr/>
                  <p:nvPr/>
                </p:nvSpPr>
                <p:spPr>
                  <a:xfrm>
                    <a:off x="2123747"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4" name="円/楕円 193"/>
                  <p:cNvSpPr/>
                  <p:nvPr/>
                </p:nvSpPr>
                <p:spPr>
                  <a:xfrm>
                    <a:off x="2412652"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5" name="円/楕円 194"/>
                  <p:cNvSpPr/>
                  <p:nvPr/>
                </p:nvSpPr>
                <p:spPr>
                  <a:xfrm>
                    <a:off x="2915855"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6" name="円/楕円 195"/>
                  <p:cNvSpPr/>
                  <p:nvPr/>
                </p:nvSpPr>
                <p:spPr>
                  <a:xfrm>
                    <a:off x="3204760"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97" name="直線コネクタ 196"/>
                  <p:cNvCxnSpPr>
                    <a:stCxn id="191" idx="6"/>
                    <a:endCxn id="192" idx="2"/>
                  </p:cNvCxnSpPr>
                  <p:nvPr/>
                </p:nvCxnSpPr>
                <p:spPr>
                  <a:xfrm>
                    <a:off x="2628537" y="3104064"/>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8" name="直線コネクタ 197"/>
                  <p:cNvCxnSpPr>
                    <a:stCxn id="193" idx="7"/>
                    <a:endCxn id="191" idx="3"/>
                  </p:cNvCxnSpPr>
                  <p:nvPr/>
                </p:nvCxnSpPr>
                <p:spPr>
                  <a:xfrm rot="5400000" flipH="1" flipV="1">
                    <a:off x="2235637"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9" name="直線コネクタ 198"/>
                  <p:cNvCxnSpPr>
                    <a:stCxn id="193" idx="5"/>
                    <a:endCxn id="194" idx="1"/>
                  </p:cNvCxnSpPr>
                  <p:nvPr/>
                </p:nvCxnSpPr>
                <p:spPr>
                  <a:xfrm rot="16200000" flipH="1">
                    <a:off x="2235637"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0" name="直線コネクタ 199"/>
                  <p:cNvCxnSpPr>
                    <a:stCxn id="194" idx="6"/>
                    <a:endCxn id="195" idx="2"/>
                  </p:cNvCxnSpPr>
                  <p:nvPr/>
                </p:nvCxnSpPr>
                <p:spPr>
                  <a:xfrm>
                    <a:off x="2628537" y="3969325"/>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1" name="直線コネクタ 200"/>
                  <p:cNvCxnSpPr>
                    <a:stCxn id="192" idx="5"/>
                    <a:endCxn id="196" idx="1"/>
                  </p:cNvCxnSpPr>
                  <p:nvPr/>
                </p:nvCxnSpPr>
                <p:spPr>
                  <a:xfrm rot="16200000" flipH="1">
                    <a:off x="3029332"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2" name="直線コネクタ 201"/>
                  <p:cNvCxnSpPr>
                    <a:stCxn id="195" idx="7"/>
                    <a:endCxn id="196" idx="3"/>
                  </p:cNvCxnSpPr>
                  <p:nvPr/>
                </p:nvCxnSpPr>
                <p:spPr>
                  <a:xfrm rot="5400000" flipH="1" flipV="1">
                    <a:off x="3029332"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2" name="グループ化 73"/>
                <p:cNvGrpSpPr>
                  <a:grpSpLocks/>
                </p:cNvGrpSpPr>
                <p:nvPr/>
              </p:nvGrpSpPr>
              <p:grpSpPr bwMode="auto">
                <a:xfrm>
                  <a:off x="3707904" y="2996952"/>
                  <a:ext cx="1296144" cy="1080120"/>
                  <a:chOff x="2123728" y="2996952"/>
                  <a:chExt cx="1296144" cy="1080120"/>
                </a:xfrm>
              </p:grpSpPr>
              <p:sp>
                <p:nvSpPr>
                  <p:cNvPr id="179" name="円/楕円 178"/>
                  <p:cNvSpPr/>
                  <p:nvPr/>
                </p:nvSpPr>
                <p:spPr>
                  <a:xfrm>
                    <a:off x="241267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80" name="円/楕円 179"/>
                  <p:cNvSpPr/>
                  <p:nvPr/>
                </p:nvSpPr>
                <p:spPr>
                  <a:xfrm>
                    <a:off x="291587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1" name="円/楕円 180"/>
                  <p:cNvSpPr/>
                  <p:nvPr/>
                </p:nvSpPr>
                <p:spPr>
                  <a:xfrm>
                    <a:off x="212376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2" name="円/楕円 181"/>
                  <p:cNvSpPr/>
                  <p:nvPr/>
                </p:nvSpPr>
                <p:spPr>
                  <a:xfrm>
                    <a:off x="241267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3" name="円/楕円 182"/>
                  <p:cNvSpPr/>
                  <p:nvPr/>
                </p:nvSpPr>
                <p:spPr>
                  <a:xfrm>
                    <a:off x="291587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84" name="円/楕円 183"/>
                  <p:cNvSpPr/>
                  <p:nvPr/>
                </p:nvSpPr>
                <p:spPr>
                  <a:xfrm>
                    <a:off x="3204780"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85" name="直線コネクタ 184"/>
                  <p:cNvCxnSpPr>
                    <a:stCxn id="179" idx="6"/>
                    <a:endCxn id="180" idx="2"/>
                  </p:cNvCxnSpPr>
                  <p:nvPr/>
                </p:nvCxnSpPr>
                <p:spPr>
                  <a:xfrm>
                    <a:off x="262855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直線コネクタ 185"/>
                  <p:cNvCxnSpPr>
                    <a:stCxn id="181" idx="7"/>
                    <a:endCxn id="179" idx="3"/>
                  </p:cNvCxnSpPr>
                  <p:nvPr/>
                </p:nvCxnSpPr>
                <p:spPr>
                  <a:xfrm rot="5400000" flipH="1" flipV="1">
                    <a:off x="223565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7" name="直線コネクタ 186"/>
                  <p:cNvCxnSpPr>
                    <a:stCxn id="181" idx="5"/>
                    <a:endCxn id="182" idx="1"/>
                  </p:cNvCxnSpPr>
                  <p:nvPr/>
                </p:nvCxnSpPr>
                <p:spPr>
                  <a:xfrm rot="16200000" flipH="1">
                    <a:off x="223565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直線コネクタ 187"/>
                  <p:cNvCxnSpPr>
                    <a:stCxn id="182" idx="6"/>
                    <a:endCxn id="183" idx="2"/>
                  </p:cNvCxnSpPr>
                  <p:nvPr/>
                </p:nvCxnSpPr>
                <p:spPr>
                  <a:xfrm>
                    <a:off x="262855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9" name="直線コネクタ 188"/>
                  <p:cNvCxnSpPr>
                    <a:stCxn id="180" idx="5"/>
                    <a:endCxn id="184" idx="1"/>
                  </p:cNvCxnSpPr>
                  <p:nvPr/>
                </p:nvCxnSpPr>
                <p:spPr>
                  <a:xfrm rot="16200000" flipH="1">
                    <a:off x="302935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0" name="直線コネクタ 189"/>
                  <p:cNvCxnSpPr>
                    <a:stCxn id="183" idx="7"/>
                    <a:endCxn id="184" idx="3"/>
                  </p:cNvCxnSpPr>
                  <p:nvPr/>
                </p:nvCxnSpPr>
                <p:spPr>
                  <a:xfrm rot="5400000" flipH="1" flipV="1">
                    <a:off x="302935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3" name="グループ化 86"/>
                <p:cNvGrpSpPr>
                  <a:grpSpLocks/>
                </p:cNvGrpSpPr>
                <p:nvPr/>
              </p:nvGrpSpPr>
              <p:grpSpPr bwMode="auto">
                <a:xfrm>
                  <a:off x="3707904" y="2132856"/>
                  <a:ext cx="1296144" cy="1080120"/>
                  <a:chOff x="2123728" y="2996952"/>
                  <a:chExt cx="1296144" cy="1080120"/>
                </a:xfrm>
              </p:grpSpPr>
              <p:sp>
                <p:nvSpPr>
                  <p:cNvPr id="167" name="円/楕円 166"/>
                  <p:cNvSpPr/>
                  <p:nvPr/>
                </p:nvSpPr>
                <p:spPr>
                  <a:xfrm>
                    <a:off x="241267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68" name="円/楕円 167"/>
                  <p:cNvSpPr/>
                  <p:nvPr/>
                </p:nvSpPr>
                <p:spPr>
                  <a:xfrm>
                    <a:off x="291587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9" name="円/楕円 168"/>
                  <p:cNvSpPr/>
                  <p:nvPr/>
                </p:nvSpPr>
                <p:spPr>
                  <a:xfrm>
                    <a:off x="212376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0" name="円/楕円 169"/>
                  <p:cNvSpPr/>
                  <p:nvPr/>
                </p:nvSpPr>
                <p:spPr>
                  <a:xfrm>
                    <a:off x="241267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1" name="円/楕円 170"/>
                  <p:cNvSpPr/>
                  <p:nvPr/>
                </p:nvSpPr>
                <p:spPr>
                  <a:xfrm>
                    <a:off x="291587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2" name="円/楕円 171"/>
                  <p:cNvSpPr/>
                  <p:nvPr/>
                </p:nvSpPr>
                <p:spPr>
                  <a:xfrm>
                    <a:off x="320478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73" name="直線コネクタ 172"/>
                  <p:cNvCxnSpPr>
                    <a:stCxn id="167" idx="6"/>
                    <a:endCxn id="168" idx="2"/>
                  </p:cNvCxnSpPr>
                  <p:nvPr/>
                </p:nvCxnSpPr>
                <p:spPr>
                  <a:xfrm>
                    <a:off x="262855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 name="直線コネクタ 173"/>
                  <p:cNvCxnSpPr>
                    <a:stCxn id="169" idx="7"/>
                    <a:endCxn id="167" idx="3"/>
                  </p:cNvCxnSpPr>
                  <p:nvPr/>
                </p:nvCxnSpPr>
                <p:spPr>
                  <a:xfrm rot="5400000" flipH="1" flipV="1">
                    <a:off x="223565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5" name="直線コネクタ 174"/>
                  <p:cNvCxnSpPr>
                    <a:stCxn id="169" idx="5"/>
                    <a:endCxn id="170" idx="1"/>
                  </p:cNvCxnSpPr>
                  <p:nvPr/>
                </p:nvCxnSpPr>
                <p:spPr>
                  <a:xfrm rot="16200000" flipH="1">
                    <a:off x="223565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 name="直線コネクタ 175"/>
                  <p:cNvCxnSpPr>
                    <a:stCxn id="170" idx="6"/>
                    <a:endCxn id="171" idx="2"/>
                  </p:cNvCxnSpPr>
                  <p:nvPr/>
                </p:nvCxnSpPr>
                <p:spPr>
                  <a:xfrm>
                    <a:off x="262855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7" name="直線コネクタ 176"/>
                  <p:cNvCxnSpPr>
                    <a:stCxn id="168" idx="5"/>
                    <a:endCxn id="172" idx="1"/>
                  </p:cNvCxnSpPr>
                  <p:nvPr/>
                </p:nvCxnSpPr>
                <p:spPr>
                  <a:xfrm rot="16200000" flipH="1">
                    <a:off x="302935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直線コネクタ 177"/>
                  <p:cNvCxnSpPr>
                    <a:stCxn id="171" idx="7"/>
                    <a:endCxn id="172" idx="3"/>
                  </p:cNvCxnSpPr>
                  <p:nvPr/>
                </p:nvCxnSpPr>
                <p:spPr>
                  <a:xfrm rot="5400000" flipH="1" flipV="1">
                    <a:off x="302935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4" name="グループ化 99"/>
                <p:cNvGrpSpPr>
                  <a:grpSpLocks/>
                </p:cNvGrpSpPr>
                <p:nvPr/>
              </p:nvGrpSpPr>
              <p:grpSpPr bwMode="auto">
                <a:xfrm>
                  <a:off x="2123728" y="2132856"/>
                  <a:ext cx="1296144" cy="1080120"/>
                  <a:chOff x="2123728" y="2996952"/>
                  <a:chExt cx="1296144" cy="1080120"/>
                </a:xfrm>
              </p:grpSpPr>
              <p:sp>
                <p:nvSpPr>
                  <p:cNvPr id="155" name="円/楕円 154"/>
                  <p:cNvSpPr/>
                  <p:nvPr/>
                </p:nvSpPr>
                <p:spPr>
                  <a:xfrm>
                    <a:off x="241263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56" name="円/楕円 155"/>
                  <p:cNvSpPr/>
                  <p:nvPr/>
                </p:nvSpPr>
                <p:spPr>
                  <a:xfrm>
                    <a:off x="291583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7" name="円/楕円 156"/>
                  <p:cNvSpPr/>
                  <p:nvPr/>
                </p:nvSpPr>
                <p:spPr>
                  <a:xfrm>
                    <a:off x="212372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8" name="円/楕円 157"/>
                  <p:cNvSpPr/>
                  <p:nvPr/>
                </p:nvSpPr>
                <p:spPr>
                  <a:xfrm>
                    <a:off x="241263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9" name="円/楕円 158"/>
                  <p:cNvSpPr/>
                  <p:nvPr/>
                </p:nvSpPr>
                <p:spPr>
                  <a:xfrm>
                    <a:off x="291583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0" name="円/楕円 159"/>
                  <p:cNvSpPr/>
                  <p:nvPr/>
                </p:nvSpPr>
                <p:spPr>
                  <a:xfrm>
                    <a:off x="320474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61" name="直線コネクタ 160"/>
                  <p:cNvCxnSpPr>
                    <a:stCxn id="155" idx="6"/>
                    <a:endCxn id="156" idx="2"/>
                  </p:cNvCxnSpPr>
                  <p:nvPr/>
                </p:nvCxnSpPr>
                <p:spPr>
                  <a:xfrm>
                    <a:off x="262851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157" idx="7"/>
                    <a:endCxn id="155" idx="3"/>
                  </p:cNvCxnSpPr>
                  <p:nvPr/>
                </p:nvCxnSpPr>
                <p:spPr>
                  <a:xfrm rot="5400000" flipH="1" flipV="1">
                    <a:off x="223561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3" name="直線コネクタ 162"/>
                  <p:cNvCxnSpPr>
                    <a:stCxn id="157" idx="5"/>
                    <a:endCxn id="158" idx="1"/>
                  </p:cNvCxnSpPr>
                  <p:nvPr/>
                </p:nvCxnSpPr>
                <p:spPr>
                  <a:xfrm rot="16200000" flipH="1">
                    <a:off x="223561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158" idx="6"/>
                    <a:endCxn id="159" idx="2"/>
                  </p:cNvCxnSpPr>
                  <p:nvPr/>
                </p:nvCxnSpPr>
                <p:spPr>
                  <a:xfrm>
                    <a:off x="262851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156" idx="5"/>
                    <a:endCxn id="160" idx="1"/>
                  </p:cNvCxnSpPr>
                  <p:nvPr/>
                </p:nvCxnSpPr>
                <p:spPr>
                  <a:xfrm rot="16200000" flipH="1">
                    <a:off x="302931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6" name="直線コネクタ 165"/>
                  <p:cNvCxnSpPr>
                    <a:stCxn id="159" idx="7"/>
                    <a:endCxn id="160" idx="3"/>
                  </p:cNvCxnSpPr>
                  <p:nvPr/>
                </p:nvCxnSpPr>
                <p:spPr>
                  <a:xfrm rot="5400000" flipH="1" flipV="1">
                    <a:off x="302931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5" name="グループ化 112"/>
                <p:cNvGrpSpPr>
                  <a:grpSpLocks/>
                </p:cNvGrpSpPr>
                <p:nvPr/>
              </p:nvGrpSpPr>
              <p:grpSpPr bwMode="auto">
                <a:xfrm>
                  <a:off x="3707904" y="3861048"/>
                  <a:ext cx="1296144" cy="1080120"/>
                  <a:chOff x="2123728" y="2996952"/>
                  <a:chExt cx="1296144" cy="1080120"/>
                </a:xfrm>
              </p:grpSpPr>
              <p:sp>
                <p:nvSpPr>
                  <p:cNvPr id="143" name="円/楕円 142"/>
                  <p:cNvSpPr/>
                  <p:nvPr/>
                </p:nvSpPr>
                <p:spPr>
                  <a:xfrm>
                    <a:off x="241267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44" name="円/楕円 143"/>
                  <p:cNvSpPr/>
                  <p:nvPr/>
                </p:nvSpPr>
                <p:spPr>
                  <a:xfrm>
                    <a:off x="291587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5" name="円/楕円 144"/>
                  <p:cNvSpPr/>
                  <p:nvPr/>
                </p:nvSpPr>
                <p:spPr>
                  <a:xfrm>
                    <a:off x="212376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6" name="円/楕円 145"/>
                  <p:cNvSpPr/>
                  <p:nvPr/>
                </p:nvSpPr>
                <p:spPr>
                  <a:xfrm>
                    <a:off x="241267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7" name="円/楕円 146"/>
                  <p:cNvSpPr/>
                  <p:nvPr/>
                </p:nvSpPr>
                <p:spPr>
                  <a:xfrm>
                    <a:off x="291587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8" name="円/楕円 147"/>
                  <p:cNvSpPr/>
                  <p:nvPr/>
                </p:nvSpPr>
                <p:spPr>
                  <a:xfrm>
                    <a:off x="320478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49" name="直線コネクタ 148"/>
                  <p:cNvCxnSpPr>
                    <a:stCxn id="143" idx="6"/>
                    <a:endCxn id="144" idx="2"/>
                  </p:cNvCxnSpPr>
                  <p:nvPr/>
                </p:nvCxnSpPr>
                <p:spPr>
                  <a:xfrm>
                    <a:off x="262855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145" idx="7"/>
                    <a:endCxn id="143" idx="3"/>
                  </p:cNvCxnSpPr>
                  <p:nvPr/>
                </p:nvCxnSpPr>
                <p:spPr>
                  <a:xfrm rot="5400000" flipH="1" flipV="1">
                    <a:off x="223565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1" name="直線コネクタ 150"/>
                  <p:cNvCxnSpPr>
                    <a:stCxn id="145" idx="5"/>
                    <a:endCxn id="146" idx="1"/>
                  </p:cNvCxnSpPr>
                  <p:nvPr/>
                </p:nvCxnSpPr>
                <p:spPr>
                  <a:xfrm rot="16200000" flipH="1">
                    <a:off x="223565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直線コネクタ 151"/>
                  <p:cNvCxnSpPr>
                    <a:stCxn id="146" idx="6"/>
                    <a:endCxn id="147" idx="2"/>
                  </p:cNvCxnSpPr>
                  <p:nvPr/>
                </p:nvCxnSpPr>
                <p:spPr>
                  <a:xfrm>
                    <a:off x="262855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44" idx="5"/>
                    <a:endCxn id="148" idx="1"/>
                  </p:cNvCxnSpPr>
                  <p:nvPr/>
                </p:nvCxnSpPr>
                <p:spPr>
                  <a:xfrm rot="16200000" flipH="1">
                    <a:off x="302935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147" idx="7"/>
                    <a:endCxn id="148" idx="3"/>
                  </p:cNvCxnSpPr>
                  <p:nvPr/>
                </p:nvCxnSpPr>
                <p:spPr>
                  <a:xfrm rot="5400000" flipH="1" flipV="1">
                    <a:off x="302935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96" name="グループ化 125"/>
                <p:cNvGrpSpPr>
                  <a:grpSpLocks/>
                </p:cNvGrpSpPr>
                <p:nvPr/>
              </p:nvGrpSpPr>
              <p:grpSpPr bwMode="auto">
                <a:xfrm>
                  <a:off x="2123728" y="3861048"/>
                  <a:ext cx="1296144" cy="1080120"/>
                  <a:chOff x="2123728" y="2996952"/>
                  <a:chExt cx="1296144" cy="1080120"/>
                </a:xfrm>
              </p:grpSpPr>
              <p:sp>
                <p:nvSpPr>
                  <p:cNvPr id="131" name="円/楕円 130"/>
                  <p:cNvSpPr/>
                  <p:nvPr/>
                </p:nvSpPr>
                <p:spPr>
                  <a:xfrm>
                    <a:off x="241263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132" name="円/楕円 131"/>
                  <p:cNvSpPr/>
                  <p:nvPr/>
                </p:nvSpPr>
                <p:spPr>
                  <a:xfrm>
                    <a:off x="291583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3" name="円/楕円 132"/>
                  <p:cNvSpPr/>
                  <p:nvPr/>
                </p:nvSpPr>
                <p:spPr>
                  <a:xfrm>
                    <a:off x="212372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4" name="円/楕円 133"/>
                  <p:cNvSpPr/>
                  <p:nvPr/>
                </p:nvSpPr>
                <p:spPr>
                  <a:xfrm>
                    <a:off x="241263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5" name="円/楕円 134"/>
                  <p:cNvSpPr/>
                  <p:nvPr/>
                </p:nvSpPr>
                <p:spPr>
                  <a:xfrm>
                    <a:off x="291583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6" name="円/楕円 135"/>
                  <p:cNvSpPr/>
                  <p:nvPr/>
                </p:nvSpPr>
                <p:spPr>
                  <a:xfrm>
                    <a:off x="320474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37" name="直線コネクタ 136"/>
                  <p:cNvCxnSpPr>
                    <a:stCxn id="131" idx="6"/>
                    <a:endCxn id="132" idx="2"/>
                  </p:cNvCxnSpPr>
                  <p:nvPr/>
                </p:nvCxnSpPr>
                <p:spPr>
                  <a:xfrm>
                    <a:off x="262851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直線コネクタ 137"/>
                  <p:cNvCxnSpPr>
                    <a:stCxn id="133" idx="7"/>
                    <a:endCxn id="131" idx="3"/>
                  </p:cNvCxnSpPr>
                  <p:nvPr/>
                </p:nvCxnSpPr>
                <p:spPr>
                  <a:xfrm rot="5400000" flipH="1" flipV="1">
                    <a:off x="223561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33" idx="5"/>
                    <a:endCxn id="134" idx="1"/>
                  </p:cNvCxnSpPr>
                  <p:nvPr/>
                </p:nvCxnSpPr>
                <p:spPr>
                  <a:xfrm rot="16200000" flipH="1">
                    <a:off x="223561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0" name="直線コネクタ 139"/>
                  <p:cNvCxnSpPr>
                    <a:stCxn id="134" idx="6"/>
                    <a:endCxn id="135" idx="2"/>
                  </p:cNvCxnSpPr>
                  <p:nvPr/>
                </p:nvCxnSpPr>
                <p:spPr>
                  <a:xfrm>
                    <a:off x="262851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1" name="直線コネクタ 140"/>
                  <p:cNvCxnSpPr>
                    <a:stCxn id="132" idx="5"/>
                    <a:endCxn id="136" idx="1"/>
                  </p:cNvCxnSpPr>
                  <p:nvPr/>
                </p:nvCxnSpPr>
                <p:spPr>
                  <a:xfrm rot="16200000" flipH="1">
                    <a:off x="302931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直線コネクタ 141"/>
                  <p:cNvCxnSpPr>
                    <a:stCxn id="135" idx="7"/>
                    <a:endCxn id="136" idx="3"/>
                  </p:cNvCxnSpPr>
                  <p:nvPr/>
                </p:nvCxnSpPr>
                <p:spPr>
                  <a:xfrm rot="5400000" flipH="1" flipV="1">
                    <a:off x="302931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7983" name="グループ化 326"/>
              <p:cNvGrpSpPr>
                <a:grpSpLocks/>
              </p:cNvGrpSpPr>
              <p:nvPr/>
            </p:nvGrpSpPr>
            <p:grpSpPr bwMode="auto">
              <a:xfrm>
                <a:off x="7236296" y="1412776"/>
                <a:ext cx="319668" cy="463684"/>
                <a:chOff x="7316688" y="2429272"/>
                <a:chExt cx="319668" cy="463684"/>
              </a:xfrm>
            </p:grpSpPr>
            <p:sp>
              <p:nvSpPr>
                <p:cNvPr id="121" name="円/楕円 120"/>
                <p:cNvSpPr/>
                <p:nvPr/>
              </p:nvSpPr>
              <p:spPr>
                <a:xfrm>
                  <a:off x="7316728" y="2429272"/>
                  <a:ext cx="217472"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2" name="直線コネクタ 121"/>
                <p:cNvCxnSpPr>
                  <a:stCxn id="121" idx="5"/>
                </p:cNvCxnSpPr>
                <p:nvPr/>
              </p:nvCxnSpPr>
              <p:spPr>
                <a:xfrm rot="16200000" flipH="1">
                  <a:off x="7430205" y="268568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984" name="グループ化 329"/>
              <p:cNvGrpSpPr>
                <a:grpSpLocks/>
              </p:cNvGrpSpPr>
              <p:nvPr/>
            </p:nvGrpSpPr>
            <p:grpSpPr bwMode="auto">
              <a:xfrm>
                <a:off x="5652120" y="1412776"/>
                <a:ext cx="319668" cy="463684"/>
                <a:chOff x="6516216" y="1484784"/>
                <a:chExt cx="319668" cy="463684"/>
              </a:xfrm>
            </p:grpSpPr>
            <p:sp>
              <p:nvSpPr>
                <p:cNvPr id="119" name="円/楕円 118"/>
                <p:cNvSpPr/>
                <p:nvPr/>
              </p:nvSpPr>
              <p:spPr>
                <a:xfrm>
                  <a:off x="6516216" y="148478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0" name="直線コネクタ 119"/>
                <p:cNvCxnSpPr>
                  <a:stCxn id="119" idx="5"/>
                </p:cNvCxnSpPr>
                <p:nvPr/>
              </p:nvCxnSpPr>
              <p:spPr>
                <a:xfrm rot="16200000" flipH="1">
                  <a:off x="6628106" y="1741197"/>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7979" name="グループ化 341"/>
            <p:cNvGrpSpPr>
              <a:grpSpLocks/>
            </p:cNvGrpSpPr>
            <p:nvPr/>
          </p:nvGrpSpPr>
          <p:grpSpPr bwMode="auto">
            <a:xfrm>
              <a:off x="6372200" y="2564904"/>
              <a:ext cx="1800200" cy="360040"/>
              <a:chOff x="6372200" y="1988840"/>
              <a:chExt cx="1800200" cy="360040"/>
            </a:xfrm>
          </p:grpSpPr>
          <p:sp>
            <p:nvSpPr>
              <p:cNvPr id="114" name="角丸四角形 113"/>
              <p:cNvSpPr/>
              <p:nvPr/>
            </p:nvSpPr>
            <p:spPr>
              <a:xfrm>
                <a:off x="6372299" y="1988628"/>
                <a:ext cx="1800101" cy="360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B  layer</a:t>
                </a:r>
                <a:endParaRPr lang="ja-JP" altLang="en-US" dirty="0">
                  <a:solidFill>
                    <a:schemeClr val="tx1">
                      <a:lumMod val="95000"/>
                      <a:lumOff val="5000"/>
                    </a:schemeClr>
                  </a:solidFill>
                </a:endParaRPr>
              </a:p>
            </p:txBody>
          </p:sp>
          <p:sp>
            <p:nvSpPr>
              <p:cNvPr id="115" name="円/楕円 114"/>
              <p:cNvSpPr/>
              <p:nvPr/>
            </p:nvSpPr>
            <p:spPr>
              <a:xfrm>
                <a:off x="6516752" y="2060072"/>
                <a:ext cx="215885" cy="2175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grpSp>
      </p:grpSp>
      <p:grpSp>
        <p:nvGrpSpPr>
          <p:cNvPr id="566" name="グループ化 565"/>
          <p:cNvGrpSpPr>
            <a:grpSpLocks/>
          </p:cNvGrpSpPr>
          <p:nvPr/>
        </p:nvGrpSpPr>
        <p:grpSpPr bwMode="auto">
          <a:xfrm>
            <a:off x="2700338" y="2133600"/>
            <a:ext cx="5472112" cy="2808288"/>
            <a:chOff x="2699792" y="2132856"/>
            <a:chExt cx="5472608" cy="2808312"/>
          </a:xfrm>
        </p:grpSpPr>
        <p:grpSp>
          <p:nvGrpSpPr>
            <p:cNvPr id="27880" name="グループ化 229"/>
            <p:cNvGrpSpPr>
              <a:grpSpLocks/>
            </p:cNvGrpSpPr>
            <p:nvPr/>
          </p:nvGrpSpPr>
          <p:grpSpPr bwMode="auto">
            <a:xfrm>
              <a:off x="6372200" y="3089452"/>
              <a:ext cx="1800200" cy="360040"/>
              <a:chOff x="5868144" y="1937324"/>
              <a:chExt cx="1800200" cy="360040"/>
            </a:xfrm>
          </p:grpSpPr>
          <p:sp>
            <p:nvSpPr>
              <p:cNvPr id="231" name="角丸四角形 230"/>
              <p:cNvSpPr/>
              <p:nvPr/>
            </p:nvSpPr>
            <p:spPr>
              <a:xfrm>
                <a:off x="5867956" y="1937999"/>
                <a:ext cx="1800388" cy="358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C  layer</a:t>
                </a:r>
                <a:endParaRPr lang="ja-JP" altLang="en-US" dirty="0">
                  <a:solidFill>
                    <a:schemeClr val="tx1">
                      <a:lumMod val="95000"/>
                      <a:lumOff val="5000"/>
                    </a:schemeClr>
                  </a:solidFill>
                </a:endParaRPr>
              </a:p>
            </p:txBody>
          </p:sp>
          <p:sp>
            <p:nvSpPr>
              <p:cNvPr id="232" name="円/楕円 231"/>
              <p:cNvSpPr/>
              <p:nvPr/>
            </p:nvSpPr>
            <p:spPr>
              <a:xfrm>
                <a:off x="6012432" y="2061825"/>
                <a:ext cx="215920" cy="214314"/>
              </a:xfrm>
              <a:prstGeom prst="ellipse">
                <a:avLst/>
              </a:prstGeom>
              <a:solidFill>
                <a:srgbClr val="E7EA6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E7EA68"/>
                  </a:solidFill>
                </a:endParaRPr>
              </a:p>
            </p:txBody>
          </p:sp>
        </p:grpSp>
        <p:grpSp>
          <p:nvGrpSpPr>
            <p:cNvPr id="27881" name="グループ化 232"/>
            <p:cNvGrpSpPr>
              <a:grpSpLocks/>
            </p:cNvGrpSpPr>
            <p:nvPr/>
          </p:nvGrpSpPr>
          <p:grpSpPr bwMode="auto">
            <a:xfrm>
              <a:off x="2699792" y="2132856"/>
              <a:ext cx="2808312" cy="2808312"/>
              <a:chOff x="2195736" y="2132856"/>
              <a:chExt cx="2808312" cy="2808312"/>
            </a:xfrm>
          </p:grpSpPr>
          <p:grpSp>
            <p:nvGrpSpPr>
              <p:cNvPr id="27882" name="グループ化 46"/>
              <p:cNvGrpSpPr>
                <a:grpSpLocks/>
              </p:cNvGrpSpPr>
              <p:nvPr/>
            </p:nvGrpSpPr>
            <p:grpSpPr bwMode="auto">
              <a:xfrm>
                <a:off x="2195736" y="2996952"/>
                <a:ext cx="1224136" cy="1080120"/>
                <a:chOff x="2195736" y="2996952"/>
                <a:chExt cx="1224136" cy="1080120"/>
              </a:xfrm>
            </p:grpSpPr>
            <p:sp>
              <p:nvSpPr>
                <p:cNvPr id="326" name="円/楕円 3"/>
                <p:cNvSpPr/>
                <p:nvPr/>
              </p:nvSpPr>
              <p:spPr>
                <a:xfrm>
                  <a:off x="2411656" y="2996463"/>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28" name="円/楕円 5"/>
                <p:cNvSpPr/>
                <p:nvPr/>
              </p:nvSpPr>
              <p:spPr>
                <a:xfrm>
                  <a:off x="2195736" y="3428267"/>
                  <a:ext cx="215920" cy="21749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9" name="円/楕円 6"/>
                <p:cNvSpPr/>
                <p:nvPr/>
              </p:nvSpPr>
              <p:spPr>
                <a:xfrm>
                  <a:off x="2411656" y="3861658"/>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1" name="円/楕円 8"/>
                <p:cNvSpPr/>
                <p:nvPr/>
              </p:nvSpPr>
              <p:spPr>
                <a:xfrm>
                  <a:off x="3203889" y="3428267"/>
                  <a:ext cx="21592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32" name="直線コネクタ 10"/>
                <p:cNvCxnSpPr/>
                <p:nvPr/>
              </p:nvCxnSpPr>
              <p:spPr>
                <a:xfrm>
                  <a:off x="2627575" y="3104414"/>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rot="5400000" flipH="1" flipV="1">
                  <a:off x="2236232" y="3252841"/>
                  <a:ext cx="279402" cy="1349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rot="16200000" flipH="1">
                  <a:off x="2236232" y="3686232"/>
                  <a:ext cx="279402" cy="1349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a:off x="2627575" y="3969609"/>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rot="16200000" flipH="1">
                  <a:off x="3028467" y="3252841"/>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rot="5400000" flipH="1" flipV="1">
                  <a:off x="3028467" y="3686232"/>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3" name="グループ化 47"/>
              <p:cNvGrpSpPr>
                <a:grpSpLocks/>
              </p:cNvGrpSpPr>
              <p:nvPr/>
            </p:nvGrpSpPr>
            <p:grpSpPr bwMode="auto">
              <a:xfrm>
                <a:off x="3100204" y="2564904"/>
                <a:ext cx="1111756" cy="1080120"/>
                <a:chOff x="2308116" y="2996952"/>
                <a:chExt cx="1111756" cy="1080120"/>
              </a:xfrm>
            </p:grpSpPr>
            <p:sp>
              <p:nvSpPr>
                <p:cNvPr id="314" name="円/楕円 313"/>
                <p:cNvSpPr/>
                <p:nvPr/>
              </p:nvSpPr>
              <p:spPr>
                <a:xfrm>
                  <a:off x="2411801" y="2996708"/>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17" name="円/楕円 316"/>
                <p:cNvSpPr/>
                <p:nvPr/>
              </p:nvSpPr>
              <p:spPr>
                <a:xfrm>
                  <a:off x="2411801" y="3861903"/>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9" name="円/楕円 318"/>
                <p:cNvSpPr/>
                <p:nvPr/>
              </p:nvSpPr>
              <p:spPr>
                <a:xfrm>
                  <a:off x="3204036" y="3428512"/>
                  <a:ext cx="21592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20" name="直線コネクタ 319"/>
                <p:cNvCxnSpPr>
                  <a:stCxn id="314" idx="6"/>
                </p:cNvCxnSpPr>
                <p:nvPr/>
              </p:nvCxnSpPr>
              <p:spPr>
                <a:xfrm>
                  <a:off x="2627721" y="3104659"/>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1" name="直線コネクタ 320"/>
                <p:cNvCxnSpPr>
                  <a:endCxn id="314" idx="3"/>
                </p:cNvCxnSpPr>
                <p:nvPr/>
              </p:nvCxnSpPr>
              <p:spPr>
                <a:xfrm rot="5400000" flipH="1" flipV="1">
                  <a:off x="2236379" y="3253086"/>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a:endCxn id="317" idx="1"/>
                </p:cNvCxnSpPr>
                <p:nvPr/>
              </p:nvCxnSpPr>
              <p:spPr>
                <a:xfrm rot="16200000" flipH="1">
                  <a:off x="2236379" y="3686477"/>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a:stCxn id="317" idx="6"/>
                </p:cNvCxnSpPr>
                <p:nvPr/>
              </p:nvCxnSpPr>
              <p:spPr>
                <a:xfrm>
                  <a:off x="2627721" y="3969854"/>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a:endCxn id="319" idx="1"/>
                </p:cNvCxnSpPr>
                <p:nvPr/>
              </p:nvCxnSpPr>
              <p:spPr>
                <a:xfrm rot="16200000" flipH="1">
                  <a:off x="3028613" y="3253086"/>
                  <a:ext cx="279402" cy="1349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a:endCxn id="319" idx="3"/>
                </p:cNvCxnSpPr>
                <p:nvPr/>
              </p:nvCxnSpPr>
              <p:spPr>
                <a:xfrm rot="5400000" flipH="1" flipV="1">
                  <a:off x="3028613" y="3686477"/>
                  <a:ext cx="279402" cy="1349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4" name="グループ化 60"/>
              <p:cNvGrpSpPr>
                <a:grpSpLocks/>
              </p:cNvGrpSpPr>
              <p:nvPr/>
            </p:nvGrpSpPr>
            <p:grpSpPr bwMode="auto">
              <a:xfrm>
                <a:off x="3100204" y="3429000"/>
                <a:ext cx="1111756" cy="1080120"/>
                <a:chOff x="2308116" y="2996952"/>
                <a:chExt cx="1111756" cy="1080120"/>
              </a:xfrm>
            </p:grpSpPr>
            <p:sp>
              <p:nvSpPr>
                <p:cNvPr id="302" name="円/楕円 301"/>
                <p:cNvSpPr/>
                <p:nvPr/>
              </p:nvSpPr>
              <p:spPr>
                <a:xfrm>
                  <a:off x="2411801" y="2996219"/>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05" name="円/楕円 304"/>
                <p:cNvSpPr/>
                <p:nvPr/>
              </p:nvSpPr>
              <p:spPr>
                <a:xfrm>
                  <a:off x="2411801" y="3861414"/>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7" name="円/楕円 306"/>
                <p:cNvSpPr/>
                <p:nvPr/>
              </p:nvSpPr>
              <p:spPr>
                <a:xfrm>
                  <a:off x="3204036" y="3428023"/>
                  <a:ext cx="21592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08" name="直線コネクタ 307"/>
                <p:cNvCxnSpPr>
                  <a:stCxn id="302" idx="6"/>
                </p:cNvCxnSpPr>
                <p:nvPr/>
              </p:nvCxnSpPr>
              <p:spPr>
                <a:xfrm>
                  <a:off x="2627721" y="3104170"/>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a:endCxn id="302" idx="3"/>
                </p:cNvCxnSpPr>
                <p:nvPr/>
              </p:nvCxnSpPr>
              <p:spPr>
                <a:xfrm rot="5400000" flipH="1" flipV="1">
                  <a:off x="2236379" y="3252597"/>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a:endCxn id="305" idx="1"/>
                </p:cNvCxnSpPr>
                <p:nvPr/>
              </p:nvCxnSpPr>
              <p:spPr>
                <a:xfrm rot="16200000" flipH="1">
                  <a:off x="2236379" y="3685988"/>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a:stCxn id="305" idx="6"/>
                </p:cNvCxnSpPr>
                <p:nvPr/>
              </p:nvCxnSpPr>
              <p:spPr>
                <a:xfrm>
                  <a:off x="2627721" y="3969365"/>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a:endCxn id="307" idx="1"/>
                </p:cNvCxnSpPr>
                <p:nvPr/>
              </p:nvCxnSpPr>
              <p:spPr>
                <a:xfrm rot="16200000" flipH="1">
                  <a:off x="3028613" y="3252597"/>
                  <a:ext cx="279402" cy="1349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a:endCxn id="307" idx="3"/>
                </p:cNvCxnSpPr>
                <p:nvPr/>
              </p:nvCxnSpPr>
              <p:spPr>
                <a:xfrm rot="5400000" flipH="1" flipV="1">
                  <a:off x="3028613" y="3685988"/>
                  <a:ext cx="279402" cy="13495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5" name="グループ化 73"/>
              <p:cNvGrpSpPr>
                <a:grpSpLocks/>
              </p:cNvGrpSpPr>
              <p:nvPr/>
            </p:nvGrpSpPr>
            <p:grpSpPr bwMode="auto">
              <a:xfrm>
                <a:off x="3779944" y="2996952"/>
                <a:ext cx="1224104" cy="1080120"/>
                <a:chOff x="2195768" y="2996952"/>
                <a:chExt cx="1224104" cy="1080120"/>
              </a:xfrm>
            </p:grpSpPr>
            <p:sp>
              <p:nvSpPr>
                <p:cNvPr id="290" name="円/楕円 289"/>
                <p:cNvSpPr/>
                <p:nvPr/>
              </p:nvSpPr>
              <p:spPr>
                <a:xfrm>
                  <a:off x="2411949" y="2996463"/>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92" name="円/楕円 291"/>
                <p:cNvSpPr/>
                <p:nvPr/>
              </p:nvSpPr>
              <p:spPr>
                <a:xfrm>
                  <a:off x="2196029" y="3428267"/>
                  <a:ext cx="215920" cy="21749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3" name="円/楕円 292"/>
                <p:cNvSpPr/>
                <p:nvPr/>
              </p:nvSpPr>
              <p:spPr>
                <a:xfrm>
                  <a:off x="2411949" y="3861658"/>
                  <a:ext cx="21592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5" name="円/楕円 294"/>
                <p:cNvSpPr/>
                <p:nvPr/>
              </p:nvSpPr>
              <p:spPr>
                <a:xfrm>
                  <a:off x="3204182" y="3428267"/>
                  <a:ext cx="215920" cy="217490"/>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96" name="直線コネクタ 295"/>
                <p:cNvCxnSpPr>
                  <a:stCxn id="290" idx="6"/>
                </p:cNvCxnSpPr>
                <p:nvPr/>
              </p:nvCxnSpPr>
              <p:spPr>
                <a:xfrm>
                  <a:off x="2627868" y="3104414"/>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rot="6300000" flipH="1" flipV="1">
                  <a:off x="2242082" y="3288563"/>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rot="15300000" flipH="1">
                  <a:off x="2253196" y="3721954"/>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a:stCxn id="293" idx="6"/>
                </p:cNvCxnSpPr>
                <p:nvPr/>
              </p:nvCxnSpPr>
              <p:spPr>
                <a:xfrm>
                  <a:off x="2627868" y="3969609"/>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a:endCxn id="295" idx="1"/>
                </p:cNvCxnSpPr>
                <p:nvPr/>
              </p:nvCxnSpPr>
              <p:spPr>
                <a:xfrm rot="16200000" flipH="1">
                  <a:off x="3028760" y="3252841"/>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a:endCxn id="295" idx="3"/>
                </p:cNvCxnSpPr>
                <p:nvPr/>
              </p:nvCxnSpPr>
              <p:spPr>
                <a:xfrm rot="5400000" flipH="1" flipV="1">
                  <a:off x="3028760" y="3686232"/>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6" name="グループ化 86"/>
              <p:cNvGrpSpPr>
                <a:grpSpLocks/>
              </p:cNvGrpSpPr>
              <p:nvPr/>
            </p:nvGrpSpPr>
            <p:grpSpPr bwMode="auto">
              <a:xfrm>
                <a:off x="3779944" y="2132856"/>
                <a:ext cx="1224104" cy="1080120"/>
                <a:chOff x="2195768" y="2996952"/>
                <a:chExt cx="1224104" cy="1080120"/>
              </a:xfrm>
            </p:grpSpPr>
            <p:sp>
              <p:nvSpPr>
                <p:cNvPr id="278" name="円/楕円 277"/>
                <p:cNvSpPr/>
                <p:nvPr/>
              </p:nvSpPr>
              <p:spPr>
                <a:xfrm>
                  <a:off x="2411949" y="2996952"/>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79" name="円/楕円 278"/>
                <p:cNvSpPr/>
                <p:nvPr/>
              </p:nvSpPr>
              <p:spPr>
                <a:xfrm>
                  <a:off x="2916819" y="2996952"/>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0" name="円/楕円 279"/>
                <p:cNvSpPr/>
                <p:nvPr/>
              </p:nvSpPr>
              <p:spPr>
                <a:xfrm>
                  <a:off x="2196029" y="3428756"/>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1" name="円/楕円 280"/>
                <p:cNvSpPr/>
                <p:nvPr/>
              </p:nvSpPr>
              <p:spPr>
                <a:xfrm>
                  <a:off x="2411949" y="3860559"/>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2" name="円/楕円 281"/>
                <p:cNvSpPr/>
                <p:nvPr/>
              </p:nvSpPr>
              <p:spPr>
                <a:xfrm>
                  <a:off x="2991438" y="3860559"/>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3" name="円/楕円 282"/>
                <p:cNvSpPr/>
                <p:nvPr/>
              </p:nvSpPr>
              <p:spPr>
                <a:xfrm>
                  <a:off x="3204182" y="3428756"/>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84" name="直線コネクタ 283"/>
                <p:cNvCxnSpPr>
                  <a:stCxn id="278" idx="6"/>
                  <a:endCxn id="279" idx="2"/>
                </p:cNvCxnSpPr>
                <p:nvPr/>
              </p:nvCxnSpPr>
              <p:spPr>
                <a:xfrm>
                  <a:off x="2627868" y="3104903"/>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a:stCxn id="280" idx="7"/>
                  <a:endCxn id="278" idx="3"/>
                </p:cNvCxnSpPr>
                <p:nvPr/>
              </p:nvCxnSpPr>
              <p:spPr>
                <a:xfrm rot="5400000" flipH="1" flipV="1">
                  <a:off x="2272247" y="3289052"/>
                  <a:ext cx="279402" cy="6350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rot="15300000" flipH="1">
                  <a:off x="2242082" y="3720855"/>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a:stCxn id="281" idx="6"/>
                  <a:endCxn id="282" idx="2"/>
                </p:cNvCxnSpPr>
                <p:nvPr/>
              </p:nvCxnSpPr>
              <p:spPr>
                <a:xfrm>
                  <a:off x="2627868" y="3968510"/>
                  <a:ext cx="36357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a:stCxn id="279" idx="5"/>
                  <a:endCxn id="283" idx="1"/>
                </p:cNvCxnSpPr>
                <p:nvPr/>
              </p:nvCxnSpPr>
              <p:spPr>
                <a:xfrm rot="16200000" flipH="1">
                  <a:off x="3028760" y="3253330"/>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a:stCxn id="282" idx="7"/>
                  <a:endCxn id="283" idx="3"/>
                </p:cNvCxnSpPr>
                <p:nvPr/>
              </p:nvCxnSpPr>
              <p:spPr>
                <a:xfrm flipV="1">
                  <a:off x="3175605" y="3612907"/>
                  <a:ext cx="60330" cy="27940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7" name="グループ化 99"/>
              <p:cNvGrpSpPr>
                <a:grpSpLocks/>
              </p:cNvGrpSpPr>
              <p:nvPr/>
            </p:nvGrpSpPr>
            <p:grpSpPr bwMode="auto">
              <a:xfrm>
                <a:off x="2195736" y="2132856"/>
                <a:ext cx="1224136" cy="1080120"/>
                <a:chOff x="2195736" y="2996952"/>
                <a:chExt cx="1224136" cy="1080120"/>
              </a:xfrm>
            </p:grpSpPr>
            <p:sp>
              <p:nvSpPr>
                <p:cNvPr id="266" name="円/楕円 265"/>
                <p:cNvSpPr/>
                <p:nvPr/>
              </p:nvSpPr>
              <p:spPr>
                <a:xfrm>
                  <a:off x="2411656" y="2996952"/>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67" name="円/楕円 266"/>
                <p:cNvSpPr/>
                <p:nvPr/>
              </p:nvSpPr>
              <p:spPr>
                <a:xfrm>
                  <a:off x="2916526" y="2996952"/>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8" name="円/楕円 267"/>
                <p:cNvSpPr/>
                <p:nvPr/>
              </p:nvSpPr>
              <p:spPr>
                <a:xfrm>
                  <a:off x="2195736" y="3428756"/>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9" name="円/楕円 268"/>
                <p:cNvSpPr/>
                <p:nvPr/>
              </p:nvSpPr>
              <p:spPr>
                <a:xfrm>
                  <a:off x="2411656" y="3860559"/>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0" name="円/楕円 269"/>
                <p:cNvSpPr/>
                <p:nvPr/>
              </p:nvSpPr>
              <p:spPr>
                <a:xfrm>
                  <a:off x="2997496" y="3847859"/>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1" name="円/楕円 270"/>
                <p:cNvSpPr/>
                <p:nvPr/>
              </p:nvSpPr>
              <p:spPr>
                <a:xfrm>
                  <a:off x="3203889" y="3428756"/>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72" name="直線コネクタ 271"/>
                <p:cNvCxnSpPr>
                  <a:stCxn id="266" idx="6"/>
                  <a:endCxn id="267" idx="2"/>
                </p:cNvCxnSpPr>
                <p:nvPr/>
              </p:nvCxnSpPr>
              <p:spPr>
                <a:xfrm>
                  <a:off x="2627575" y="3104903"/>
                  <a:ext cx="28895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a:stCxn id="268" idx="7"/>
                  <a:endCxn id="266" idx="3"/>
                </p:cNvCxnSpPr>
                <p:nvPr/>
              </p:nvCxnSpPr>
              <p:spPr>
                <a:xfrm rot="5400000" flipH="1" flipV="1">
                  <a:off x="2271954" y="3289052"/>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a:stCxn id="268" idx="5"/>
                  <a:endCxn id="269" idx="1"/>
                </p:cNvCxnSpPr>
                <p:nvPr/>
              </p:nvCxnSpPr>
              <p:spPr>
                <a:xfrm rot="16200000" flipH="1">
                  <a:off x="2271954" y="3720855"/>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a:stCxn id="269" idx="6"/>
                  <a:endCxn id="270" idx="2"/>
                </p:cNvCxnSpPr>
                <p:nvPr/>
              </p:nvCxnSpPr>
              <p:spPr>
                <a:xfrm flipV="1">
                  <a:off x="2627575" y="3955810"/>
                  <a:ext cx="369921" cy="127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a:stCxn id="267" idx="5"/>
                  <a:endCxn id="271" idx="1"/>
                </p:cNvCxnSpPr>
                <p:nvPr/>
              </p:nvCxnSpPr>
              <p:spPr>
                <a:xfrm rot="16200000" flipH="1">
                  <a:off x="3028467" y="3253330"/>
                  <a:ext cx="279402" cy="13494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rot="900000" flipV="1">
                  <a:off x="3140384" y="3612907"/>
                  <a:ext cx="53980" cy="26670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8" name="グループ化 112"/>
              <p:cNvGrpSpPr>
                <a:grpSpLocks/>
              </p:cNvGrpSpPr>
              <p:nvPr/>
            </p:nvGrpSpPr>
            <p:grpSpPr bwMode="auto">
              <a:xfrm>
                <a:off x="3779944" y="3861048"/>
                <a:ext cx="1224104" cy="1080120"/>
                <a:chOff x="2195768" y="2996952"/>
                <a:chExt cx="1224104" cy="1080120"/>
              </a:xfrm>
            </p:grpSpPr>
            <p:sp>
              <p:nvSpPr>
                <p:cNvPr id="254" name="円/楕円 253"/>
                <p:cNvSpPr/>
                <p:nvPr/>
              </p:nvSpPr>
              <p:spPr>
                <a:xfrm>
                  <a:off x="2411949" y="2997563"/>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55" name="円/楕円 254"/>
                <p:cNvSpPr/>
                <p:nvPr/>
              </p:nvSpPr>
              <p:spPr>
                <a:xfrm>
                  <a:off x="2991438" y="3010263"/>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 name="円/楕円 255"/>
                <p:cNvSpPr/>
                <p:nvPr/>
              </p:nvSpPr>
              <p:spPr>
                <a:xfrm>
                  <a:off x="2196029" y="3429367"/>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7" name="円/楕円 256"/>
                <p:cNvSpPr/>
                <p:nvPr/>
              </p:nvSpPr>
              <p:spPr>
                <a:xfrm>
                  <a:off x="2411949" y="3861170"/>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8" name="円/楕円 257"/>
                <p:cNvSpPr/>
                <p:nvPr/>
              </p:nvSpPr>
              <p:spPr>
                <a:xfrm>
                  <a:off x="2988263" y="3861170"/>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9" name="円/楕円 258"/>
                <p:cNvSpPr/>
                <p:nvPr/>
              </p:nvSpPr>
              <p:spPr>
                <a:xfrm>
                  <a:off x="3204182" y="3429367"/>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60" name="直線コネクタ 259"/>
                <p:cNvCxnSpPr>
                  <a:stCxn id="254" idx="6"/>
                  <a:endCxn id="255" idx="2"/>
                </p:cNvCxnSpPr>
                <p:nvPr/>
              </p:nvCxnSpPr>
              <p:spPr>
                <a:xfrm>
                  <a:off x="2627868" y="3105514"/>
                  <a:ext cx="363570" cy="127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rot="6300000" flipH="1" flipV="1">
                  <a:off x="2242082" y="3289663"/>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a:stCxn id="256" idx="5"/>
                  <a:endCxn id="257" idx="1"/>
                </p:cNvCxnSpPr>
                <p:nvPr/>
              </p:nvCxnSpPr>
              <p:spPr>
                <a:xfrm rot="16200000" flipH="1">
                  <a:off x="2272247" y="3721466"/>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a:stCxn id="257" idx="6"/>
                  <a:endCxn id="258" idx="2"/>
                </p:cNvCxnSpPr>
                <p:nvPr/>
              </p:nvCxnSpPr>
              <p:spPr>
                <a:xfrm>
                  <a:off x="2627868" y="3969121"/>
                  <a:ext cx="36039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a:stCxn id="255" idx="5"/>
                  <a:endCxn id="259" idx="1"/>
                </p:cNvCxnSpPr>
                <p:nvPr/>
              </p:nvCxnSpPr>
              <p:spPr>
                <a:xfrm>
                  <a:off x="3175605" y="3194415"/>
                  <a:ext cx="60330" cy="26670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a:stCxn id="258" idx="7"/>
                  <a:endCxn id="259" idx="3"/>
                </p:cNvCxnSpPr>
                <p:nvPr/>
              </p:nvCxnSpPr>
              <p:spPr>
                <a:xfrm rot="5400000" flipH="1" flipV="1">
                  <a:off x="3064481" y="3721466"/>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889" name="グループ化 125"/>
              <p:cNvGrpSpPr>
                <a:grpSpLocks/>
              </p:cNvGrpSpPr>
              <p:nvPr/>
            </p:nvGrpSpPr>
            <p:grpSpPr bwMode="auto">
              <a:xfrm>
                <a:off x="2195736" y="3861048"/>
                <a:ext cx="1224136" cy="1080120"/>
                <a:chOff x="2195736" y="2996952"/>
                <a:chExt cx="1224136" cy="1080120"/>
              </a:xfrm>
            </p:grpSpPr>
            <p:sp>
              <p:nvSpPr>
                <p:cNvPr id="242" name="円/楕円 241"/>
                <p:cNvSpPr/>
                <p:nvPr/>
              </p:nvSpPr>
              <p:spPr>
                <a:xfrm>
                  <a:off x="2411656" y="2997563"/>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243" name="円/楕円 242"/>
                <p:cNvSpPr/>
                <p:nvPr/>
              </p:nvSpPr>
              <p:spPr>
                <a:xfrm>
                  <a:off x="2997496" y="3010263"/>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4" name="円/楕円 243"/>
                <p:cNvSpPr/>
                <p:nvPr/>
              </p:nvSpPr>
              <p:spPr>
                <a:xfrm>
                  <a:off x="2195736" y="3429367"/>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5" name="円/楕円 244"/>
                <p:cNvSpPr/>
                <p:nvPr/>
              </p:nvSpPr>
              <p:spPr>
                <a:xfrm>
                  <a:off x="2411656" y="3861170"/>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6" name="円/楕円 245"/>
                <p:cNvSpPr/>
                <p:nvPr/>
              </p:nvSpPr>
              <p:spPr>
                <a:xfrm>
                  <a:off x="2978444" y="3861170"/>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7" name="円/楕円 246"/>
                <p:cNvSpPr/>
                <p:nvPr/>
              </p:nvSpPr>
              <p:spPr>
                <a:xfrm>
                  <a:off x="3203889" y="3429367"/>
                  <a:ext cx="215920" cy="215902"/>
                </a:xfrm>
                <a:prstGeom prst="ellipse">
                  <a:avLst/>
                </a:prstGeom>
                <a:solidFill>
                  <a:srgbClr val="E7EA68"/>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48" name="直線コネクタ 247"/>
                <p:cNvCxnSpPr>
                  <a:stCxn id="242" idx="6"/>
                  <a:endCxn id="243" idx="2"/>
                </p:cNvCxnSpPr>
                <p:nvPr/>
              </p:nvCxnSpPr>
              <p:spPr>
                <a:xfrm>
                  <a:off x="2627575" y="3105514"/>
                  <a:ext cx="369921" cy="127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a:stCxn id="244" idx="7"/>
                  <a:endCxn id="242" idx="3"/>
                </p:cNvCxnSpPr>
                <p:nvPr/>
              </p:nvCxnSpPr>
              <p:spPr>
                <a:xfrm rot="5400000" flipH="1" flipV="1">
                  <a:off x="2271954" y="3289663"/>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a:stCxn id="244" idx="5"/>
                  <a:endCxn id="245" idx="1"/>
                </p:cNvCxnSpPr>
                <p:nvPr/>
              </p:nvCxnSpPr>
              <p:spPr>
                <a:xfrm rot="16200000" flipH="1">
                  <a:off x="2271954" y="3721466"/>
                  <a:ext cx="279402" cy="6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a:stCxn id="245" idx="6"/>
                  <a:endCxn id="246" idx="2"/>
                </p:cNvCxnSpPr>
                <p:nvPr/>
              </p:nvCxnSpPr>
              <p:spPr>
                <a:xfrm>
                  <a:off x="2627575" y="3969121"/>
                  <a:ext cx="35086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rot="20700000">
                  <a:off x="3140384" y="3194415"/>
                  <a:ext cx="53980" cy="26670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a:stCxn id="246" idx="7"/>
                  <a:endCxn id="247" idx="3"/>
                </p:cNvCxnSpPr>
                <p:nvPr/>
              </p:nvCxnSpPr>
              <p:spPr>
                <a:xfrm flipV="1">
                  <a:off x="3162611" y="3613518"/>
                  <a:ext cx="73032" cy="27940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457" name="グループ化 456"/>
          <p:cNvGrpSpPr>
            <a:grpSpLocks/>
          </p:cNvGrpSpPr>
          <p:nvPr/>
        </p:nvGrpSpPr>
        <p:grpSpPr bwMode="auto">
          <a:xfrm>
            <a:off x="2124075" y="2133600"/>
            <a:ext cx="6048375" cy="2808288"/>
            <a:chOff x="2123728" y="2132856"/>
            <a:chExt cx="6048672" cy="2808312"/>
          </a:xfrm>
        </p:grpSpPr>
        <p:grpSp>
          <p:nvGrpSpPr>
            <p:cNvPr id="27772" name="グループ化 5"/>
            <p:cNvGrpSpPr>
              <a:grpSpLocks/>
            </p:cNvGrpSpPr>
            <p:nvPr/>
          </p:nvGrpSpPr>
          <p:grpSpPr bwMode="auto">
            <a:xfrm>
              <a:off x="2123728" y="2132856"/>
              <a:ext cx="2880320" cy="2808312"/>
              <a:chOff x="2123728" y="2132856"/>
              <a:chExt cx="2880320" cy="2808312"/>
            </a:xfrm>
          </p:grpSpPr>
          <p:grpSp>
            <p:nvGrpSpPr>
              <p:cNvPr id="27776" name="グループ化 46"/>
              <p:cNvGrpSpPr>
                <a:grpSpLocks/>
              </p:cNvGrpSpPr>
              <p:nvPr/>
            </p:nvGrpSpPr>
            <p:grpSpPr bwMode="auto">
              <a:xfrm>
                <a:off x="2123728" y="2996952"/>
                <a:ext cx="1296144" cy="1080120"/>
                <a:chOff x="2123728" y="2996952"/>
                <a:chExt cx="1296144" cy="1080120"/>
              </a:xfrm>
            </p:grpSpPr>
            <p:sp>
              <p:nvSpPr>
                <p:cNvPr id="554" name="円/楕円 3"/>
                <p:cNvSpPr/>
                <p:nvPr/>
              </p:nvSpPr>
              <p:spPr>
                <a:xfrm>
                  <a:off x="2411080" y="2996463"/>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55" name="円/楕円 4"/>
                <p:cNvSpPr/>
                <p:nvPr/>
              </p:nvSpPr>
              <p:spPr>
                <a:xfrm>
                  <a:off x="2915930" y="2996463"/>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6" name="円/楕円 5"/>
                <p:cNvSpPr/>
                <p:nvPr/>
              </p:nvSpPr>
              <p:spPr>
                <a:xfrm>
                  <a:off x="2123728" y="3428267"/>
                  <a:ext cx="215910"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7" name="円/楕円 6"/>
                <p:cNvSpPr/>
                <p:nvPr/>
              </p:nvSpPr>
              <p:spPr>
                <a:xfrm>
                  <a:off x="2411080" y="3861658"/>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8" name="円/楕円 7"/>
                <p:cNvSpPr/>
                <p:nvPr/>
              </p:nvSpPr>
              <p:spPr>
                <a:xfrm>
                  <a:off x="2915930" y="3861658"/>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9" name="円/楕円 8"/>
                <p:cNvSpPr/>
                <p:nvPr/>
              </p:nvSpPr>
              <p:spPr>
                <a:xfrm>
                  <a:off x="3203280" y="3428267"/>
                  <a:ext cx="21591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60" name="直線コネクタ 10"/>
                <p:cNvCxnSpPr/>
                <p:nvPr/>
              </p:nvCxnSpPr>
              <p:spPr>
                <a:xfrm>
                  <a:off x="2626990" y="3104414"/>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61" name="直線コネクタ 560"/>
                <p:cNvCxnSpPr/>
                <p:nvPr/>
              </p:nvCxnSpPr>
              <p:spPr>
                <a:xfrm rot="5400000" flipH="1" flipV="1">
                  <a:off x="2235658" y="3252843"/>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62" name="直線コネクタ 561"/>
                <p:cNvCxnSpPr/>
                <p:nvPr/>
              </p:nvCxnSpPr>
              <p:spPr>
                <a:xfrm rot="16200000" flipH="1">
                  <a:off x="2235658" y="3686235"/>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63" name="直線コネクタ 562"/>
                <p:cNvCxnSpPr/>
                <p:nvPr/>
              </p:nvCxnSpPr>
              <p:spPr>
                <a:xfrm>
                  <a:off x="2626990" y="3969609"/>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64" name="直線コネクタ 563"/>
                <p:cNvCxnSpPr/>
                <p:nvPr/>
              </p:nvCxnSpPr>
              <p:spPr>
                <a:xfrm rot="16200000" flipH="1">
                  <a:off x="3027860" y="3252843"/>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65" name="直線コネクタ 564"/>
                <p:cNvCxnSpPr/>
                <p:nvPr/>
              </p:nvCxnSpPr>
              <p:spPr>
                <a:xfrm rot="5400000" flipH="1" flipV="1">
                  <a:off x="3027860" y="3686235"/>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77" name="グループ化 47"/>
              <p:cNvGrpSpPr>
                <a:grpSpLocks/>
              </p:cNvGrpSpPr>
              <p:nvPr/>
            </p:nvGrpSpPr>
            <p:grpSpPr bwMode="auto">
              <a:xfrm>
                <a:off x="2915816" y="2564904"/>
                <a:ext cx="1296144" cy="1080120"/>
                <a:chOff x="2123728" y="2996952"/>
                <a:chExt cx="1296144" cy="1080120"/>
              </a:xfrm>
            </p:grpSpPr>
            <p:sp>
              <p:nvSpPr>
                <p:cNvPr id="542" name="円/楕円 541"/>
                <p:cNvSpPr/>
                <p:nvPr/>
              </p:nvSpPr>
              <p:spPr>
                <a:xfrm>
                  <a:off x="2411193" y="2996708"/>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43" name="円/楕円 542"/>
                <p:cNvSpPr/>
                <p:nvPr/>
              </p:nvSpPr>
              <p:spPr>
                <a:xfrm>
                  <a:off x="2916043" y="2996708"/>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4" name="円/楕円 543"/>
                <p:cNvSpPr/>
                <p:nvPr/>
              </p:nvSpPr>
              <p:spPr>
                <a:xfrm>
                  <a:off x="2123842" y="3428512"/>
                  <a:ext cx="21591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5" name="円/楕円 544"/>
                <p:cNvSpPr/>
                <p:nvPr/>
              </p:nvSpPr>
              <p:spPr>
                <a:xfrm>
                  <a:off x="2411193" y="3861903"/>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6" name="円/楕円 545"/>
                <p:cNvSpPr/>
                <p:nvPr/>
              </p:nvSpPr>
              <p:spPr>
                <a:xfrm>
                  <a:off x="2916043" y="3861903"/>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7" name="円/楕円 546"/>
                <p:cNvSpPr/>
                <p:nvPr/>
              </p:nvSpPr>
              <p:spPr>
                <a:xfrm>
                  <a:off x="3203394" y="3428512"/>
                  <a:ext cx="21591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48" name="直線コネクタ 547"/>
                <p:cNvCxnSpPr>
                  <a:stCxn id="542" idx="6"/>
                  <a:endCxn id="543" idx="2"/>
                </p:cNvCxnSpPr>
                <p:nvPr/>
              </p:nvCxnSpPr>
              <p:spPr>
                <a:xfrm>
                  <a:off x="2627103" y="3104659"/>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49" name="直線コネクタ 548"/>
                <p:cNvCxnSpPr>
                  <a:stCxn id="544" idx="7"/>
                  <a:endCxn id="542" idx="3"/>
                </p:cNvCxnSpPr>
                <p:nvPr/>
              </p:nvCxnSpPr>
              <p:spPr>
                <a:xfrm rot="5400000" flipH="1" flipV="1">
                  <a:off x="2235772" y="3253088"/>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50" name="直線コネクタ 549"/>
                <p:cNvCxnSpPr>
                  <a:stCxn id="544" idx="5"/>
                  <a:endCxn id="545" idx="1"/>
                </p:cNvCxnSpPr>
                <p:nvPr/>
              </p:nvCxnSpPr>
              <p:spPr>
                <a:xfrm rot="16200000" flipH="1">
                  <a:off x="2235772" y="3686480"/>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51" name="直線コネクタ 550"/>
                <p:cNvCxnSpPr>
                  <a:stCxn id="545" idx="6"/>
                  <a:endCxn id="546" idx="2"/>
                </p:cNvCxnSpPr>
                <p:nvPr/>
              </p:nvCxnSpPr>
              <p:spPr>
                <a:xfrm>
                  <a:off x="2627103" y="3969854"/>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52" name="直線コネクタ 551"/>
                <p:cNvCxnSpPr>
                  <a:stCxn id="543" idx="5"/>
                  <a:endCxn id="547" idx="1"/>
                </p:cNvCxnSpPr>
                <p:nvPr/>
              </p:nvCxnSpPr>
              <p:spPr>
                <a:xfrm rot="16200000" flipH="1">
                  <a:off x="3027973" y="3253088"/>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53" name="直線コネクタ 552"/>
                <p:cNvCxnSpPr>
                  <a:stCxn id="546" idx="7"/>
                  <a:endCxn id="547" idx="3"/>
                </p:cNvCxnSpPr>
                <p:nvPr/>
              </p:nvCxnSpPr>
              <p:spPr>
                <a:xfrm rot="5400000" flipH="1" flipV="1">
                  <a:off x="3027973" y="3686480"/>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78" name="グループ化 60"/>
              <p:cNvGrpSpPr>
                <a:grpSpLocks/>
              </p:cNvGrpSpPr>
              <p:nvPr/>
            </p:nvGrpSpPr>
            <p:grpSpPr bwMode="auto">
              <a:xfrm>
                <a:off x="2915816" y="3429000"/>
                <a:ext cx="1296144" cy="1080120"/>
                <a:chOff x="2123728" y="2996952"/>
                <a:chExt cx="1296144" cy="1080120"/>
              </a:xfrm>
            </p:grpSpPr>
            <p:sp>
              <p:nvSpPr>
                <p:cNvPr id="530" name="円/楕円 529"/>
                <p:cNvSpPr/>
                <p:nvPr/>
              </p:nvSpPr>
              <p:spPr>
                <a:xfrm>
                  <a:off x="2411193" y="2996219"/>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31" name="円/楕円 530"/>
                <p:cNvSpPr/>
                <p:nvPr/>
              </p:nvSpPr>
              <p:spPr>
                <a:xfrm>
                  <a:off x="2916043" y="2996219"/>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2" name="円/楕円 531"/>
                <p:cNvSpPr/>
                <p:nvPr/>
              </p:nvSpPr>
              <p:spPr>
                <a:xfrm>
                  <a:off x="2123842" y="3428023"/>
                  <a:ext cx="21591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3" name="円/楕円 532"/>
                <p:cNvSpPr/>
                <p:nvPr/>
              </p:nvSpPr>
              <p:spPr>
                <a:xfrm>
                  <a:off x="2411193" y="3861414"/>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4" name="円/楕円 533"/>
                <p:cNvSpPr/>
                <p:nvPr/>
              </p:nvSpPr>
              <p:spPr>
                <a:xfrm>
                  <a:off x="2916043" y="3861414"/>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5" name="円/楕円 534"/>
                <p:cNvSpPr/>
                <p:nvPr/>
              </p:nvSpPr>
              <p:spPr>
                <a:xfrm>
                  <a:off x="3203394" y="3428023"/>
                  <a:ext cx="215910" cy="217490"/>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36" name="直線コネクタ 535"/>
                <p:cNvCxnSpPr>
                  <a:stCxn id="530" idx="6"/>
                  <a:endCxn id="531" idx="2"/>
                </p:cNvCxnSpPr>
                <p:nvPr/>
              </p:nvCxnSpPr>
              <p:spPr>
                <a:xfrm>
                  <a:off x="2627103" y="3104170"/>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37" name="直線コネクタ 536"/>
                <p:cNvCxnSpPr>
                  <a:stCxn id="532" idx="7"/>
                  <a:endCxn id="530" idx="3"/>
                </p:cNvCxnSpPr>
                <p:nvPr/>
              </p:nvCxnSpPr>
              <p:spPr>
                <a:xfrm rot="5400000" flipH="1" flipV="1">
                  <a:off x="2235772" y="3252599"/>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38" name="直線コネクタ 537"/>
                <p:cNvCxnSpPr>
                  <a:stCxn id="532" idx="5"/>
                  <a:endCxn id="533" idx="1"/>
                </p:cNvCxnSpPr>
                <p:nvPr/>
              </p:nvCxnSpPr>
              <p:spPr>
                <a:xfrm rot="16200000" flipH="1">
                  <a:off x="2235772" y="3685991"/>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39" name="直線コネクタ 538"/>
                <p:cNvCxnSpPr>
                  <a:stCxn id="533" idx="6"/>
                  <a:endCxn id="534" idx="2"/>
                </p:cNvCxnSpPr>
                <p:nvPr/>
              </p:nvCxnSpPr>
              <p:spPr>
                <a:xfrm>
                  <a:off x="2627103" y="3969365"/>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40" name="直線コネクタ 539"/>
                <p:cNvCxnSpPr>
                  <a:stCxn id="531" idx="5"/>
                  <a:endCxn id="535" idx="1"/>
                </p:cNvCxnSpPr>
                <p:nvPr/>
              </p:nvCxnSpPr>
              <p:spPr>
                <a:xfrm rot="16200000" flipH="1">
                  <a:off x="3027973" y="3252599"/>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41" name="直線コネクタ 540"/>
                <p:cNvCxnSpPr>
                  <a:stCxn id="534" idx="7"/>
                  <a:endCxn id="535" idx="3"/>
                </p:cNvCxnSpPr>
                <p:nvPr/>
              </p:nvCxnSpPr>
              <p:spPr>
                <a:xfrm rot="5400000" flipH="1" flipV="1">
                  <a:off x="3027973" y="3685991"/>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79" name="グループ化 73"/>
              <p:cNvGrpSpPr>
                <a:grpSpLocks/>
              </p:cNvGrpSpPr>
              <p:nvPr/>
            </p:nvGrpSpPr>
            <p:grpSpPr bwMode="auto">
              <a:xfrm>
                <a:off x="3707904" y="2996952"/>
                <a:ext cx="1296144" cy="1080120"/>
                <a:chOff x="2123728" y="2996952"/>
                <a:chExt cx="1296144" cy="1080120"/>
              </a:xfrm>
            </p:grpSpPr>
            <p:sp>
              <p:nvSpPr>
                <p:cNvPr id="518" name="円/楕円 517"/>
                <p:cNvSpPr/>
                <p:nvPr/>
              </p:nvSpPr>
              <p:spPr>
                <a:xfrm>
                  <a:off x="2411307" y="2996463"/>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19" name="円/楕円 518"/>
                <p:cNvSpPr/>
                <p:nvPr/>
              </p:nvSpPr>
              <p:spPr>
                <a:xfrm>
                  <a:off x="2916157" y="2996463"/>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20" name="円/楕円 519"/>
                <p:cNvSpPr/>
                <p:nvPr/>
              </p:nvSpPr>
              <p:spPr>
                <a:xfrm>
                  <a:off x="2123955" y="3428267"/>
                  <a:ext cx="215910"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21" name="円/楕円 520"/>
                <p:cNvSpPr/>
                <p:nvPr/>
              </p:nvSpPr>
              <p:spPr>
                <a:xfrm>
                  <a:off x="2411307" y="3861658"/>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22" name="円/楕円 521"/>
                <p:cNvSpPr/>
                <p:nvPr/>
              </p:nvSpPr>
              <p:spPr>
                <a:xfrm>
                  <a:off x="2916157" y="3861658"/>
                  <a:ext cx="215910" cy="215902"/>
                </a:xfrm>
                <a:prstGeom prst="ellipse">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23" name="円/楕円 522"/>
                <p:cNvSpPr/>
                <p:nvPr/>
              </p:nvSpPr>
              <p:spPr>
                <a:xfrm>
                  <a:off x="3203507" y="3428267"/>
                  <a:ext cx="215910" cy="217490"/>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24" name="直線コネクタ 523"/>
                <p:cNvCxnSpPr>
                  <a:stCxn id="518" idx="6"/>
                  <a:endCxn id="519" idx="2"/>
                </p:cNvCxnSpPr>
                <p:nvPr/>
              </p:nvCxnSpPr>
              <p:spPr>
                <a:xfrm>
                  <a:off x="2627217" y="3104414"/>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25" name="直線コネクタ 524"/>
                <p:cNvCxnSpPr>
                  <a:stCxn id="520" idx="7"/>
                  <a:endCxn id="518" idx="3"/>
                </p:cNvCxnSpPr>
                <p:nvPr/>
              </p:nvCxnSpPr>
              <p:spPr>
                <a:xfrm rot="5400000" flipH="1" flipV="1">
                  <a:off x="2235885" y="3252843"/>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a:stCxn id="520" idx="5"/>
                  <a:endCxn id="521" idx="1"/>
                </p:cNvCxnSpPr>
                <p:nvPr/>
              </p:nvCxnSpPr>
              <p:spPr>
                <a:xfrm rot="16200000" flipH="1">
                  <a:off x="2235885" y="3686235"/>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27" name="直線コネクタ 526"/>
                <p:cNvCxnSpPr>
                  <a:stCxn id="521" idx="6"/>
                  <a:endCxn id="522" idx="2"/>
                </p:cNvCxnSpPr>
                <p:nvPr/>
              </p:nvCxnSpPr>
              <p:spPr>
                <a:xfrm>
                  <a:off x="2627217" y="3969609"/>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28" name="直線コネクタ 527"/>
                <p:cNvCxnSpPr>
                  <a:stCxn id="519" idx="5"/>
                  <a:endCxn id="523" idx="1"/>
                </p:cNvCxnSpPr>
                <p:nvPr/>
              </p:nvCxnSpPr>
              <p:spPr>
                <a:xfrm rot="16200000" flipH="1">
                  <a:off x="3028087" y="3252843"/>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29" name="直線コネクタ 528"/>
                <p:cNvCxnSpPr>
                  <a:stCxn id="522" idx="7"/>
                  <a:endCxn id="523" idx="3"/>
                </p:cNvCxnSpPr>
                <p:nvPr/>
              </p:nvCxnSpPr>
              <p:spPr>
                <a:xfrm rot="5400000" flipH="1" flipV="1">
                  <a:off x="3028087" y="3686235"/>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80" name="グループ化 86"/>
              <p:cNvGrpSpPr>
                <a:grpSpLocks/>
              </p:cNvGrpSpPr>
              <p:nvPr/>
            </p:nvGrpSpPr>
            <p:grpSpPr bwMode="auto">
              <a:xfrm>
                <a:off x="3707904" y="2132856"/>
                <a:ext cx="1296144" cy="1080120"/>
                <a:chOff x="2123728" y="2996952"/>
                <a:chExt cx="1296144" cy="1080120"/>
              </a:xfrm>
            </p:grpSpPr>
            <p:sp>
              <p:nvSpPr>
                <p:cNvPr id="506" name="円/楕円 505"/>
                <p:cNvSpPr/>
                <p:nvPr/>
              </p:nvSpPr>
              <p:spPr>
                <a:xfrm>
                  <a:off x="2411307" y="2996952"/>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507" name="円/楕円 506"/>
                <p:cNvSpPr/>
                <p:nvPr/>
              </p:nvSpPr>
              <p:spPr>
                <a:xfrm>
                  <a:off x="2916157" y="2996952"/>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08" name="円/楕円 507"/>
                <p:cNvSpPr/>
                <p:nvPr/>
              </p:nvSpPr>
              <p:spPr>
                <a:xfrm>
                  <a:off x="2123955" y="3428756"/>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09" name="円/楕円 508"/>
                <p:cNvSpPr/>
                <p:nvPr/>
              </p:nvSpPr>
              <p:spPr>
                <a:xfrm>
                  <a:off x="2411307" y="3860559"/>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10" name="円/楕円 509"/>
                <p:cNvSpPr/>
                <p:nvPr/>
              </p:nvSpPr>
              <p:spPr>
                <a:xfrm>
                  <a:off x="2916157" y="3860559"/>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11" name="円/楕円 510"/>
                <p:cNvSpPr/>
                <p:nvPr/>
              </p:nvSpPr>
              <p:spPr>
                <a:xfrm>
                  <a:off x="3203507" y="3428756"/>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12" name="直線コネクタ 511"/>
                <p:cNvCxnSpPr>
                  <a:stCxn id="506" idx="6"/>
                  <a:endCxn id="507" idx="2"/>
                </p:cNvCxnSpPr>
                <p:nvPr/>
              </p:nvCxnSpPr>
              <p:spPr>
                <a:xfrm>
                  <a:off x="2627217" y="3104903"/>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13" name="直線コネクタ 512"/>
                <p:cNvCxnSpPr>
                  <a:stCxn id="508" idx="7"/>
                  <a:endCxn id="506" idx="3"/>
                </p:cNvCxnSpPr>
                <p:nvPr/>
              </p:nvCxnSpPr>
              <p:spPr>
                <a:xfrm rot="5400000" flipH="1" flipV="1">
                  <a:off x="2235885" y="3253332"/>
                  <a:ext cx="279402" cy="134945"/>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14" name="直線コネクタ 513"/>
                <p:cNvCxnSpPr>
                  <a:stCxn id="508" idx="5"/>
                  <a:endCxn id="509" idx="1"/>
                </p:cNvCxnSpPr>
                <p:nvPr/>
              </p:nvCxnSpPr>
              <p:spPr>
                <a:xfrm rot="16200000" flipH="1">
                  <a:off x="2235885" y="3685136"/>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15" name="直線コネクタ 514"/>
                <p:cNvCxnSpPr>
                  <a:stCxn id="509" idx="6"/>
                  <a:endCxn id="510" idx="2"/>
                </p:cNvCxnSpPr>
                <p:nvPr/>
              </p:nvCxnSpPr>
              <p:spPr>
                <a:xfrm>
                  <a:off x="2627217" y="3968510"/>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16" name="直線コネクタ 515"/>
                <p:cNvCxnSpPr>
                  <a:stCxn id="507" idx="5"/>
                  <a:endCxn id="511" idx="1"/>
                </p:cNvCxnSpPr>
                <p:nvPr/>
              </p:nvCxnSpPr>
              <p:spPr>
                <a:xfrm rot="16200000" flipH="1">
                  <a:off x="3028087" y="3253332"/>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17" name="直線コネクタ 516"/>
                <p:cNvCxnSpPr>
                  <a:stCxn id="510" idx="7"/>
                  <a:endCxn id="511" idx="3"/>
                </p:cNvCxnSpPr>
                <p:nvPr/>
              </p:nvCxnSpPr>
              <p:spPr>
                <a:xfrm rot="5400000" flipH="1" flipV="1">
                  <a:off x="3028087" y="3685136"/>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81" name="グループ化 99"/>
              <p:cNvGrpSpPr>
                <a:grpSpLocks/>
              </p:cNvGrpSpPr>
              <p:nvPr/>
            </p:nvGrpSpPr>
            <p:grpSpPr bwMode="auto">
              <a:xfrm>
                <a:off x="2123728" y="2132856"/>
                <a:ext cx="1296144" cy="1080120"/>
                <a:chOff x="2123728" y="2996952"/>
                <a:chExt cx="1296144" cy="1080120"/>
              </a:xfrm>
            </p:grpSpPr>
            <p:sp>
              <p:nvSpPr>
                <p:cNvPr id="494" name="円/楕円 493"/>
                <p:cNvSpPr/>
                <p:nvPr/>
              </p:nvSpPr>
              <p:spPr>
                <a:xfrm>
                  <a:off x="2411080" y="2996952"/>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95" name="円/楕円 494"/>
                <p:cNvSpPr/>
                <p:nvPr/>
              </p:nvSpPr>
              <p:spPr>
                <a:xfrm>
                  <a:off x="2915930" y="2996952"/>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96" name="円/楕円 495"/>
                <p:cNvSpPr/>
                <p:nvPr/>
              </p:nvSpPr>
              <p:spPr>
                <a:xfrm>
                  <a:off x="2123728" y="3428756"/>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97" name="円/楕円 496"/>
                <p:cNvSpPr/>
                <p:nvPr/>
              </p:nvSpPr>
              <p:spPr>
                <a:xfrm>
                  <a:off x="2411080" y="3860559"/>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98" name="円/楕円 497"/>
                <p:cNvSpPr/>
                <p:nvPr/>
              </p:nvSpPr>
              <p:spPr>
                <a:xfrm>
                  <a:off x="2915930" y="3860559"/>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99" name="円/楕円 498"/>
                <p:cNvSpPr/>
                <p:nvPr/>
              </p:nvSpPr>
              <p:spPr>
                <a:xfrm>
                  <a:off x="3203280" y="3428756"/>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00" name="直線コネクタ 499"/>
                <p:cNvCxnSpPr>
                  <a:stCxn id="494" idx="6"/>
                  <a:endCxn id="495" idx="2"/>
                </p:cNvCxnSpPr>
                <p:nvPr/>
              </p:nvCxnSpPr>
              <p:spPr>
                <a:xfrm>
                  <a:off x="2626990" y="3104903"/>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1" name="直線コネクタ 500"/>
                <p:cNvCxnSpPr>
                  <a:stCxn id="496" idx="7"/>
                  <a:endCxn id="494" idx="3"/>
                </p:cNvCxnSpPr>
                <p:nvPr/>
              </p:nvCxnSpPr>
              <p:spPr>
                <a:xfrm rot="5400000" flipH="1" flipV="1">
                  <a:off x="2235658" y="3253332"/>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2" name="直線コネクタ 501"/>
                <p:cNvCxnSpPr>
                  <a:stCxn id="496" idx="5"/>
                  <a:endCxn id="497" idx="1"/>
                </p:cNvCxnSpPr>
                <p:nvPr/>
              </p:nvCxnSpPr>
              <p:spPr>
                <a:xfrm rot="16200000" flipH="1">
                  <a:off x="2235658" y="3685136"/>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3" name="直線コネクタ 502"/>
                <p:cNvCxnSpPr>
                  <a:stCxn id="497" idx="6"/>
                  <a:endCxn id="498" idx="2"/>
                </p:cNvCxnSpPr>
                <p:nvPr/>
              </p:nvCxnSpPr>
              <p:spPr>
                <a:xfrm>
                  <a:off x="2626990" y="3968510"/>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4" name="直線コネクタ 503"/>
                <p:cNvCxnSpPr>
                  <a:stCxn id="495" idx="5"/>
                  <a:endCxn id="499" idx="1"/>
                </p:cNvCxnSpPr>
                <p:nvPr/>
              </p:nvCxnSpPr>
              <p:spPr>
                <a:xfrm rot="16200000" flipH="1">
                  <a:off x="3027860" y="3253332"/>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5" name="直線コネクタ 504"/>
                <p:cNvCxnSpPr>
                  <a:stCxn id="498" idx="7"/>
                  <a:endCxn id="499" idx="3"/>
                </p:cNvCxnSpPr>
                <p:nvPr/>
              </p:nvCxnSpPr>
              <p:spPr>
                <a:xfrm rot="5400000" flipH="1" flipV="1">
                  <a:off x="3027860" y="3685136"/>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82" name="グループ化 112"/>
              <p:cNvGrpSpPr>
                <a:grpSpLocks/>
              </p:cNvGrpSpPr>
              <p:nvPr/>
            </p:nvGrpSpPr>
            <p:grpSpPr bwMode="auto">
              <a:xfrm>
                <a:off x="3707904" y="3861048"/>
                <a:ext cx="1296144" cy="1080120"/>
                <a:chOff x="2123728" y="2996952"/>
                <a:chExt cx="1296144" cy="1080120"/>
              </a:xfrm>
            </p:grpSpPr>
            <p:sp>
              <p:nvSpPr>
                <p:cNvPr id="482" name="円/楕円 481"/>
                <p:cNvSpPr/>
                <p:nvPr/>
              </p:nvSpPr>
              <p:spPr>
                <a:xfrm>
                  <a:off x="2411307" y="2997563"/>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83" name="円/楕円 482"/>
                <p:cNvSpPr/>
                <p:nvPr/>
              </p:nvSpPr>
              <p:spPr>
                <a:xfrm>
                  <a:off x="2916157" y="2997563"/>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4" name="円/楕円 483"/>
                <p:cNvSpPr/>
                <p:nvPr/>
              </p:nvSpPr>
              <p:spPr>
                <a:xfrm>
                  <a:off x="2123955" y="3429367"/>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5" name="円/楕円 484"/>
                <p:cNvSpPr/>
                <p:nvPr/>
              </p:nvSpPr>
              <p:spPr>
                <a:xfrm>
                  <a:off x="2411307" y="3861170"/>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6" name="円/楕円 485"/>
                <p:cNvSpPr/>
                <p:nvPr/>
              </p:nvSpPr>
              <p:spPr>
                <a:xfrm>
                  <a:off x="2916157" y="3861170"/>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7" name="円/楕円 486"/>
                <p:cNvSpPr/>
                <p:nvPr/>
              </p:nvSpPr>
              <p:spPr>
                <a:xfrm>
                  <a:off x="3203507" y="3429367"/>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88" name="直線コネクタ 487"/>
                <p:cNvCxnSpPr>
                  <a:stCxn id="482" idx="6"/>
                  <a:endCxn id="483" idx="2"/>
                </p:cNvCxnSpPr>
                <p:nvPr/>
              </p:nvCxnSpPr>
              <p:spPr>
                <a:xfrm>
                  <a:off x="2627217" y="3105514"/>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9" name="直線コネクタ 488"/>
                <p:cNvCxnSpPr>
                  <a:stCxn id="484" idx="7"/>
                  <a:endCxn id="482" idx="3"/>
                </p:cNvCxnSpPr>
                <p:nvPr/>
              </p:nvCxnSpPr>
              <p:spPr>
                <a:xfrm rot="5400000" flipH="1" flipV="1">
                  <a:off x="2235885" y="3253943"/>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0" name="直線コネクタ 489"/>
                <p:cNvCxnSpPr>
                  <a:stCxn id="484" idx="5"/>
                  <a:endCxn id="485" idx="1"/>
                </p:cNvCxnSpPr>
                <p:nvPr/>
              </p:nvCxnSpPr>
              <p:spPr>
                <a:xfrm rot="16200000" flipH="1">
                  <a:off x="2235885" y="3685747"/>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1" name="直線コネクタ 490"/>
                <p:cNvCxnSpPr>
                  <a:stCxn id="485" idx="6"/>
                  <a:endCxn id="486" idx="2"/>
                </p:cNvCxnSpPr>
                <p:nvPr/>
              </p:nvCxnSpPr>
              <p:spPr>
                <a:xfrm>
                  <a:off x="2627217" y="3969121"/>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2" name="直線コネクタ 491"/>
                <p:cNvCxnSpPr>
                  <a:stCxn id="483" idx="5"/>
                  <a:endCxn id="487" idx="1"/>
                </p:cNvCxnSpPr>
                <p:nvPr/>
              </p:nvCxnSpPr>
              <p:spPr>
                <a:xfrm rot="16200000" flipH="1">
                  <a:off x="3028087" y="3253943"/>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93" name="直線コネクタ 492"/>
                <p:cNvCxnSpPr>
                  <a:stCxn id="486" idx="7"/>
                  <a:endCxn id="487" idx="3"/>
                </p:cNvCxnSpPr>
                <p:nvPr/>
              </p:nvCxnSpPr>
              <p:spPr>
                <a:xfrm rot="5400000" flipH="1" flipV="1">
                  <a:off x="3028087" y="3685747"/>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nvGrpSpPr>
              <p:cNvPr id="27783" name="グループ化 125"/>
              <p:cNvGrpSpPr>
                <a:grpSpLocks/>
              </p:cNvGrpSpPr>
              <p:nvPr/>
            </p:nvGrpSpPr>
            <p:grpSpPr bwMode="auto">
              <a:xfrm>
                <a:off x="2123728" y="3861048"/>
                <a:ext cx="1296144" cy="1080120"/>
                <a:chOff x="2123728" y="2996952"/>
                <a:chExt cx="1296144" cy="1080120"/>
              </a:xfrm>
            </p:grpSpPr>
            <p:sp>
              <p:nvSpPr>
                <p:cNvPr id="470" name="円/楕円 469"/>
                <p:cNvSpPr/>
                <p:nvPr/>
              </p:nvSpPr>
              <p:spPr>
                <a:xfrm>
                  <a:off x="2411080" y="2997563"/>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71" name="円/楕円 470"/>
                <p:cNvSpPr/>
                <p:nvPr/>
              </p:nvSpPr>
              <p:spPr>
                <a:xfrm>
                  <a:off x="2915930" y="2997563"/>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72" name="円/楕円 471"/>
                <p:cNvSpPr/>
                <p:nvPr/>
              </p:nvSpPr>
              <p:spPr>
                <a:xfrm>
                  <a:off x="2123728" y="3429367"/>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73" name="円/楕円 472"/>
                <p:cNvSpPr/>
                <p:nvPr/>
              </p:nvSpPr>
              <p:spPr>
                <a:xfrm>
                  <a:off x="2411080" y="3861170"/>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74" name="円/楕円 473"/>
                <p:cNvSpPr/>
                <p:nvPr/>
              </p:nvSpPr>
              <p:spPr>
                <a:xfrm>
                  <a:off x="2915930" y="3861170"/>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75" name="円/楕円 474"/>
                <p:cNvSpPr/>
                <p:nvPr/>
              </p:nvSpPr>
              <p:spPr>
                <a:xfrm>
                  <a:off x="3203280" y="3429367"/>
                  <a:ext cx="215910" cy="215902"/>
                </a:xfrm>
                <a:prstGeom prst="ellipse">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76" name="直線コネクタ 475"/>
                <p:cNvCxnSpPr>
                  <a:stCxn id="470" idx="6"/>
                  <a:endCxn id="471" idx="2"/>
                </p:cNvCxnSpPr>
                <p:nvPr/>
              </p:nvCxnSpPr>
              <p:spPr>
                <a:xfrm>
                  <a:off x="2626990" y="3105514"/>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7" name="直線コネクタ 476"/>
                <p:cNvCxnSpPr>
                  <a:stCxn id="472" idx="7"/>
                  <a:endCxn id="470" idx="3"/>
                </p:cNvCxnSpPr>
                <p:nvPr/>
              </p:nvCxnSpPr>
              <p:spPr>
                <a:xfrm rot="5400000" flipH="1" flipV="1">
                  <a:off x="2235658" y="3253943"/>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8" name="直線コネクタ 477"/>
                <p:cNvCxnSpPr>
                  <a:stCxn id="472" idx="5"/>
                  <a:endCxn id="473" idx="1"/>
                </p:cNvCxnSpPr>
                <p:nvPr/>
              </p:nvCxnSpPr>
              <p:spPr>
                <a:xfrm rot="16200000" flipH="1">
                  <a:off x="2235658" y="3685747"/>
                  <a:ext cx="279402" cy="1349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9" name="直線コネクタ 478"/>
                <p:cNvCxnSpPr>
                  <a:stCxn id="473" idx="6"/>
                  <a:endCxn id="474" idx="2"/>
                </p:cNvCxnSpPr>
                <p:nvPr/>
              </p:nvCxnSpPr>
              <p:spPr>
                <a:xfrm>
                  <a:off x="2626990" y="3969121"/>
                  <a:ext cx="28893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0" name="直線コネクタ 479"/>
                <p:cNvCxnSpPr>
                  <a:stCxn id="471" idx="5"/>
                  <a:endCxn id="475" idx="1"/>
                </p:cNvCxnSpPr>
                <p:nvPr/>
              </p:nvCxnSpPr>
              <p:spPr>
                <a:xfrm rot="16200000" flipH="1">
                  <a:off x="3027860" y="3253943"/>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1" name="直線コネクタ 480"/>
                <p:cNvCxnSpPr>
                  <a:stCxn id="474" idx="7"/>
                  <a:endCxn id="475" idx="3"/>
                </p:cNvCxnSpPr>
                <p:nvPr/>
              </p:nvCxnSpPr>
              <p:spPr>
                <a:xfrm rot="5400000" flipH="1" flipV="1">
                  <a:off x="3027860" y="3685747"/>
                  <a:ext cx="279402" cy="1349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grpSp>
        <p:grpSp>
          <p:nvGrpSpPr>
            <p:cNvPr id="27773" name="グループ化 226"/>
            <p:cNvGrpSpPr>
              <a:grpSpLocks/>
            </p:cNvGrpSpPr>
            <p:nvPr/>
          </p:nvGrpSpPr>
          <p:grpSpPr bwMode="auto">
            <a:xfrm>
              <a:off x="6372200" y="3645024"/>
              <a:ext cx="1800200" cy="360040"/>
              <a:chOff x="6372200" y="3645024"/>
              <a:chExt cx="1800200" cy="360040"/>
            </a:xfrm>
          </p:grpSpPr>
          <p:sp>
            <p:nvSpPr>
              <p:cNvPr id="460" name="角丸四角形 459"/>
              <p:cNvSpPr/>
              <p:nvPr/>
            </p:nvSpPr>
            <p:spPr>
              <a:xfrm>
                <a:off x="6372087" y="3645757"/>
                <a:ext cx="1800313" cy="358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A  layer</a:t>
                </a:r>
                <a:endParaRPr lang="ja-JP" altLang="en-US" dirty="0">
                  <a:solidFill>
                    <a:schemeClr val="tx1">
                      <a:lumMod val="95000"/>
                      <a:lumOff val="5000"/>
                    </a:schemeClr>
                  </a:solidFill>
                </a:endParaRPr>
              </a:p>
            </p:txBody>
          </p:sp>
          <p:sp>
            <p:nvSpPr>
              <p:cNvPr id="461" name="円/楕円 460"/>
              <p:cNvSpPr/>
              <p:nvPr/>
            </p:nvSpPr>
            <p:spPr>
              <a:xfrm>
                <a:off x="6516557" y="3717195"/>
                <a:ext cx="215911" cy="2159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lumMod val="95000"/>
                      <a:lumOff val="5000"/>
                    </a:schemeClr>
                  </a:solidFill>
                </a:endParaRPr>
              </a:p>
            </p:txBody>
          </p:sp>
        </p:grpSp>
      </p:grpSp>
      <p:grpSp>
        <p:nvGrpSpPr>
          <p:cNvPr id="240" name="グループ化 453"/>
          <p:cNvGrpSpPr>
            <a:grpSpLocks/>
          </p:cNvGrpSpPr>
          <p:nvPr/>
        </p:nvGrpSpPr>
        <p:grpSpPr bwMode="auto">
          <a:xfrm>
            <a:off x="2411413" y="2133600"/>
            <a:ext cx="5761037" cy="3240088"/>
            <a:chOff x="2411760" y="2132856"/>
            <a:chExt cx="5760640" cy="3240360"/>
          </a:xfrm>
        </p:grpSpPr>
        <p:grpSp>
          <p:nvGrpSpPr>
            <p:cNvPr id="27657" name="グループ化 330"/>
            <p:cNvGrpSpPr>
              <a:grpSpLocks/>
            </p:cNvGrpSpPr>
            <p:nvPr/>
          </p:nvGrpSpPr>
          <p:grpSpPr bwMode="auto">
            <a:xfrm>
              <a:off x="2411760" y="2132856"/>
              <a:ext cx="2880320" cy="3240360"/>
              <a:chOff x="5652120" y="1412776"/>
              <a:chExt cx="2880320" cy="3240360"/>
            </a:xfrm>
          </p:grpSpPr>
          <p:grpSp>
            <p:nvGrpSpPr>
              <p:cNvPr id="27661" name="グループ化 152"/>
              <p:cNvGrpSpPr>
                <a:grpSpLocks/>
              </p:cNvGrpSpPr>
              <p:nvPr/>
            </p:nvGrpSpPr>
            <p:grpSpPr bwMode="auto">
              <a:xfrm>
                <a:off x="5652120" y="1844824"/>
                <a:ext cx="2880320" cy="2808312"/>
                <a:chOff x="2123728" y="2132856"/>
                <a:chExt cx="2880320" cy="2808312"/>
              </a:xfrm>
            </p:grpSpPr>
            <p:grpSp>
              <p:nvGrpSpPr>
                <p:cNvPr id="27668" name="グループ化 46"/>
                <p:cNvGrpSpPr>
                  <a:grpSpLocks/>
                </p:cNvGrpSpPr>
                <p:nvPr/>
              </p:nvGrpSpPr>
              <p:grpSpPr bwMode="auto">
                <a:xfrm>
                  <a:off x="2123728" y="2996952"/>
                  <a:ext cx="1296144" cy="1080120"/>
                  <a:chOff x="2123728" y="2996952"/>
                  <a:chExt cx="1296144" cy="1080120"/>
                </a:xfrm>
              </p:grpSpPr>
              <p:sp>
                <p:nvSpPr>
                  <p:cNvPr id="442" name="円/楕円 3"/>
                  <p:cNvSpPr/>
                  <p:nvPr/>
                </p:nvSpPr>
                <p:spPr>
                  <a:xfrm>
                    <a:off x="241263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43" name="円/楕円 4"/>
                  <p:cNvSpPr/>
                  <p:nvPr/>
                </p:nvSpPr>
                <p:spPr>
                  <a:xfrm>
                    <a:off x="291583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4" name="円/楕円 5"/>
                  <p:cNvSpPr/>
                  <p:nvPr/>
                </p:nvSpPr>
                <p:spPr>
                  <a:xfrm>
                    <a:off x="212372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5" name="円/楕円 6"/>
                  <p:cNvSpPr/>
                  <p:nvPr/>
                </p:nvSpPr>
                <p:spPr>
                  <a:xfrm>
                    <a:off x="241263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6" name="円/楕円 7"/>
                  <p:cNvSpPr/>
                  <p:nvPr/>
                </p:nvSpPr>
                <p:spPr>
                  <a:xfrm>
                    <a:off x="291583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47" name="円/楕円 8"/>
                  <p:cNvSpPr/>
                  <p:nvPr/>
                </p:nvSpPr>
                <p:spPr>
                  <a:xfrm>
                    <a:off x="3204740" y="3428153"/>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48" name="直線コネクタ 10"/>
                  <p:cNvCxnSpPr/>
                  <p:nvPr/>
                </p:nvCxnSpPr>
                <p:spPr>
                  <a:xfrm>
                    <a:off x="262851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9" name="直線コネクタ 448"/>
                  <p:cNvCxnSpPr/>
                  <p:nvPr/>
                </p:nvCxnSpPr>
                <p:spPr>
                  <a:xfrm rot="5400000" flipH="1" flipV="1">
                    <a:off x="223561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0" name="直線コネクタ 449"/>
                  <p:cNvCxnSpPr/>
                  <p:nvPr/>
                </p:nvCxnSpPr>
                <p:spPr>
                  <a:xfrm rot="16200000" flipH="1">
                    <a:off x="223561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1" name="直線コネクタ 450"/>
                  <p:cNvCxnSpPr/>
                  <p:nvPr/>
                </p:nvCxnSpPr>
                <p:spPr>
                  <a:xfrm>
                    <a:off x="262851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2" name="直線コネクタ 451"/>
                  <p:cNvCxnSpPr/>
                  <p:nvPr/>
                </p:nvCxnSpPr>
                <p:spPr>
                  <a:xfrm rot="16200000" flipH="1">
                    <a:off x="302931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3" name="直線コネクタ 452"/>
                  <p:cNvCxnSpPr/>
                  <p:nvPr/>
                </p:nvCxnSpPr>
                <p:spPr>
                  <a:xfrm rot="5400000" flipH="1" flipV="1">
                    <a:off x="302931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69" name="グループ化 47"/>
                <p:cNvGrpSpPr>
                  <a:grpSpLocks/>
                </p:cNvGrpSpPr>
                <p:nvPr/>
              </p:nvGrpSpPr>
              <p:grpSpPr bwMode="auto">
                <a:xfrm>
                  <a:off x="2915816" y="2564904"/>
                  <a:ext cx="1296144" cy="1080120"/>
                  <a:chOff x="2123728" y="2996952"/>
                  <a:chExt cx="1296144" cy="1080120"/>
                </a:xfrm>
              </p:grpSpPr>
              <p:sp>
                <p:nvSpPr>
                  <p:cNvPr id="430" name="円/楕円 429"/>
                  <p:cNvSpPr/>
                  <p:nvPr/>
                </p:nvSpPr>
                <p:spPr>
                  <a:xfrm>
                    <a:off x="2412652"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31" name="円/楕円 430"/>
                  <p:cNvSpPr/>
                  <p:nvPr/>
                </p:nvSpPr>
                <p:spPr>
                  <a:xfrm>
                    <a:off x="2915855" y="299652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2" name="円/楕円 431"/>
                  <p:cNvSpPr/>
                  <p:nvPr/>
                </p:nvSpPr>
                <p:spPr>
                  <a:xfrm>
                    <a:off x="2123747"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3" name="円/楕円 432"/>
                  <p:cNvSpPr/>
                  <p:nvPr/>
                </p:nvSpPr>
                <p:spPr>
                  <a:xfrm>
                    <a:off x="2412652"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4" name="円/楕円 433"/>
                  <p:cNvSpPr/>
                  <p:nvPr/>
                </p:nvSpPr>
                <p:spPr>
                  <a:xfrm>
                    <a:off x="2915855" y="3861789"/>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35" name="円/楕円 434"/>
                  <p:cNvSpPr/>
                  <p:nvPr/>
                </p:nvSpPr>
                <p:spPr>
                  <a:xfrm>
                    <a:off x="3204760" y="3428364"/>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36" name="直線コネクタ 435"/>
                  <p:cNvCxnSpPr>
                    <a:stCxn id="430" idx="6"/>
                    <a:endCxn id="431" idx="2"/>
                  </p:cNvCxnSpPr>
                  <p:nvPr/>
                </p:nvCxnSpPr>
                <p:spPr>
                  <a:xfrm>
                    <a:off x="2628537" y="3104487"/>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7" name="直線コネクタ 436"/>
                  <p:cNvCxnSpPr>
                    <a:stCxn id="432" idx="7"/>
                    <a:endCxn id="430" idx="3"/>
                  </p:cNvCxnSpPr>
                  <p:nvPr/>
                </p:nvCxnSpPr>
                <p:spPr>
                  <a:xfrm rot="5400000" flipH="1" flipV="1">
                    <a:off x="2235637"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8" name="直線コネクタ 437"/>
                  <p:cNvCxnSpPr>
                    <a:stCxn id="432" idx="5"/>
                    <a:endCxn id="433" idx="1"/>
                  </p:cNvCxnSpPr>
                  <p:nvPr/>
                </p:nvCxnSpPr>
                <p:spPr>
                  <a:xfrm rot="16200000" flipH="1">
                    <a:off x="2235637"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9" name="直線コネクタ 438"/>
                  <p:cNvCxnSpPr>
                    <a:stCxn id="433" idx="6"/>
                    <a:endCxn id="434" idx="2"/>
                  </p:cNvCxnSpPr>
                  <p:nvPr/>
                </p:nvCxnSpPr>
                <p:spPr>
                  <a:xfrm>
                    <a:off x="2628537" y="3969748"/>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0" name="直線コネクタ 439"/>
                  <p:cNvCxnSpPr>
                    <a:stCxn id="431" idx="5"/>
                    <a:endCxn id="435" idx="1"/>
                  </p:cNvCxnSpPr>
                  <p:nvPr/>
                </p:nvCxnSpPr>
                <p:spPr>
                  <a:xfrm rot="16200000" flipH="1">
                    <a:off x="3029332" y="3252941"/>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1" name="直線コネクタ 440"/>
                  <p:cNvCxnSpPr>
                    <a:stCxn id="434" idx="7"/>
                    <a:endCxn id="435" idx="3"/>
                  </p:cNvCxnSpPr>
                  <p:nvPr/>
                </p:nvCxnSpPr>
                <p:spPr>
                  <a:xfrm rot="5400000" flipH="1" flipV="1">
                    <a:off x="3029332" y="368636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70" name="グループ化 60"/>
                <p:cNvGrpSpPr>
                  <a:grpSpLocks/>
                </p:cNvGrpSpPr>
                <p:nvPr/>
              </p:nvGrpSpPr>
              <p:grpSpPr bwMode="auto">
                <a:xfrm>
                  <a:off x="2915816" y="3429000"/>
                  <a:ext cx="1296144" cy="1080120"/>
                  <a:chOff x="2123728" y="2996952"/>
                  <a:chExt cx="1296144" cy="1080120"/>
                </a:xfrm>
              </p:grpSpPr>
              <p:sp>
                <p:nvSpPr>
                  <p:cNvPr id="418" name="円/楕円 417"/>
                  <p:cNvSpPr/>
                  <p:nvPr/>
                </p:nvSpPr>
                <p:spPr>
                  <a:xfrm>
                    <a:off x="2412652" y="2996105"/>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19" name="円/楕円 418"/>
                  <p:cNvSpPr/>
                  <p:nvPr/>
                </p:nvSpPr>
                <p:spPr>
                  <a:xfrm>
                    <a:off x="2915855" y="2996105"/>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0" name="円/楕円 419"/>
                  <p:cNvSpPr/>
                  <p:nvPr/>
                </p:nvSpPr>
                <p:spPr>
                  <a:xfrm>
                    <a:off x="2123747"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1" name="円/楕円 420"/>
                  <p:cNvSpPr/>
                  <p:nvPr/>
                </p:nvSpPr>
                <p:spPr>
                  <a:xfrm>
                    <a:off x="2412652"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2" name="円/楕円 421"/>
                  <p:cNvSpPr/>
                  <p:nvPr/>
                </p:nvSpPr>
                <p:spPr>
                  <a:xfrm>
                    <a:off x="2915855" y="3861366"/>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3" name="円/楕円 422"/>
                  <p:cNvSpPr/>
                  <p:nvPr/>
                </p:nvSpPr>
                <p:spPr>
                  <a:xfrm>
                    <a:off x="3204760" y="3427941"/>
                    <a:ext cx="215885" cy="217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24" name="直線コネクタ 423"/>
                  <p:cNvCxnSpPr>
                    <a:stCxn id="418" idx="6"/>
                    <a:endCxn id="419" idx="2"/>
                  </p:cNvCxnSpPr>
                  <p:nvPr/>
                </p:nvCxnSpPr>
                <p:spPr>
                  <a:xfrm>
                    <a:off x="2628537" y="3104064"/>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5" name="直線コネクタ 424"/>
                  <p:cNvCxnSpPr>
                    <a:stCxn id="420" idx="7"/>
                    <a:endCxn id="418" idx="3"/>
                  </p:cNvCxnSpPr>
                  <p:nvPr/>
                </p:nvCxnSpPr>
                <p:spPr>
                  <a:xfrm rot="5400000" flipH="1" flipV="1">
                    <a:off x="2235637"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6" name="直線コネクタ 425"/>
                  <p:cNvCxnSpPr>
                    <a:stCxn id="420" idx="5"/>
                    <a:endCxn id="421" idx="1"/>
                  </p:cNvCxnSpPr>
                  <p:nvPr/>
                </p:nvCxnSpPr>
                <p:spPr>
                  <a:xfrm rot="16200000" flipH="1">
                    <a:off x="2235637"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7" name="直線コネクタ 426"/>
                  <p:cNvCxnSpPr>
                    <a:stCxn id="421" idx="6"/>
                    <a:endCxn id="422" idx="2"/>
                  </p:cNvCxnSpPr>
                  <p:nvPr/>
                </p:nvCxnSpPr>
                <p:spPr>
                  <a:xfrm>
                    <a:off x="2628537" y="3969325"/>
                    <a:ext cx="2873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8" name="直線コネクタ 427"/>
                  <p:cNvCxnSpPr>
                    <a:stCxn id="419" idx="5"/>
                    <a:endCxn id="423" idx="1"/>
                  </p:cNvCxnSpPr>
                  <p:nvPr/>
                </p:nvCxnSpPr>
                <p:spPr>
                  <a:xfrm rot="16200000" flipH="1">
                    <a:off x="3029332" y="3252518"/>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9" name="直線コネクタ 428"/>
                  <p:cNvCxnSpPr>
                    <a:stCxn id="422" idx="7"/>
                    <a:endCxn id="423" idx="3"/>
                  </p:cNvCxnSpPr>
                  <p:nvPr/>
                </p:nvCxnSpPr>
                <p:spPr>
                  <a:xfrm rot="5400000" flipH="1" flipV="1">
                    <a:off x="3029332" y="3685942"/>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71" name="グループ化 73"/>
                <p:cNvGrpSpPr>
                  <a:grpSpLocks/>
                </p:cNvGrpSpPr>
                <p:nvPr/>
              </p:nvGrpSpPr>
              <p:grpSpPr bwMode="auto">
                <a:xfrm>
                  <a:off x="3707904" y="2996952"/>
                  <a:ext cx="1296144" cy="1080120"/>
                  <a:chOff x="2123728" y="2996952"/>
                  <a:chExt cx="1296144" cy="1080120"/>
                </a:xfrm>
              </p:grpSpPr>
              <p:sp>
                <p:nvSpPr>
                  <p:cNvPr id="406" name="円/楕円 405"/>
                  <p:cNvSpPr/>
                  <p:nvPr/>
                </p:nvSpPr>
                <p:spPr>
                  <a:xfrm>
                    <a:off x="2412673"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407" name="円/楕円 406"/>
                  <p:cNvSpPr/>
                  <p:nvPr/>
                </p:nvSpPr>
                <p:spPr>
                  <a:xfrm>
                    <a:off x="2915875" y="2996317"/>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8" name="円/楕円 407"/>
                  <p:cNvSpPr/>
                  <p:nvPr/>
                </p:nvSpPr>
                <p:spPr>
                  <a:xfrm>
                    <a:off x="2123768"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9" name="円/楕円 408"/>
                  <p:cNvSpPr/>
                  <p:nvPr/>
                </p:nvSpPr>
                <p:spPr>
                  <a:xfrm>
                    <a:off x="2412673"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0" name="円/楕円 409"/>
                  <p:cNvSpPr/>
                  <p:nvPr/>
                </p:nvSpPr>
                <p:spPr>
                  <a:xfrm>
                    <a:off x="2915875" y="3861578"/>
                    <a:ext cx="215885" cy="215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1" name="円/楕円 410"/>
                  <p:cNvSpPr/>
                  <p:nvPr/>
                </p:nvSpPr>
                <p:spPr>
                  <a:xfrm>
                    <a:off x="3204780" y="3428153"/>
                    <a:ext cx="215885" cy="2175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12" name="直線コネクタ 411"/>
                  <p:cNvCxnSpPr>
                    <a:stCxn id="406" idx="6"/>
                    <a:endCxn id="407" idx="2"/>
                  </p:cNvCxnSpPr>
                  <p:nvPr/>
                </p:nvCxnSpPr>
                <p:spPr>
                  <a:xfrm>
                    <a:off x="2628558" y="3104276"/>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3" name="直線コネクタ 412"/>
                  <p:cNvCxnSpPr>
                    <a:stCxn id="408" idx="7"/>
                    <a:endCxn id="406" idx="3"/>
                  </p:cNvCxnSpPr>
                  <p:nvPr/>
                </p:nvCxnSpPr>
                <p:spPr>
                  <a:xfrm rot="5400000" flipH="1" flipV="1">
                    <a:off x="2235658"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4" name="直線コネクタ 413"/>
                  <p:cNvCxnSpPr>
                    <a:stCxn id="408" idx="5"/>
                    <a:endCxn id="409" idx="1"/>
                  </p:cNvCxnSpPr>
                  <p:nvPr/>
                </p:nvCxnSpPr>
                <p:spPr>
                  <a:xfrm rot="16200000" flipH="1">
                    <a:off x="2235658"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5" name="直線コネクタ 414"/>
                  <p:cNvCxnSpPr>
                    <a:stCxn id="409" idx="6"/>
                    <a:endCxn id="410" idx="2"/>
                  </p:cNvCxnSpPr>
                  <p:nvPr/>
                </p:nvCxnSpPr>
                <p:spPr>
                  <a:xfrm>
                    <a:off x="2628558" y="3969537"/>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6" name="直線コネクタ 415"/>
                  <p:cNvCxnSpPr>
                    <a:stCxn id="407" idx="5"/>
                    <a:endCxn id="411" idx="1"/>
                  </p:cNvCxnSpPr>
                  <p:nvPr/>
                </p:nvCxnSpPr>
                <p:spPr>
                  <a:xfrm rot="16200000" flipH="1">
                    <a:off x="3029353" y="3252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7" name="直線コネクタ 416"/>
                  <p:cNvCxnSpPr>
                    <a:stCxn id="410" idx="7"/>
                    <a:endCxn id="411" idx="3"/>
                  </p:cNvCxnSpPr>
                  <p:nvPr/>
                </p:nvCxnSpPr>
                <p:spPr>
                  <a:xfrm rot="5400000" flipH="1" flipV="1">
                    <a:off x="3029353" y="368615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72" name="グループ化 86"/>
                <p:cNvGrpSpPr>
                  <a:grpSpLocks/>
                </p:cNvGrpSpPr>
                <p:nvPr/>
              </p:nvGrpSpPr>
              <p:grpSpPr bwMode="auto">
                <a:xfrm>
                  <a:off x="3707904" y="2132856"/>
                  <a:ext cx="1296144" cy="1080120"/>
                  <a:chOff x="2123728" y="2996952"/>
                  <a:chExt cx="1296144" cy="1080120"/>
                </a:xfrm>
              </p:grpSpPr>
              <p:sp>
                <p:nvSpPr>
                  <p:cNvPr id="394" name="円/楕円 393"/>
                  <p:cNvSpPr/>
                  <p:nvPr/>
                </p:nvSpPr>
                <p:spPr>
                  <a:xfrm>
                    <a:off x="241267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95" name="円/楕円 394"/>
                  <p:cNvSpPr/>
                  <p:nvPr/>
                </p:nvSpPr>
                <p:spPr>
                  <a:xfrm>
                    <a:off x="291587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6" name="円/楕円 395"/>
                  <p:cNvSpPr/>
                  <p:nvPr/>
                </p:nvSpPr>
                <p:spPr>
                  <a:xfrm>
                    <a:off x="212376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7" name="円/楕円 396"/>
                  <p:cNvSpPr/>
                  <p:nvPr/>
                </p:nvSpPr>
                <p:spPr>
                  <a:xfrm>
                    <a:off x="241267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8" name="円/楕円 397"/>
                  <p:cNvSpPr/>
                  <p:nvPr/>
                </p:nvSpPr>
                <p:spPr>
                  <a:xfrm>
                    <a:off x="291587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9" name="円/楕円 398"/>
                  <p:cNvSpPr/>
                  <p:nvPr/>
                </p:nvSpPr>
                <p:spPr>
                  <a:xfrm>
                    <a:off x="320478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00" name="直線コネクタ 399"/>
                  <p:cNvCxnSpPr>
                    <a:stCxn id="394" idx="6"/>
                    <a:endCxn id="395" idx="2"/>
                  </p:cNvCxnSpPr>
                  <p:nvPr/>
                </p:nvCxnSpPr>
                <p:spPr>
                  <a:xfrm>
                    <a:off x="262855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1" name="直線コネクタ 400"/>
                  <p:cNvCxnSpPr>
                    <a:stCxn id="396" idx="7"/>
                    <a:endCxn id="394" idx="3"/>
                  </p:cNvCxnSpPr>
                  <p:nvPr/>
                </p:nvCxnSpPr>
                <p:spPr>
                  <a:xfrm rot="5400000" flipH="1" flipV="1">
                    <a:off x="223565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2" name="直線コネクタ 401"/>
                  <p:cNvCxnSpPr>
                    <a:stCxn id="396" idx="5"/>
                    <a:endCxn id="397" idx="1"/>
                  </p:cNvCxnSpPr>
                  <p:nvPr/>
                </p:nvCxnSpPr>
                <p:spPr>
                  <a:xfrm rot="16200000" flipH="1">
                    <a:off x="223565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3" name="直線コネクタ 402"/>
                  <p:cNvCxnSpPr>
                    <a:stCxn id="397" idx="6"/>
                    <a:endCxn id="398" idx="2"/>
                  </p:cNvCxnSpPr>
                  <p:nvPr/>
                </p:nvCxnSpPr>
                <p:spPr>
                  <a:xfrm>
                    <a:off x="262855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4" name="直線コネクタ 403"/>
                  <p:cNvCxnSpPr>
                    <a:stCxn id="395" idx="5"/>
                    <a:endCxn id="399" idx="1"/>
                  </p:cNvCxnSpPr>
                  <p:nvPr/>
                </p:nvCxnSpPr>
                <p:spPr>
                  <a:xfrm rot="16200000" flipH="1">
                    <a:off x="302935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5" name="直線コネクタ 404"/>
                  <p:cNvCxnSpPr>
                    <a:stCxn id="398" idx="7"/>
                    <a:endCxn id="399" idx="3"/>
                  </p:cNvCxnSpPr>
                  <p:nvPr/>
                </p:nvCxnSpPr>
                <p:spPr>
                  <a:xfrm rot="5400000" flipH="1" flipV="1">
                    <a:off x="302935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73" name="グループ化 99"/>
                <p:cNvGrpSpPr>
                  <a:grpSpLocks/>
                </p:cNvGrpSpPr>
                <p:nvPr/>
              </p:nvGrpSpPr>
              <p:grpSpPr bwMode="auto">
                <a:xfrm>
                  <a:off x="2123728" y="2132856"/>
                  <a:ext cx="1296144" cy="1080120"/>
                  <a:chOff x="2123728" y="2996952"/>
                  <a:chExt cx="1296144" cy="1080120"/>
                </a:xfrm>
              </p:grpSpPr>
              <p:sp>
                <p:nvSpPr>
                  <p:cNvPr id="382" name="円/楕円 381"/>
                  <p:cNvSpPr/>
                  <p:nvPr/>
                </p:nvSpPr>
                <p:spPr>
                  <a:xfrm>
                    <a:off x="2412633"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83" name="円/楕円 382"/>
                  <p:cNvSpPr/>
                  <p:nvPr/>
                </p:nvSpPr>
                <p:spPr>
                  <a:xfrm>
                    <a:off x="2915835" y="2996740"/>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4" name="円/楕円 383"/>
                  <p:cNvSpPr/>
                  <p:nvPr/>
                </p:nvSpPr>
                <p:spPr>
                  <a:xfrm>
                    <a:off x="2123728"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5" name="円/楕円 384"/>
                  <p:cNvSpPr/>
                  <p:nvPr/>
                </p:nvSpPr>
                <p:spPr>
                  <a:xfrm>
                    <a:off x="2412633"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6" name="円/楕円 385"/>
                  <p:cNvSpPr/>
                  <p:nvPr/>
                </p:nvSpPr>
                <p:spPr>
                  <a:xfrm>
                    <a:off x="2915835" y="3860413"/>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7" name="円/楕円 386"/>
                  <p:cNvSpPr/>
                  <p:nvPr/>
                </p:nvSpPr>
                <p:spPr>
                  <a:xfrm>
                    <a:off x="3204740" y="3428576"/>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88" name="直線コネクタ 387"/>
                  <p:cNvCxnSpPr>
                    <a:stCxn id="382" idx="6"/>
                    <a:endCxn id="383" idx="2"/>
                  </p:cNvCxnSpPr>
                  <p:nvPr/>
                </p:nvCxnSpPr>
                <p:spPr>
                  <a:xfrm>
                    <a:off x="2628518" y="3104699"/>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9" name="直線コネクタ 388"/>
                  <p:cNvCxnSpPr>
                    <a:stCxn id="384" idx="7"/>
                    <a:endCxn id="382" idx="3"/>
                  </p:cNvCxnSpPr>
                  <p:nvPr/>
                </p:nvCxnSpPr>
                <p:spPr>
                  <a:xfrm rot="5400000" flipH="1" flipV="1">
                    <a:off x="2235618"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0" name="直線コネクタ 389"/>
                  <p:cNvCxnSpPr>
                    <a:stCxn id="384" idx="5"/>
                    <a:endCxn id="385" idx="1"/>
                  </p:cNvCxnSpPr>
                  <p:nvPr/>
                </p:nvCxnSpPr>
                <p:spPr>
                  <a:xfrm rot="16200000" flipH="1">
                    <a:off x="2235618"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1" name="直線コネクタ 390"/>
                  <p:cNvCxnSpPr>
                    <a:stCxn id="385" idx="6"/>
                    <a:endCxn id="386" idx="2"/>
                  </p:cNvCxnSpPr>
                  <p:nvPr/>
                </p:nvCxnSpPr>
                <p:spPr>
                  <a:xfrm>
                    <a:off x="2628518" y="3968372"/>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2" name="直線コネクタ 391"/>
                  <p:cNvCxnSpPr>
                    <a:stCxn id="383" idx="5"/>
                    <a:endCxn id="387" idx="1"/>
                  </p:cNvCxnSpPr>
                  <p:nvPr/>
                </p:nvCxnSpPr>
                <p:spPr>
                  <a:xfrm rot="16200000" flipH="1">
                    <a:off x="3029313" y="3253153"/>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3" name="直線コネクタ 392"/>
                  <p:cNvCxnSpPr>
                    <a:stCxn id="386" idx="7"/>
                    <a:endCxn id="387" idx="3"/>
                  </p:cNvCxnSpPr>
                  <p:nvPr/>
                </p:nvCxnSpPr>
                <p:spPr>
                  <a:xfrm rot="5400000" flipH="1" flipV="1">
                    <a:off x="3029313" y="3684989"/>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74" name="グループ化 112"/>
                <p:cNvGrpSpPr>
                  <a:grpSpLocks/>
                </p:cNvGrpSpPr>
                <p:nvPr/>
              </p:nvGrpSpPr>
              <p:grpSpPr bwMode="auto">
                <a:xfrm>
                  <a:off x="3707904" y="3861048"/>
                  <a:ext cx="1296144" cy="1080120"/>
                  <a:chOff x="2123728" y="2996952"/>
                  <a:chExt cx="1296144" cy="1080120"/>
                </a:xfrm>
              </p:grpSpPr>
              <p:sp>
                <p:nvSpPr>
                  <p:cNvPr id="370" name="円/楕円 369"/>
                  <p:cNvSpPr/>
                  <p:nvPr/>
                </p:nvSpPr>
                <p:spPr>
                  <a:xfrm>
                    <a:off x="241267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71" name="円/楕円 370"/>
                  <p:cNvSpPr/>
                  <p:nvPr/>
                </p:nvSpPr>
                <p:spPr>
                  <a:xfrm>
                    <a:off x="291587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2" name="円/楕円 371"/>
                  <p:cNvSpPr/>
                  <p:nvPr/>
                </p:nvSpPr>
                <p:spPr>
                  <a:xfrm>
                    <a:off x="212376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3" name="円/楕円 372"/>
                  <p:cNvSpPr/>
                  <p:nvPr/>
                </p:nvSpPr>
                <p:spPr>
                  <a:xfrm>
                    <a:off x="241267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4" name="円/楕円 373"/>
                  <p:cNvSpPr/>
                  <p:nvPr/>
                </p:nvSpPr>
                <p:spPr>
                  <a:xfrm>
                    <a:off x="291587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5" name="円/楕円 374"/>
                  <p:cNvSpPr/>
                  <p:nvPr/>
                </p:nvSpPr>
                <p:spPr>
                  <a:xfrm>
                    <a:off x="320478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76" name="直線コネクタ 375"/>
                  <p:cNvCxnSpPr>
                    <a:stCxn id="370" idx="6"/>
                    <a:endCxn id="371" idx="2"/>
                  </p:cNvCxnSpPr>
                  <p:nvPr/>
                </p:nvCxnSpPr>
                <p:spPr>
                  <a:xfrm>
                    <a:off x="262855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7" name="直線コネクタ 376"/>
                  <p:cNvCxnSpPr>
                    <a:stCxn id="372" idx="7"/>
                    <a:endCxn id="370" idx="3"/>
                  </p:cNvCxnSpPr>
                  <p:nvPr/>
                </p:nvCxnSpPr>
                <p:spPr>
                  <a:xfrm rot="5400000" flipH="1" flipV="1">
                    <a:off x="223565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8" name="直線コネクタ 377"/>
                  <p:cNvCxnSpPr>
                    <a:stCxn id="372" idx="5"/>
                    <a:endCxn id="373" idx="1"/>
                  </p:cNvCxnSpPr>
                  <p:nvPr/>
                </p:nvCxnSpPr>
                <p:spPr>
                  <a:xfrm rot="16200000" flipH="1">
                    <a:off x="223565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9" name="直線コネクタ 378"/>
                  <p:cNvCxnSpPr>
                    <a:stCxn id="373" idx="6"/>
                    <a:endCxn id="374" idx="2"/>
                  </p:cNvCxnSpPr>
                  <p:nvPr/>
                </p:nvCxnSpPr>
                <p:spPr>
                  <a:xfrm>
                    <a:off x="262855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0" name="直線コネクタ 379"/>
                  <p:cNvCxnSpPr>
                    <a:stCxn id="371" idx="5"/>
                    <a:endCxn id="375" idx="1"/>
                  </p:cNvCxnSpPr>
                  <p:nvPr/>
                </p:nvCxnSpPr>
                <p:spPr>
                  <a:xfrm rot="16200000" flipH="1">
                    <a:off x="302935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1" name="直線コネクタ 380"/>
                  <p:cNvCxnSpPr>
                    <a:stCxn id="374" idx="7"/>
                    <a:endCxn id="375" idx="3"/>
                  </p:cNvCxnSpPr>
                  <p:nvPr/>
                </p:nvCxnSpPr>
                <p:spPr>
                  <a:xfrm rot="5400000" flipH="1" flipV="1">
                    <a:off x="302935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75" name="グループ化 125"/>
                <p:cNvGrpSpPr>
                  <a:grpSpLocks/>
                </p:cNvGrpSpPr>
                <p:nvPr/>
              </p:nvGrpSpPr>
              <p:grpSpPr bwMode="auto">
                <a:xfrm>
                  <a:off x="2123728" y="3861048"/>
                  <a:ext cx="1296144" cy="1080120"/>
                  <a:chOff x="2123728" y="2996952"/>
                  <a:chExt cx="1296144" cy="1080120"/>
                </a:xfrm>
              </p:grpSpPr>
              <p:sp>
                <p:nvSpPr>
                  <p:cNvPr id="358" name="円/楕円 357"/>
                  <p:cNvSpPr/>
                  <p:nvPr/>
                </p:nvSpPr>
                <p:spPr>
                  <a:xfrm>
                    <a:off x="2412633"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sp>
                <p:nvSpPr>
                  <p:cNvPr id="359" name="円/楕円 358"/>
                  <p:cNvSpPr/>
                  <p:nvPr/>
                </p:nvSpPr>
                <p:spPr>
                  <a:xfrm>
                    <a:off x="2915835" y="2997481"/>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0" name="円/楕円 359"/>
                  <p:cNvSpPr/>
                  <p:nvPr/>
                </p:nvSpPr>
                <p:spPr>
                  <a:xfrm>
                    <a:off x="2123728"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1" name="円/楕円 360"/>
                  <p:cNvSpPr/>
                  <p:nvPr/>
                </p:nvSpPr>
                <p:spPr>
                  <a:xfrm>
                    <a:off x="2412633"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2" name="円/楕円 361"/>
                  <p:cNvSpPr/>
                  <p:nvPr/>
                </p:nvSpPr>
                <p:spPr>
                  <a:xfrm>
                    <a:off x="2915835" y="386115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3" name="円/楕円 362"/>
                  <p:cNvSpPr/>
                  <p:nvPr/>
                </p:nvSpPr>
                <p:spPr>
                  <a:xfrm>
                    <a:off x="3204740" y="3429317"/>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64" name="直線コネクタ 363"/>
                  <p:cNvCxnSpPr>
                    <a:stCxn id="358" idx="6"/>
                    <a:endCxn id="359" idx="2"/>
                  </p:cNvCxnSpPr>
                  <p:nvPr/>
                </p:nvCxnSpPr>
                <p:spPr>
                  <a:xfrm>
                    <a:off x="2628518" y="3105440"/>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5" name="直線コネクタ 364"/>
                  <p:cNvCxnSpPr>
                    <a:stCxn id="360" idx="7"/>
                    <a:endCxn id="358" idx="3"/>
                  </p:cNvCxnSpPr>
                  <p:nvPr/>
                </p:nvCxnSpPr>
                <p:spPr>
                  <a:xfrm rot="5400000" flipH="1" flipV="1">
                    <a:off x="2235618"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6" name="直線コネクタ 365"/>
                  <p:cNvCxnSpPr>
                    <a:stCxn id="360" idx="5"/>
                    <a:endCxn id="361" idx="1"/>
                  </p:cNvCxnSpPr>
                  <p:nvPr/>
                </p:nvCxnSpPr>
                <p:spPr>
                  <a:xfrm rot="16200000" flipH="1">
                    <a:off x="2235618"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7" name="直線コネクタ 366"/>
                  <p:cNvCxnSpPr>
                    <a:stCxn id="361" idx="6"/>
                    <a:endCxn id="362" idx="2"/>
                  </p:cNvCxnSpPr>
                  <p:nvPr/>
                </p:nvCxnSpPr>
                <p:spPr>
                  <a:xfrm>
                    <a:off x="2628518" y="3969113"/>
                    <a:ext cx="2873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8" name="直線コネクタ 367"/>
                  <p:cNvCxnSpPr>
                    <a:stCxn id="359" idx="5"/>
                    <a:endCxn id="363" idx="1"/>
                  </p:cNvCxnSpPr>
                  <p:nvPr/>
                </p:nvCxnSpPr>
                <p:spPr>
                  <a:xfrm rot="16200000" flipH="1">
                    <a:off x="3029313" y="3253894"/>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9" name="直線コネクタ 368"/>
                  <p:cNvCxnSpPr>
                    <a:stCxn id="362" idx="7"/>
                    <a:endCxn id="363" idx="3"/>
                  </p:cNvCxnSpPr>
                  <p:nvPr/>
                </p:nvCxnSpPr>
                <p:spPr>
                  <a:xfrm rot="5400000" flipH="1" flipV="1">
                    <a:off x="3029313" y="3685730"/>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7662" name="グループ化 326"/>
              <p:cNvGrpSpPr>
                <a:grpSpLocks/>
              </p:cNvGrpSpPr>
              <p:nvPr/>
            </p:nvGrpSpPr>
            <p:grpSpPr bwMode="auto">
              <a:xfrm>
                <a:off x="7236296" y="1412776"/>
                <a:ext cx="319668" cy="463684"/>
                <a:chOff x="7316688" y="2429272"/>
                <a:chExt cx="319668" cy="463684"/>
              </a:xfrm>
            </p:grpSpPr>
            <p:sp>
              <p:nvSpPr>
                <p:cNvPr id="348" name="円/楕円 347"/>
                <p:cNvSpPr/>
                <p:nvPr/>
              </p:nvSpPr>
              <p:spPr>
                <a:xfrm>
                  <a:off x="7316728" y="2429272"/>
                  <a:ext cx="217472"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49" name="直線コネクタ 348"/>
                <p:cNvCxnSpPr>
                  <a:stCxn id="348" idx="5"/>
                </p:cNvCxnSpPr>
                <p:nvPr/>
              </p:nvCxnSpPr>
              <p:spPr>
                <a:xfrm rot="16200000" flipH="1">
                  <a:off x="7430205" y="2685685"/>
                  <a:ext cx="279424" cy="13492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63" name="グループ化 329"/>
              <p:cNvGrpSpPr>
                <a:grpSpLocks/>
              </p:cNvGrpSpPr>
              <p:nvPr/>
            </p:nvGrpSpPr>
            <p:grpSpPr bwMode="auto">
              <a:xfrm>
                <a:off x="5652120" y="1412776"/>
                <a:ext cx="319668" cy="463684"/>
                <a:chOff x="6516216" y="1484784"/>
                <a:chExt cx="319668" cy="463684"/>
              </a:xfrm>
            </p:grpSpPr>
            <p:sp>
              <p:nvSpPr>
                <p:cNvPr id="346" name="円/楕円 345"/>
                <p:cNvSpPr/>
                <p:nvPr/>
              </p:nvSpPr>
              <p:spPr>
                <a:xfrm>
                  <a:off x="6516216" y="1484784"/>
                  <a:ext cx="215885" cy="2159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47" name="直線コネクタ 346"/>
                <p:cNvCxnSpPr>
                  <a:stCxn id="346" idx="5"/>
                </p:cNvCxnSpPr>
                <p:nvPr/>
              </p:nvCxnSpPr>
              <p:spPr>
                <a:xfrm rot="16200000" flipH="1">
                  <a:off x="6628106" y="1741197"/>
                  <a:ext cx="279424" cy="134928"/>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7658" name="グループ化 341"/>
            <p:cNvGrpSpPr>
              <a:grpSpLocks/>
            </p:cNvGrpSpPr>
            <p:nvPr/>
          </p:nvGrpSpPr>
          <p:grpSpPr bwMode="auto">
            <a:xfrm>
              <a:off x="6372200" y="4149080"/>
              <a:ext cx="1800200" cy="360040"/>
              <a:chOff x="6372200" y="2420888"/>
              <a:chExt cx="1800200" cy="360040"/>
            </a:xfrm>
          </p:grpSpPr>
          <p:sp>
            <p:nvSpPr>
              <p:cNvPr id="341" name="角丸四角形 340"/>
              <p:cNvSpPr/>
              <p:nvPr/>
            </p:nvSpPr>
            <p:spPr>
              <a:xfrm>
                <a:off x="6372299" y="2420958"/>
                <a:ext cx="1800101" cy="360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lumMod val="95000"/>
                        <a:lumOff val="5000"/>
                      </a:schemeClr>
                    </a:solidFill>
                  </a:rPr>
                  <a:t>B  layer</a:t>
                </a:r>
                <a:endParaRPr lang="ja-JP" altLang="en-US" dirty="0">
                  <a:solidFill>
                    <a:schemeClr val="tx1">
                      <a:lumMod val="95000"/>
                      <a:lumOff val="5000"/>
                    </a:schemeClr>
                  </a:solidFill>
                </a:endParaRPr>
              </a:p>
            </p:txBody>
          </p:sp>
          <p:sp>
            <p:nvSpPr>
              <p:cNvPr id="342" name="円/楕円 341"/>
              <p:cNvSpPr/>
              <p:nvPr/>
            </p:nvSpPr>
            <p:spPr>
              <a:xfrm>
                <a:off x="6516752" y="2492402"/>
                <a:ext cx="215885" cy="2175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FF00"/>
                  </a:solidFill>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54"/>
                                        </p:tgtEl>
                                        <p:attrNameLst>
                                          <p:attrName>ppt_x</p:attrName>
                                        </p:attrNameLst>
                                      </p:cBhvr>
                                      <p:tavLst>
                                        <p:tav tm="0">
                                          <p:val>
                                            <p:strVal val="ppt_x"/>
                                          </p:val>
                                        </p:tav>
                                        <p:tav tm="100000">
                                          <p:val>
                                            <p:strVal val="ppt_x"/>
                                          </p:val>
                                        </p:tav>
                                      </p:tavLst>
                                    </p:anim>
                                    <p:anim calcmode="lin" valueType="num">
                                      <p:cBhvr additive="base">
                                        <p:cTn id="7" dur="500"/>
                                        <p:tgtEl>
                                          <p:spTgt spid="454"/>
                                        </p:tgtEl>
                                        <p:attrNameLst>
                                          <p:attrName>ppt_y</p:attrName>
                                        </p:attrNameLst>
                                      </p:cBhvr>
                                      <p:tavLst>
                                        <p:tav tm="0">
                                          <p:val>
                                            <p:strVal val="ppt_y"/>
                                          </p:val>
                                        </p:tav>
                                        <p:tav tm="100000">
                                          <p:val>
                                            <p:strVal val="1+ppt_h/2"/>
                                          </p:val>
                                        </p:tav>
                                      </p:tavLst>
                                    </p:anim>
                                    <p:set>
                                      <p:cBhvr>
                                        <p:cTn id="8" dur="1" fill="hold">
                                          <p:stCondLst>
                                            <p:cond delay="499"/>
                                          </p:stCondLst>
                                        </p:cTn>
                                        <p:tgtEl>
                                          <p:spTgt spid="4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6"/>
                                        </p:tgtEl>
                                        <p:attrNameLst>
                                          <p:attrName>style.visibility</p:attrName>
                                        </p:attrNameLst>
                                      </p:cBhvr>
                                      <p:to>
                                        <p:strVal val="visible"/>
                                      </p:to>
                                    </p:set>
                                    <p:anim calcmode="lin" valueType="num">
                                      <p:cBhvr additive="base">
                                        <p:cTn id="13" dur="500" fill="hold"/>
                                        <p:tgtEl>
                                          <p:spTgt spid="456"/>
                                        </p:tgtEl>
                                        <p:attrNameLst>
                                          <p:attrName>ppt_x</p:attrName>
                                        </p:attrNameLst>
                                      </p:cBhvr>
                                      <p:tavLst>
                                        <p:tav tm="0">
                                          <p:val>
                                            <p:strVal val="#ppt_x"/>
                                          </p:val>
                                        </p:tav>
                                        <p:tav tm="100000">
                                          <p:val>
                                            <p:strVal val="#ppt_x"/>
                                          </p:val>
                                        </p:tav>
                                      </p:tavLst>
                                    </p:anim>
                                    <p:anim calcmode="lin" valueType="num">
                                      <p:cBhvr additive="base">
                                        <p:cTn id="14" dur="500" fill="hold"/>
                                        <p:tgtEl>
                                          <p:spTgt spid="4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6"/>
                                        </p:tgtEl>
                                        <p:attrNameLst>
                                          <p:attrName>style.visibility</p:attrName>
                                        </p:attrNameLst>
                                      </p:cBhvr>
                                      <p:to>
                                        <p:strVal val="visible"/>
                                      </p:to>
                                    </p:set>
                                    <p:anim calcmode="lin" valueType="num">
                                      <p:cBhvr additive="base">
                                        <p:cTn id="25" dur="500" fill="hold"/>
                                        <p:tgtEl>
                                          <p:spTgt spid="566"/>
                                        </p:tgtEl>
                                        <p:attrNameLst>
                                          <p:attrName>ppt_x</p:attrName>
                                        </p:attrNameLst>
                                      </p:cBhvr>
                                      <p:tavLst>
                                        <p:tav tm="0">
                                          <p:val>
                                            <p:strVal val="#ppt_x"/>
                                          </p:val>
                                        </p:tav>
                                        <p:tav tm="100000">
                                          <p:val>
                                            <p:strVal val="#ppt_x"/>
                                          </p:val>
                                        </p:tav>
                                      </p:tavLst>
                                    </p:anim>
                                    <p:anim calcmode="lin" valueType="num">
                                      <p:cBhvr additive="base">
                                        <p:cTn id="26" dur="500" fill="hold"/>
                                        <p:tgtEl>
                                          <p:spTgt spid="5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7"/>
                                        </p:tgtEl>
                                        <p:attrNameLst>
                                          <p:attrName>style.visibility</p:attrName>
                                        </p:attrNameLst>
                                      </p:cBhvr>
                                      <p:to>
                                        <p:strVal val="visible"/>
                                      </p:to>
                                    </p:set>
                                    <p:anim calcmode="lin" valueType="num">
                                      <p:cBhvr additive="base">
                                        <p:cTn id="31" dur="500" fill="hold"/>
                                        <p:tgtEl>
                                          <p:spTgt spid="457"/>
                                        </p:tgtEl>
                                        <p:attrNameLst>
                                          <p:attrName>ppt_x</p:attrName>
                                        </p:attrNameLst>
                                      </p:cBhvr>
                                      <p:tavLst>
                                        <p:tav tm="0">
                                          <p:val>
                                            <p:strVal val="#ppt_x"/>
                                          </p:val>
                                        </p:tav>
                                        <p:tav tm="100000">
                                          <p:val>
                                            <p:strVal val="#ppt_x"/>
                                          </p:val>
                                        </p:tav>
                                      </p:tavLst>
                                    </p:anim>
                                    <p:anim calcmode="lin" valueType="num">
                                      <p:cBhvr additive="base">
                                        <p:cTn id="32" dur="500" fill="hold"/>
                                        <p:tgtEl>
                                          <p:spTgt spid="4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0"/>
                                        </p:tgtEl>
                                        <p:attrNameLst>
                                          <p:attrName>style.visibility</p:attrName>
                                        </p:attrNameLst>
                                      </p:cBhvr>
                                      <p:to>
                                        <p:strVal val="visible"/>
                                      </p:to>
                                    </p:set>
                                    <p:anim calcmode="lin" valueType="num">
                                      <p:cBhvr additive="base">
                                        <p:cTn id="37" dur="500" fill="hold"/>
                                        <p:tgtEl>
                                          <p:spTgt spid="240"/>
                                        </p:tgtEl>
                                        <p:attrNameLst>
                                          <p:attrName>ppt_x</p:attrName>
                                        </p:attrNameLst>
                                      </p:cBhvr>
                                      <p:tavLst>
                                        <p:tav tm="0">
                                          <p:val>
                                            <p:strVal val="#ppt_x"/>
                                          </p:val>
                                        </p:tav>
                                        <p:tav tm="100000">
                                          <p:val>
                                            <p:strVal val="#ppt_x"/>
                                          </p:val>
                                        </p:tav>
                                      </p:tavLst>
                                    </p:anim>
                                    <p:anim calcmode="lin" valueType="num">
                                      <p:cBhvr additive="base">
                                        <p:cTn id="38"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991872"/>
          </a:xfrm>
        </p:spPr>
        <p:txBody>
          <a:bodyPr/>
          <a:lstStyle/>
          <a:p>
            <a:pPr fontAlgn="auto">
              <a:spcAft>
                <a:spcPts val="0"/>
              </a:spcAft>
              <a:defRPr/>
            </a:pPr>
            <a:r>
              <a:rPr lang="en-US" altLang="ja-JP" dirty="0" smtClean="0"/>
              <a:t>Cubic diamond</a:t>
            </a:r>
            <a:endParaRPr lang="ja-JP" altLang="en-US" dirty="0"/>
          </a:p>
        </p:txBody>
      </p:sp>
      <p:pic>
        <p:nvPicPr>
          <p:cNvPr id="29698" name="Picture 2" descr="C:\Users\nishida\Desktop\論文\後期セミナー\carbon structure\cubic diamond.JPG"/>
          <p:cNvPicPr>
            <a:picLocks noGrp="1" noChangeAspect="1" noChangeArrowheads="1"/>
          </p:cNvPicPr>
          <p:nvPr>
            <p:ph idx="1"/>
          </p:nvPr>
        </p:nvPicPr>
        <p:blipFill>
          <a:blip r:embed="rId3"/>
          <a:srcRect/>
          <a:stretch>
            <a:fillRect/>
          </a:stretch>
        </p:blipFill>
        <p:spPr bwMode="auto">
          <a:xfrm>
            <a:off x="179388" y="1844675"/>
            <a:ext cx="2692400" cy="2305050"/>
          </a:xfrm>
        </p:spPr>
      </p:pic>
      <p:sp>
        <p:nvSpPr>
          <p:cNvPr id="3" name="スライド番号プレースホルダー 2"/>
          <p:cNvSpPr>
            <a:spLocks noGrp="1"/>
          </p:cNvSpPr>
          <p:nvPr>
            <p:ph type="sldNum" sz="quarter" idx="12"/>
          </p:nvPr>
        </p:nvSpPr>
        <p:spPr/>
        <p:txBody>
          <a:bodyPr>
            <a:normAutofit fontScale="92500" lnSpcReduction="10000"/>
          </a:bodyPr>
          <a:lstStyle/>
          <a:p>
            <a:pPr>
              <a:defRPr/>
            </a:pPr>
            <a:fld id="{9AA2FF9C-3AC5-4816-BDEB-201FD5A58F8C}" type="slidenum">
              <a:rPr lang="en-US" altLang="ja-JP"/>
              <a:pPr>
                <a:defRPr/>
              </a:pPr>
              <a:t>8</a:t>
            </a:fld>
            <a:endParaRPr lang="en-US" altLang="ja-JP"/>
          </a:p>
        </p:txBody>
      </p:sp>
      <p:sp>
        <p:nvSpPr>
          <p:cNvPr id="226" name="角丸四角形 225"/>
          <p:cNvSpPr/>
          <p:nvPr/>
        </p:nvSpPr>
        <p:spPr>
          <a:xfrm>
            <a:off x="2987675" y="1916113"/>
            <a:ext cx="6048375" cy="37449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lstStyle/>
          <a:p>
            <a:pPr fontAlgn="auto">
              <a:spcBef>
                <a:spcPts val="0"/>
              </a:spcBef>
              <a:spcAft>
                <a:spcPts val="0"/>
              </a:spcAft>
              <a:defRPr/>
            </a:pPr>
            <a:r>
              <a:rPr lang="ja-JP" altLang="en-US" sz="2500" dirty="0"/>
              <a:t>・</a:t>
            </a:r>
            <a:r>
              <a:rPr lang="en-US" altLang="ja-JP" sz="3200" dirty="0"/>
              <a:t>Atomic position </a:t>
            </a:r>
          </a:p>
          <a:p>
            <a:pPr fontAlgn="auto">
              <a:spcBef>
                <a:spcPts val="0"/>
              </a:spcBef>
              <a:spcAft>
                <a:spcPts val="0"/>
              </a:spcAft>
              <a:defRPr/>
            </a:pPr>
            <a:r>
              <a:rPr lang="en-US" altLang="ja-JP" sz="3200" dirty="0"/>
              <a:t> </a:t>
            </a:r>
            <a:r>
              <a:rPr lang="en-US" altLang="ja-JP" sz="3200" dirty="0"/>
              <a:t> in the unit cell is that</a:t>
            </a:r>
          </a:p>
          <a:p>
            <a:pPr fontAlgn="auto">
              <a:spcBef>
                <a:spcPts val="0"/>
              </a:spcBef>
              <a:spcAft>
                <a:spcPts val="0"/>
              </a:spcAft>
              <a:defRPr/>
            </a:pPr>
            <a:r>
              <a:rPr lang="en-US" altLang="ja-JP" sz="3200" dirty="0"/>
              <a:t>( 0 0 0)</a:t>
            </a:r>
          </a:p>
          <a:p>
            <a:pPr fontAlgn="auto">
              <a:spcBef>
                <a:spcPts val="0"/>
              </a:spcBef>
              <a:spcAft>
                <a:spcPts val="0"/>
              </a:spcAft>
              <a:defRPr/>
            </a:pPr>
            <a:r>
              <a:rPr lang="en-US" altLang="ja-JP" sz="3200" dirty="0"/>
              <a:t>( ¼  ¼  ¼) </a:t>
            </a:r>
          </a:p>
          <a:p>
            <a:pPr fontAlgn="auto">
              <a:spcBef>
                <a:spcPts val="0"/>
              </a:spcBef>
              <a:spcAft>
                <a:spcPts val="0"/>
              </a:spcAft>
              <a:defRPr/>
            </a:pPr>
            <a:r>
              <a:rPr lang="en-US" altLang="ja-JP" sz="3200" dirty="0"/>
              <a:t>Lattice parameter = 3.56 Å</a:t>
            </a:r>
          </a:p>
          <a:p>
            <a:pPr fontAlgn="auto">
              <a:spcBef>
                <a:spcPts val="0"/>
              </a:spcBef>
              <a:spcAft>
                <a:spcPts val="0"/>
              </a:spcAft>
              <a:defRPr/>
            </a:pPr>
            <a:r>
              <a:rPr lang="en-US" altLang="ja-JP" sz="3200" dirty="0"/>
              <a:t>Energy </a:t>
            </a:r>
            <a:r>
              <a:rPr lang="en-US" altLang="ja-JP" sz="3200" dirty="0"/>
              <a:t>gap = 5.47 (</a:t>
            </a:r>
            <a:r>
              <a:rPr lang="en-US" altLang="ja-JP" sz="3200" dirty="0" err="1"/>
              <a:t>eV</a:t>
            </a:r>
            <a:r>
              <a:rPr lang="en-US" altLang="ja-JP" sz="3200" dirty="0"/>
              <a:t>)</a:t>
            </a:r>
          </a:p>
        </p:txBody>
      </p:sp>
      <p:pic>
        <p:nvPicPr>
          <p:cNvPr id="29701" name="Picture 4" descr="C:\Users\nishida\AppData\Local\Microsoft\Windows\Temporary Internet Files\Content.IE5\LA5XPC3R\MP900410089[1].jpg"/>
          <p:cNvPicPr>
            <a:picLocks noChangeAspect="1" noChangeArrowheads="1"/>
          </p:cNvPicPr>
          <p:nvPr/>
        </p:nvPicPr>
        <p:blipFill>
          <a:blip r:embed="rId4"/>
          <a:srcRect/>
          <a:stretch>
            <a:fillRect/>
          </a:stretch>
        </p:blipFill>
        <p:spPr bwMode="auto">
          <a:xfrm>
            <a:off x="107950" y="4365625"/>
            <a:ext cx="2735263" cy="1822450"/>
          </a:xfrm>
          <a:prstGeom prst="rect">
            <a:avLst/>
          </a:prstGeom>
          <a:noFill/>
          <a:ln w="9525">
            <a:noFill/>
            <a:miter lim="800000"/>
            <a:headEnd/>
            <a:tailEnd/>
          </a:ln>
        </p:spPr>
      </p:pic>
      <p:sp>
        <p:nvSpPr>
          <p:cNvPr id="229" name="正方形/長方形 228"/>
          <p:cNvSpPr/>
          <p:nvPr/>
        </p:nvSpPr>
        <p:spPr>
          <a:xfrm>
            <a:off x="250825" y="2276475"/>
            <a:ext cx="433388" cy="431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fontAlgn="auto">
              <a:spcBef>
                <a:spcPts val="0"/>
              </a:spcBef>
              <a:spcAft>
                <a:spcPts val="0"/>
              </a:spcAft>
              <a:defRPr/>
            </a:pPr>
            <a:endParaRPr lang="ja-JP" alt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p:spPr>
        <p:txBody>
          <a:bodyPr>
            <a:normAutofit fontScale="90000"/>
          </a:bodyPr>
          <a:lstStyle/>
          <a:p>
            <a:pPr fontAlgn="auto">
              <a:spcAft>
                <a:spcPts val="0"/>
              </a:spcAft>
              <a:defRPr/>
            </a:pPr>
            <a:r>
              <a:rPr lang="en-US" altLang="ja-JP" dirty="0" err="1" smtClean="0"/>
              <a:t>Lonsdaleite</a:t>
            </a:r>
            <a:r>
              <a:rPr lang="en-US" altLang="ja-JP" dirty="0" smtClean="0"/>
              <a:t/>
            </a:r>
            <a:br>
              <a:rPr lang="en-US" altLang="ja-JP" dirty="0" smtClean="0"/>
            </a:br>
            <a:r>
              <a:rPr lang="en-US" altLang="ja-JP" dirty="0" smtClean="0"/>
              <a:t> </a:t>
            </a:r>
            <a:r>
              <a:rPr lang="en-US" altLang="ja-JP" dirty="0"/>
              <a:t>(Hexagonal diamond</a:t>
            </a:r>
            <a:r>
              <a:rPr lang="en-US" altLang="ja-JP" dirty="0" smtClean="0"/>
              <a:t>)</a:t>
            </a:r>
            <a:endParaRPr lang="ja-JP" altLang="en-US" dirty="0"/>
          </a:p>
        </p:txBody>
      </p:sp>
      <p:sp>
        <p:nvSpPr>
          <p:cNvPr id="3" name="スライド番号プレースホルダー 2"/>
          <p:cNvSpPr>
            <a:spLocks noGrp="1"/>
          </p:cNvSpPr>
          <p:nvPr>
            <p:ph type="sldNum" sz="quarter" idx="12"/>
          </p:nvPr>
        </p:nvSpPr>
        <p:spPr/>
        <p:txBody>
          <a:bodyPr>
            <a:normAutofit fontScale="92500" lnSpcReduction="10000"/>
          </a:bodyPr>
          <a:lstStyle/>
          <a:p>
            <a:pPr>
              <a:defRPr/>
            </a:pPr>
            <a:fld id="{52A43FC2-F874-4C97-9111-3AD879148C2A}" type="slidenum">
              <a:rPr lang="en-US" altLang="ja-JP"/>
              <a:pPr>
                <a:defRPr/>
              </a:pPr>
              <a:t>9</a:t>
            </a:fld>
            <a:endParaRPr lang="en-US" altLang="ja-JP"/>
          </a:p>
        </p:txBody>
      </p:sp>
      <p:sp>
        <p:nvSpPr>
          <p:cNvPr id="226" name="角丸四角形 225"/>
          <p:cNvSpPr/>
          <p:nvPr/>
        </p:nvSpPr>
        <p:spPr>
          <a:xfrm>
            <a:off x="3095625" y="2349500"/>
            <a:ext cx="6589713" cy="3095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lstStyle/>
          <a:p>
            <a:pPr fontAlgn="auto">
              <a:spcBef>
                <a:spcPts val="0"/>
              </a:spcBef>
              <a:spcAft>
                <a:spcPts val="0"/>
              </a:spcAft>
              <a:defRPr/>
            </a:pPr>
            <a:r>
              <a:rPr lang="ja-JP" altLang="en-US" sz="2800" dirty="0">
                <a:solidFill>
                  <a:schemeClr val="tx1"/>
                </a:solidFill>
              </a:rPr>
              <a:t>・</a:t>
            </a:r>
            <a:r>
              <a:rPr lang="en-US" altLang="ja-JP" sz="2800" dirty="0" err="1">
                <a:solidFill>
                  <a:schemeClr val="tx1"/>
                </a:solidFill>
              </a:rPr>
              <a:t>Lonsdaleite</a:t>
            </a:r>
            <a:r>
              <a:rPr lang="en-US" altLang="ja-JP" sz="2800" dirty="0">
                <a:solidFill>
                  <a:schemeClr val="tx1"/>
                </a:solidFill>
              </a:rPr>
              <a:t> is obtained   </a:t>
            </a:r>
          </a:p>
          <a:p>
            <a:pPr fontAlgn="auto">
              <a:spcBef>
                <a:spcPts val="0"/>
              </a:spcBef>
              <a:spcAft>
                <a:spcPts val="0"/>
              </a:spcAft>
              <a:defRPr/>
            </a:pPr>
            <a:r>
              <a:rPr lang="en-US" altLang="ja-JP" sz="2800" dirty="0">
                <a:solidFill>
                  <a:schemeClr val="tx1"/>
                </a:solidFill>
              </a:rPr>
              <a:t>   from </a:t>
            </a:r>
            <a:r>
              <a:rPr lang="en-US" altLang="ja-JP" sz="2800" dirty="0">
                <a:solidFill>
                  <a:srgbClr val="FFFF00"/>
                </a:solidFill>
              </a:rPr>
              <a:t>simple hexagonal </a:t>
            </a:r>
            <a:r>
              <a:rPr lang="en-US" altLang="ja-JP" sz="2800" dirty="0">
                <a:solidFill>
                  <a:schemeClr val="tx1"/>
                </a:solidFill>
              </a:rPr>
              <a:t>graphite</a:t>
            </a:r>
          </a:p>
          <a:p>
            <a:pPr fontAlgn="auto">
              <a:spcBef>
                <a:spcPts val="0"/>
              </a:spcBef>
              <a:spcAft>
                <a:spcPts val="0"/>
              </a:spcAft>
              <a:defRPr/>
            </a:pPr>
            <a:r>
              <a:rPr lang="en-US" altLang="ja-JP" sz="2800" dirty="0">
                <a:solidFill>
                  <a:schemeClr val="tx1"/>
                </a:solidFill>
              </a:rPr>
              <a:t>   by decreasing the interlayer    </a:t>
            </a:r>
          </a:p>
          <a:p>
            <a:pPr fontAlgn="auto">
              <a:spcBef>
                <a:spcPts val="0"/>
              </a:spcBef>
              <a:spcAft>
                <a:spcPts val="0"/>
              </a:spcAft>
              <a:defRPr/>
            </a:pPr>
            <a:r>
              <a:rPr lang="en-US" altLang="ja-JP" sz="2800" dirty="0">
                <a:solidFill>
                  <a:schemeClr val="tx1"/>
                </a:solidFill>
              </a:rPr>
              <a:t> </a:t>
            </a:r>
            <a:r>
              <a:rPr lang="en-US" altLang="ja-JP" sz="2800" dirty="0">
                <a:solidFill>
                  <a:schemeClr val="tx1"/>
                </a:solidFill>
              </a:rPr>
              <a:t>  distance and </a:t>
            </a:r>
          </a:p>
          <a:p>
            <a:pPr fontAlgn="auto">
              <a:spcBef>
                <a:spcPts val="0"/>
              </a:spcBef>
              <a:spcAft>
                <a:spcPts val="0"/>
              </a:spcAft>
              <a:defRPr/>
            </a:pPr>
            <a:r>
              <a:rPr lang="en-US" altLang="ja-JP" sz="2800" dirty="0">
                <a:solidFill>
                  <a:schemeClr val="tx1"/>
                </a:solidFill>
              </a:rPr>
              <a:t> </a:t>
            </a:r>
            <a:r>
              <a:rPr lang="en-US" altLang="ja-JP" sz="2800" dirty="0">
                <a:solidFill>
                  <a:schemeClr val="tx1"/>
                </a:solidFill>
              </a:rPr>
              <a:t>  by buckling the hexagonal rings.</a:t>
            </a:r>
          </a:p>
          <a:p>
            <a:pPr fontAlgn="auto">
              <a:spcBef>
                <a:spcPts val="0"/>
              </a:spcBef>
              <a:spcAft>
                <a:spcPts val="0"/>
              </a:spcAft>
              <a:defRPr/>
            </a:pPr>
            <a:endParaRPr lang="en-US" altLang="ja-JP" sz="2800" dirty="0"/>
          </a:p>
          <a:p>
            <a:pPr fontAlgn="auto">
              <a:spcBef>
                <a:spcPts val="0"/>
              </a:spcBef>
              <a:spcAft>
                <a:spcPts val="0"/>
              </a:spcAft>
              <a:defRPr/>
            </a:pPr>
            <a:endParaRPr lang="en-US" altLang="ja-JP" sz="2400" dirty="0">
              <a:solidFill>
                <a:srgbClr val="E7EA68"/>
              </a:solidFill>
            </a:endParaRPr>
          </a:p>
        </p:txBody>
      </p:sp>
      <p:pic>
        <p:nvPicPr>
          <p:cNvPr id="31748" name="Picture 2" descr="C:\Users\nishida\Desktop\論文\後期セミナー\carbon structure\hexagonal diamond (ロンズデーライト）.JPG"/>
          <p:cNvPicPr>
            <a:picLocks noChangeAspect="1" noChangeArrowheads="1"/>
          </p:cNvPicPr>
          <p:nvPr/>
        </p:nvPicPr>
        <p:blipFill>
          <a:blip r:embed="rId3"/>
          <a:srcRect/>
          <a:stretch>
            <a:fillRect/>
          </a:stretch>
        </p:blipFill>
        <p:spPr bwMode="auto">
          <a:xfrm>
            <a:off x="236538" y="2349500"/>
            <a:ext cx="2967037" cy="2951163"/>
          </a:xfrm>
          <a:prstGeom prst="rect">
            <a:avLst/>
          </a:prstGeom>
          <a:noFill/>
          <a:ln w="9525">
            <a:noFill/>
            <a:miter lim="800000"/>
            <a:headEnd/>
            <a:tailEnd/>
          </a:ln>
        </p:spPr>
      </p:pic>
      <p:sp>
        <p:nvSpPr>
          <p:cNvPr id="4" name="正方形/長方形 3"/>
          <p:cNvSpPr/>
          <p:nvPr/>
        </p:nvSpPr>
        <p:spPr>
          <a:xfrm>
            <a:off x="6215063" y="6605588"/>
            <a:ext cx="2895600" cy="2524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1400" dirty="0" err="1">
                <a:solidFill>
                  <a:schemeClr val="accent6">
                    <a:lumMod val="40000"/>
                    <a:lumOff val="60000"/>
                  </a:schemeClr>
                </a:solidFill>
              </a:rPr>
              <a:t>Lonsdaleite</a:t>
            </a:r>
            <a:r>
              <a:rPr lang="ja-JP" altLang="en-US" sz="1400" dirty="0">
                <a:solidFill>
                  <a:schemeClr val="accent6">
                    <a:lumMod val="40000"/>
                    <a:lumOff val="60000"/>
                  </a:schemeClr>
                </a:solidFill>
              </a:rPr>
              <a:t>：ロンズデーライト</a:t>
            </a:r>
            <a:endParaRPr lang="ja-JP" altLang="en-US" sz="1400" dirty="0">
              <a:solidFill>
                <a:schemeClr val="accent6">
                  <a:lumMod val="40000"/>
                  <a:lumOff val="60000"/>
                </a:schemeClr>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テーマ1">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灯明りテーマ</Template>
  <TotalTime>3244</TotalTime>
  <Words>3484</Words>
  <Application>Microsoft Office PowerPoint</Application>
  <PresentationFormat>画面に合わせる (4:3)</PresentationFormat>
  <Paragraphs>362</Paragraphs>
  <Slides>42</Slides>
  <Notes>42</Notes>
  <HiddenSlides>0</HiddenSlides>
  <MMClips>3</MMClips>
  <ScaleCrop>false</ScaleCrop>
  <HeadingPairs>
    <vt:vector size="6" baseType="variant">
      <vt:variant>
        <vt:lpstr>使用されているフォント</vt:lpstr>
      </vt:variant>
      <vt:variant>
        <vt:i4>7</vt:i4>
      </vt:variant>
      <vt:variant>
        <vt:lpstr>デザイン テンプレート</vt:lpstr>
      </vt:variant>
      <vt:variant>
        <vt:i4>5</vt:i4>
      </vt:variant>
      <vt:variant>
        <vt:lpstr>スライド タイトル</vt:lpstr>
      </vt:variant>
      <vt:variant>
        <vt:i4>42</vt:i4>
      </vt:variant>
    </vt:vector>
  </HeadingPairs>
  <TitlesOfParts>
    <vt:vector size="54" baseType="lpstr">
      <vt:lpstr>Palatino Linotype</vt:lpstr>
      <vt:lpstr>HGS明朝E</vt:lpstr>
      <vt:lpstr>Arial</vt:lpstr>
      <vt:lpstr>Century Gothic</vt:lpstr>
      <vt:lpstr>HGｺﾞｼｯｸM</vt:lpstr>
      <vt:lpstr>Calibri</vt:lpstr>
      <vt:lpstr>ＭＳ Ｐゴシック</vt:lpstr>
      <vt:lpstr>テーマ1</vt:lpstr>
      <vt:lpstr>テーマ1</vt:lpstr>
      <vt:lpstr>テーマ1</vt:lpstr>
      <vt:lpstr>テーマ1</vt:lpstr>
      <vt:lpstr>テーマ1</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nishida</dc:creator>
  <cp:lastModifiedBy>Nagai</cp:lastModifiedBy>
  <cp:revision>190</cp:revision>
  <cp:lastPrinted>2012-01-11T06:42:53Z</cp:lastPrinted>
  <dcterms:created xsi:type="dcterms:W3CDTF">2011-12-17T14:53:29Z</dcterms:created>
  <dcterms:modified xsi:type="dcterms:W3CDTF">2012-01-12T10:54:03Z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