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0" r:id="rId4"/>
    <p:sldId id="260" r:id="rId5"/>
    <p:sldId id="297" r:id="rId6"/>
    <p:sldId id="277" r:id="rId7"/>
    <p:sldId id="278" r:id="rId8"/>
    <p:sldId id="281" r:id="rId9"/>
    <p:sldId id="265" r:id="rId10"/>
    <p:sldId id="296" r:id="rId11"/>
    <p:sldId id="261" r:id="rId12"/>
    <p:sldId id="293" r:id="rId13"/>
    <p:sldId id="275" r:id="rId14"/>
    <p:sldId id="291" r:id="rId15"/>
    <p:sldId id="294" r:id="rId16"/>
    <p:sldId id="280" r:id="rId17"/>
    <p:sldId id="262" r:id="rId18"/>
    <p:sldId id="263" r:id="rId19"/>
    <p:sldId id="286" r:id="rId20"/>
    <p:sldId id="271" r:id="rId21"/>
    <p:sldId id="287" r:id="rId22"/>
    <p:sldId id="288" r:id="rId23"/>
    <p:sldId id="289" r:id="rId24"/>
    <p:sldId id="295" r:id="rId25"/>
    <p:sldId id="292" r:id="rId26"/>
    <p:sldId id="268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38" autoAdjust="0"/>
    <p:restoredTop sz="60247" autoAdjust="0"/>
  </p:normalViewPr>
  <p:slideViewPr>
    <p:cSldViewPr>
      <p:cViewPr varScale="1">
        <p:scale>
          <a:sx n="86" d="100"/>
          <a:sy n="86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8D49B-2620-45A4-B4B5-A5D3B4D179F0}" type="datetimeFigureOut">
              <a:rPr kumimoji="1" lang="ja-JP" altLang="en-US" smtClean="0"/>
              <a:t>2011/12/20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134E2-4316-4290-A017-3D365F688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17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34E2-4316-4290-A017-3D365F68855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912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34E2-4316-4290-A017-3D365F68855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472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34E2-4316-4290-A017-3D365F68855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761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34E2-4316-4290-A017-3D365F68855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827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34E2-4316-4290-A017-3D365F68855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400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34E2-4316-4290-A017-3D365F68855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16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34E2-4316-4290-A017-3D365F68855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28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34E2-4316-4290-A017-3D365F68855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921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34E2-4316-4290-A017-3D365F68855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496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34E2-4316-4290-A017-3D365F68855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629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34E2-4316-4290-A017-3D365F68855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559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34E2-4316-4290-A017-3D365F68855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776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34E2-4316-4290-A017-3D365F68855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906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134E2-4316-4290-A017-3D365F68855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01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65-874C-4ED3-8A99-34FD7D9378A3}" type="datetimeFigureOut">
              <a:rPr kumimoji="1" lang="ja-JP" altLang="en-US" smtClean="0"/>
              <a:t>2011/12/20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6D2A-F024-4FD0-9466-EC31D835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13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65-874C-4ED3-8A99-34FD7D9378A3}" type="datetimeFigureOut">
              <a:rPr kumimoji="1" lang="ja-JP" altLang="en-US" smtClean="0"/>
              <a:t>2011/12/20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6D2A-F024-4FD0-9466-EC31D835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26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65-874C-4ED3-8A99-34FD7D9378A3}" type="datetimeFigureOut">
              <a:rPr kumimoji="1" lang="ja-JP" altLang="en-US" smtClean="0"/>
              <a:t>2011/12/20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6D2A-F024-4FD0-9466-EC31D835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45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65-874C-4ED3-8A99-34FD7D9378A3}" type="datetimeFigureOut">
              <a:rPr kumimoji="1" lang="ja-JP" altLang="en-US" smtClean="0"/>
              <a:t>2011/12/20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6D2A-F024-4FD0-9466-EC31D835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37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65-874C-4ED3-8A99-34FD7D9378A3}" type="datetimeFigureOut">
              <a:rPr kumimoji="1" lang="ja-JP" altLang="en-US" smtClean="0"/>
              <a:t>2011/12/20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6D2A-F024-4FD0-9466-EC31D835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26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65-874C-4ED3-8A99-34FD7D9378A3}" type="datetimeFigureOut">
              <a:rPr kumimoji="1" lang="ja-JP" altLang="en-US" smtClean="0"/>
              <a:t>2011/12/20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6D2A-F024-4FD0-9466-EC31D835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98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65-874C-4ED3-8A99-34FD7D9378A3}" type="datetimeFigureOut">
              <a:rPr kumimoji="1" lang="ja-JP" altLang="en-US" smtClean="0"/>
              <a:t>2011/12/20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6D2A-F024-4FD0-9466-EC31D835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52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65-874C-4ED3-8A99-34FD7D9378A3}" type="datetimeFigureOut">
              <a:rPr kumimoji="1" lang="ja-JP" altLang="en-US" smtClean="0"/>
              <a:t>2011/12/20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6D2A-F024-4FD0-9466-EC31D835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54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65-874C-4ED3-8A99-34FD7D9378A3}" type="datetimeFigureOut">
              <a:rPr kumimoji="1" lang="ja-JP" altLang="en-US" smtClean="0"/>
              <a:t>2011/12/20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6D2A-F024-4FD0-9466-EC31D835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04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65-874C-4ED3-8A99-34FD7D9378A3}" type="datetimeFigureOut">
              <a:rPr kumimoji="1" lang="ja-JP" altLang="en-US" smtClean="0"/>
              <a:t>2011/12/20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6D2A-F024-4FD0-9466-EC31D835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26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A065-874C-4ED3-8A99-34FD7D9378A3}" type="datetimeFigureOut">
              <a:rPr kumimoji="1" lang="ja-JP" altLang="en-US" smtClean="0"/>
              <a:t>2011/12/20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76D2A-F024-4FD0-9466-EC31D835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22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A065-874C-4ED3-8A99-34FD7D9378A3}" type="datetimeFigureOut">
              <a:rPr kumimoji="1" lang="ja-JP" altLang="en-US" smtClean="0"/>
              <a:t>2011/12/20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6D2A-F024-4FD0-9466-EC31D8354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95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7920880" cy="147002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The </a:t>
            </a:r>
            <a:r>
              <a:rPr kumimoji="1" lang="en-US" altLang="ja-JP" dirty="0" smtClean="0"/>
              <a:t>DFT-calculation</a:t>
            </a:r>
            <a:r>
              <a:rPr lang="ja-JP" altLang="en-US" dirty="0" smtClean="0"/>
              <a:t> </a:t>
            </a:r>
            <a:r>
              <a:rPr kumimoji="1" lang="en-US" altLang="ja-JP" dirty="0" smtClean="0"/>
              <a:t>of Potassium doped </a:t>
            </a:r>
            <a:r>
              <a:rPr kumimoji="1" lang="en-US" altLang="ja-JP" dirty="0" err="1" smtClean="0"/>
              <a:t>Picene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400800" cy="17526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Kotaro Yamada</a:t>
            </a:r>
          </a:p>
          <a:p>
            <a:r>
              <a:rPr kumimoji="1" lang="en-US" altLang="ja-JP" dirty="0" err="1" smtClean="0">
                <a:solidFill>
                  <a:schemeClr val="tx1"/>
                </a:solidFill>
              </a:rPr>
              <a:t>Kusakabe</a:t>
            </a:r>
            <a:r>
              <a:rPr kumimoji="1" lang="en-US" altLang="ja-JP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labolatory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Dimensionality of Fermi surface</a:t>
            </a:r>
            <a:endParaRPr kumimoji="1" lang="ja-JP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896" cy="443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83568" y="566298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1dimension</a:t>
            </a:r>
            <a:endParaRPr kumimoji="1" lang="ja-JP" altLang="en-US" sz="3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23665" y="566124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2</a:t>
            </a:r>
            <a:r>
              <a:rPr kumimoji="1" lang="en-US" altLang="ja-JP" sz="3600" dirty="0" smtClean="0"/>
              <a:t>dimension</a:t>
            </a:r>
            <a:endParaRPr kumimoji="1" lang="ja-JP" altLang="en-US" sz="3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12160" y="566124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3</a:t>
            </a:r>
            <a:r>
              <a:rPr kumimoji="1" lang="en-US" altLang="ja-JP" sz="3600" dirty="0" smtClean="0"/>
              <a:t>dimension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097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ristin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79102"/>
            <a:ext cx="9212176" cy="600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179821" y="520867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carbon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20272" y="573325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hydrogen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68144" y="879103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Herring bone structure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835968" y="1484784"/>
            <a:ext cx="1" cy="8086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835968" y="1484784"/>
            <a:ext cx="5676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043608" y="198884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a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87624" y="105273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b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138315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395536" y="1484784"/>
            <a:ext cx="432048" cy="4043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7" name="グループ化 16"/>
          <p:cNvGrpSpPr/>
          <p:nvPr/>
        </p:nvGrpSpPr>
        <p:grpSpPr>
          <a:xfrm rot="1441723">
            <a:off x="5533931" y="2074206"/>
            <a:ext cx="3024336" cy="1224136"/>
            <a:chOff x="395536" y="3861048"/>
            <a:chExt cx="3024336" cy="1224136"/>
          </a:xfrm>
          <a:solidFill>
            <a:schemeClr val="bg1"/>
          </a:solidFill>
        </p:grpSpPr>
        <p:cxnSp>
          <p:nvCxnSpPr>
            <p:cNvPr id="18" name="直線コネクタ 17"/>
            <p:cNvCxnSpPr/>
            <p:nvPr/>
          </p:nvCxnSpPr>
          <p:spPr>
            <a:xfrm>
              <a:off x="1259632" y="4437112"/>
              <a:ext cx="2160240" cy="0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1619672" y="3933056"/>
              <a:ext cx="576064" cy="498373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1871700" y="4473116"/>
              <a:ext cx="468052" cy="432048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2267744" y="3933056"/>
              <a:ext cx="576064" cy="498373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2609782" y="4431429"/>
              <a:ext cx="468052" cy="432048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1259632" y="3861048"/>
              <a:ext cx="0" cy="1224136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H="1">
              <a:off x="395536" y="3872843"/>
              <a:ext cx="864096" cy="600273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395536" y="4448907"/>
              <a:ext cx="864096" cy="636277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円/楕円 25"/>
            <p:cNvSpPr/>
            <p:nvPr/>
          </p:nvSpPr>
          <p:spPr>
            <a:xfrm>
              <a:off x="971600" y="4172979"/>
              <a:ext cx="144016" cy="144016"/>
            </a:xfrm>
            <a:prstGeom prst="ellips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691680" y="12882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Example of atomic structure</a:t>
            </a:r>
            <a:endParaRPr kumimoji="1" lang="ja-JP" altLang="en-US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164" y="5229200"/>
            <a:ext cx="4953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84304"/>
            <a:ext cx="3905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1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Condition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56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 flipH="1">
            <a:off x="6709290" y="2708920"/>
            <a:ext cx="504056" cy="17280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 flipH="1">
            <a:off x="7789410" y="2708920"/>
            <a:ext cx="504056" cy="17280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>
            <a:off x="8293466" y="2276872"/>
            <a:ext cx="504056" cy="17280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>
            <a:off x="7213346" y="2276872"/>
            <a:ext cx="504056" cy="17280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7213346" y="2708920"/>
            <a:ext cx="1080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7717402" y="2276872"/>
            <a:ext cx="1080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709290" y="4437112"/>
            <a:ext cx="1080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7213346" y="4005064"/>
            <a:ext cx="1080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7789410" y="4005064"/>
            <a:ext cx="504056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6709290" y="4005064"/>
            <a:ext cx="504056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7213346" y="2276872"/>
            <a:ext cx="504056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8293466" y="2276872"/>
            <a:ext cx="504056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6876256" y="4365104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8.480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8080913" y="4005064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6.154</a:t>
            </a:r>
            <a:endParaRPr lang="ja-JP" altLang="en-US" dirty="0"/>
          </a:p>
        </p:txBody>
      </p:sp>
      <p:cxnSp>
        <p:nvCxnSpPr>
          <p:cNvPr id="30" name="直線コネクタ 29"/>
          <p:cNvCxnSpPr/>
          <p:nvPr/>
        </p:nvCxnSpPr>
        <p:spPr>
          <a:xfrm flipV="1">
            <a:off x="6709290" y="2708920"/>
            <a:ext cx="0" cy="1728005"/>
          </a:xfrm>
          <a:prstGeom prst="line">
            <a:avLst/>
          </a:prstGeom>
          <a:ln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5760712" y="3148799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ja-JP" sz="2400" dirty="0" smtClean="0">
                <a:solidFill>
                  <a:prstClr val="black"/>
                </a:solidFill>
              </a:rPr>
              <a:t>13.515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>
            <a:off x="6709290" y="2708920"/>
            <a:ext cx="504056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正方形/長方形 39"/>
          <p:cNvSpPr/>
          <p:nvPr/>
        </p:nvSpPr>
        <p:spPr>
          <a:xfrm>
            <a:off x="6533321" y="2319263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ja-JP" sz="2400" dirty="0" smtClean="0">
                <a:solidFill>
                  <a:prstClr val="black"/>
                </a:solidFill>
              </a:rPr>
              <a:t>5.035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27078" y="476672"/>
            <a:ext cx="7933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Unit cell parameter</a:t>
            </a:r>
            <a:r>
              <a:rPr lang="en-US" altLang="ja-JP" sz="4400" dirty="0" smtClean="0"/>
              <a:t> for K</a:t>
            </a:r>
            <a:r>
              <a:rPr lang="en-US" altLang="ja-JP" sz="2400" dirty="0" smtClean="0"/>
              <a:t>3</a:t>
            </a:r>
            <a:r>
              <a:rPr lang="en-US" altLang="ja-JP" sz="4400" dirty="0" smtClean="0"/>
              <a:t>Picene</a:t>
            </a:r>
            <a:endParaRPr kumimoji="1" lang="ja-JP" altLang="en-US" sz="4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963682" y="4869160"/>
            <a:ext cx="2712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Cell parameter 1</a:t>
            </a:r>
          </a:p>
          <a:p>
            <a:r>
              <a:rPr lang="en-US" altLang="ja-JP" sz="2800" dirty="0" smtClean="0"/>
              <a:t>monoclinic</a:t>
            </a:r>
            <a:endParaRPr kumimoji="1" lang="ja-JP" altLang="en-US" sz="28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671453" y="6093296"/>
            <a:ext cx="422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R. </a:t>
            </a:r>
            <a:r>
              <a:rPr kumimoji="1" lang="en-US" altLang="ja-JP" dirty="0" err="1" smtClean="0"/>
              <a:t>Mitsuhashi</a:t>
            </a:r>
            <a:r>
              <a:rPr lang="en-US" altLang="ja-JP" dirty="0" smtClean="0"/>
              <a:t>, et. al. Nature 464 (2010) 76.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9269" y="2579412"/>
            <a:ext cx="55328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err="1" smtClean="0"/>
              <a:t>Kubozono</a:t>
            </a:r>
            <a:r>
              <a:rPr kumimoji="1" lang="en-US" altLang="ja-JP" sz="3200" dirty="0" smtClean="0"/>
              <a:t> group presented</a:t>
            </a:r>
          </a:p>
          <a:p>
            <a:endParaRPr lang="en-US" altLang="ja-JP" sz="3200" dirty="0"/>
          </a:p>
          <a:p>
            <a:r>
              <a:rPr kumimoji="1" lang="en-US" altLang="ja-JP" sz="3200" dirty="0" smtClean="0"/>
              <a:t>Unit cell parameter</a:t>
            </a:r>
          </a:p>
          <a:p>
            <a:r>
              <a:rPr kumimoji="1" lang="en-US" altLang="ja-JP" sz="3200" dirty="0" smtClean="0"/>
              <a:t>a=</a:t>
            </a:r>
            <a:r>
              <a:rPr lang="en-US" altLang="ja-JP" sz="3200" dirty="0" smtClean="0"/>
              <a:t>8.480,b=6.154,c=13.515inÅ</a:t>
            </a:r>
          </a:p>
        </p:txBody>
      </p:sp>
    </p:spTree>
    <p:extLst>
      <p:ext uri="{BB962C8B-B14F-4D97-AF65-F5344CB8AC3E}">
        <p14:creationId xmlns:p14="http://schemas.microsoft.com/office/powerpoint/2010/main" val="135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Unit cell parameter for </a:t>
            </a:r>
            <a:r>
              <a:rPr lang="en-US" altLang="ja-JP" dirty="0" smtClean="0"/>
              <a:t>K</a:t>
            </a:r>
            <a:r>
              <a:rPr lang="en-US" altLang="ja-JP" sz="2400" dirty="0" smtClean="0"/>
              <a:t>2</a:t>
            </a:r>
            <a:r>
              <a:rPr lang="en-US" altLang="ja-JP" dirty="0" smtClean="0"/>
              <a:t>Picene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6413253" y="2352323"/>
            <a:ext cx="0" cy="2170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7925421" y="2352323"/>
            <a:ext cx="0" cy="2170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6989317" y="1632244"/>
            <a:ext cx="0" cy="21636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8501485" y="1628800"/>
            <a:ext cx="0" cy="21671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413253" y="2348880"/>
            <a:ext cx="1512168" cy="3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6413253" y="4516007"/>
            <a:ext cx="1512168" cy="3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989317" y="1628800"/>
            <a:ext cx="1512168" cy="3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989317" y="3792483"/>
            <a:ext cx="1512168" cy="3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6413253" y="1628800"/>
            <a:ext cx="576064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7925421" y="1628800"/>
            <a:ext cx="576064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6413253" y="3795927"/>
            <a:ext cx="576064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7925421" y="3795927"/>
            <a:ext cx="576064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6773293" y="4479503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7.9302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8213453" y="3933056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7.6386</a:t>
            </a: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321658" y="2975943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400" dirty="0">
                <a:solidFill>
                  <a:prstClr val="black"/>
                </a:solidFill>
              </a:rPr>
              <a:t>12.9655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91674" y="4923165"/>
            <a:ext cx="2712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Cell parameter 2</a:t>
            </a:r>
          </a:p>
          <a:p>
            <a:r>
              <a:rPr lang="en-US" altLang="ja-JP" sz="2800" dirty="0" smtClean="0"/>
              <a:t>orthorhombic</a:t>
            </a:r>
            <a:endParaRPr kumimoji="1" lang="ja-JP" altLang="en-US" sz="2800" dirty="0"/>
          </a:p>
        </p:txBody>
      </p:sp>
      <p:sp>
        <p:nvSpPr>
          <p:cNvPr id="21" name="正方形/長方形 20"/>
          <p:cNvSpPr/>
          <p:nvPr/>
        </p:nvSpPr>
        <p:spPr>
          <a:xfrm>
            <a:off x="4256017" y="6372036"/>
            <a:ext cx="4564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＊</a:t>
            </a:r>
            <a:r>
              <a:rPr lang="en-US" altLang="ja-JP" dirty="0"/>
              <a:t>2;T. </a:t>
            </a:r>
            <a:r>
              <a:rPr lang="en-US" altLang="ja-JP" dirty="0" err="1"/>
              <a:t>satou</a:t>
            </a:r>
            <a:r>
              <a:rPr lang="en-US" altLang="ja-JP" dirty="0"/>
              <a:t> </a:t>
            </a:r>
            <a:r>
              <a:rPr lang="en-US" altLang="ja-JP" i="1" dirty="0"/>
              <a:t>et al.</a:t>
            </a:r>
            <a:r>
              <a:rPr lang="en-US" altLang="ja-JP" dirty="0"/>
              <a:t>:</a:t>
            </a:r>
            <a:r>
              <a:rPr lang="ja-JP" altLang="en-US" dirty="0"/>
              <a:t>物理学会</a:t>
            </a:r>
            <a:r>
              <a:rPr lang="en-US" altLang="ja-JP" dirty="0"/>
              <a:t>(2011</a:t>
            </a:r>
            <a:r>
              <a:rPr lang="ja-JP" altLang="en-US" dirty="0"/>
              <a:t>秋</a:t>
            </a:r>
            <a:r>
              <a:rPr lang="en-US" altLang="ja-JP" dirty="0"/>
              <a:t>). </a:t>
            </a:r>
            <a:r>
              <a:rPr lang="en-US" altLang="ja-JP" b="1" dirty="0"/>
              <a:t>24aTD-4</a:t>
            </a:r>
            <a:endParaRPr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2867452"/>
            <a:ext cx="6012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3200" dirty="0"/>
          </a:p>
          <a:p>
            <a:r>
              <a:rPr kumimoji="1" lang="en-US" altLang="ja-JP" sz="3200" dirty="0" smtClean="0"/>
              <a:t>Unit cell parameter</a:t>
            </a:r>
          </a:p>
          <a:p>
            <a:r>
              <a:rPr kumimoji="1" lang="en-US" altLang="ja-JP" sz="3200" dirty="0" smtClean="0"/>
              <a:t>a=</a:t>
            </a:r>
            <a:r>
              <a:rPr lang="en-US" altLang="ja-JP" sz="3200" dirty="0" smtClean="0"/>
              <a:t>7.9302,b=7.6386,c=12.9655 </a:t>
            </a:r>
            <a:r>
              <a:rPr lang="en-US" altLang="ja-JP" sz="3200" dirty="0" err="1" smtClean="0"/>
              <a:t>inÅ</a:t>
            </a:r>
            <a:endParaRPr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41535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Unit cell parameter for </a:t>
            </a:r>
            <a:r>
              <a:rPr lang="en-US" altLang="ja-JP" dirty="0" smtClean="0"/>
              <a:t>K</a:t>
            </a:r>
            <a:r>
              <a:rPr lang="en-US" altLang="ja-JP" sz="2400" dirty="0" smtClean="0"/>
              <a:t>2</a:t>
            </a:r>
            <a:r>
              <a:rPr lang="en-US" altLang="ja-JP" dirty="0" smtClean="0"/>
              <a:t>Picene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6413253" y="2352323"/>
            <a:ext cx="0" cy="2170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7925421" y="2352323"/>
            <a:ext cx="0" cy="2170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6989317" y="1632244"/>
            <a:ext cx="0" cy="21636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8501485" y="1628800"/>
            <a:ext cx="0" cy="21671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413253" y="2348880"/>
            <a:ext cx="1512168" cy="3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6413253" y="4516007"/>
            <a:ext cx="1512168" cy="3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989317" y="1628800"/>
            <a:ext cx="1512168" cy="3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989317" y="3792483"/>
            <a:ext cx="1512168" cy="3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6413253" y="1628800"/>
            <a:ext cx="576064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7925421" y="1628800"/>
            <a:ext cx="576064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6413253" y="3795927"/>
            <a:ext cx="576064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7925421" y="3795927"/>
            <a:ext cx="576064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6773293" y="4479503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7.9302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8213453" y="3933056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7.6386</a:t>
            </a: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405141" y="2975943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400" dirty="0" smtClean="0">
                <a:solidFill>
                  <a:prstClr val="black"/>
                </a:solidFill>
              </a:rPr>
              <a:t>25.931</a:t>
            </a:r>
            <a:endParaRPr lang="en-US" altLang="ja-JP" sz="2400" dirty="0">
              <a:solidFill>
                <a:prstClr val="black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91674" y="4923165"/>
            <a:ext cx="2712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Cell parameter 3</a:t>
            </a:r>
          </a:p>
          <a:p>
            <a:r>
              <a:rPr lang="en-US" altLang="ja-JP" sz="2800" dirty="0" smtClean="0"/>
              <a:t>orthorhombic</a:t>
            </a:r>
            <a:endParaRPr kumimoji="1" lang="ja-JP" altLang="en-US" sz="2800" dirty="0"/>
          </a:p>
        </p:txBody>
      </p:sp>
      <p:sp>
        <p:nvSpPr>
          <p:cNvPr id="21" name="正方形/長方形 20"/>
          <p:cNvSpPr/>
          <p:nvPr/>
        </p:nvSpPr>
        <p:spPr>
          <a:xfrm>
            <a:off x="4256017" y="6372036"/>
            <a:ext cx="4564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＊</a:t>
            </a:r>
            <a:r>
              <a:rPr lang="en-US" altLang="ja-JP" dirty="0"/>
              <a:t>2;T. </a:t>
            </a:r>
            <a:r>
              <a:rPr lang="en-US" altLang="ja-JP" dirty="0" err="1"/>
              <a:t>satou</a:t>
            </a:r>
            <a:r>
              <a:rPr lang="en-US" altLang="ja-JP" dirty="0"/>
              <a:t> </a:t>
            </a:r>
            <a:r>
              <a:rPr lang="en-US" altLang="ja-JP" i="1" dirty="0"/>
              <a:t>et al.</a:t>
            </a:r>
            <a:r>
              <a:rPr lang="en-US" altLang="ja-JP" dirty="0"/>
              <a:t>:</a:t>
            </a:r>
            <a:r>
              <a:rPr lang="ja-JP" altLang="en-US" dirty="0"/>
              <a:t>物理学会</a:t>
            </a:r>
            <a:r>
              <a:rPr lang="en-US" altLang="ja-JP" dirty="0"/>
              <a:t>(2011</a:t>
            </a:r>
            <a:r>
              <a:rPr lang="ja-JP" altLang="en-US" dirty="0"/>
              <a:t>秋</a:t>
            </a:r>
            <a:r>
              <a:rPr lang="en-US" altLang="ja-JP" dirty="0"/>
              <a:t>). </a:t>
            </a:r>
            <a:r>
              <a:rPr lang="en-US" altLang="ja-JP" b="1" dirty="0"/>
              <a:t>24aTD-4</a:t>
            </a:r>
            <a:endParaRPr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2530639"/>
            <a:ext cx="60121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err="1" smtClean="0"/>
              <a:t>Sawa</a:t>
            </a:r>
            <a:r>
              <a:rPr kumimoji="1" lang="en-US" altLang="ja-JP" sz="3200" dirty="0" smtClean="0"/>
              <a:t> group presented</a:t>
            </a:r>
          </a:p>
          <a:p>
            <a:endParaRPr lang="en-US" altLang="ja-JP" sz="3200" dirty="0"/>
          </a:p>
          <a:p>
            <a:r>
              <a:rPr kumimoji="1" lang="en-US" altLang="ja-JP" sz="3200" dirty="0" smtClean="0"/>
              <a:t>Unit cell parameter</a:t>
            </a:r>
          </a:p>
          <a:p>
            <a:r>
              <a:rPr kumimoji="1" lang="en-US" altLang="ja-JP" sz="3200" dirty="0" smtClean="0"/>
              <a:t>a=</a:t>
            </a:r>
            <a:r>
              <a:rPr lang="en-US" altLang="ja-JP" sz="3200" dirty="0" smtClean="0"/>
              <a:t>7.9302,b=7.6386,c=25.931 </a:t>
            </a:r>
            <a:r>
              <a:rPr lang="en-US" altLang="ja-JP" sz="3200" dirty="0" err="1" smtClean="0"/>
              <a:t>inÅ</a:t>
            </a:r>
            <a:endParaRPr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6672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627784" y="3163615"/>
            <a:ext cx="3712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400" dirty="0" smtClean="0">
                <a:solidFill>
                  <a:prstClr val="black"/>
                </a:solidFill>
                <a:cs typeface="+mj-cs"/>
              </a:rPr>
              <a:t>as </a:t>
            </a:r>
            <a:r>
              <a:rPr lang="en-US" altLang="ja-JP" sz="4400" dirty="0">
                <a:solidFill>
                  <a:prstClr val="black"/>
                </a:solidFill>
                <a:cs typeface="+mj-cs"/>
              </a:rPr>
              <a:t>a result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12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7"/>
            <a:ext cx="4409923" cy="507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The structure of K</a:t>
            </a:r>
            <a:r>
              <a:rPr lang="en-US" altLang="ja-JP" sz="2400" dirty="0"/>
              <a:t>3</a:t>
            </a:r>
            <a:r>
              <a:rPr kumimoji="1" lang="en-US" altLang="ja-JP" sz="4000" dirty="0" smtClean="0"/>
              <a:t>Picene</a:t>
            </a:r>
            <a:br>
              <a:rPr kumimoji="1" lang="en-US" altLang="ja-JP" sz="4000" dirty="0" smtClean="0"/>
            </a:br>
            <a:r>
              <a:rPr lang="en-US" altLang="ja-JP" sz="4000" dirty="0"/>
              <a:t> </a:t>
            </a:r>
            <a:r>
              <a:rPr lang="en-US" altLang="ja-JP" sz="4000" dirty="0" smtClean="0"/>
              <a:t>       with cell parameter 1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179" y="1700807"/>
            <a:ext cx="1822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potassium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25772" y="5982379"/>
            <a:ext cx="1213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Carbon</a:t>
            </a:r>
          </a:p>
          <a:p>
            <a:r>
              <a:rPr lang="en-US" altLang="ja-JP" sz="2400" dirty="0" smtClean="0">
                <a:solidFill>
                  <a:schemeClr val="bg1"/>
                </a:solidFill>
              </a:rPr>
              <a:t>(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Picene</a:t>
            </a:r>
            <a:r>
              <a:rPr lang="en-US" altLang="ja-JP" sz="2400" dirty="0" smtClean="0">
                <a:solidFill>
                  <a:schemeClr val="bg1"/>
                </a:solidFill>
              </a:rPr>
              <a:t>)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31840" y="1628800"/>
            <a:ext cx="212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hydrogen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E:\picene picture\y2z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23" y="1700808"/>
            <a:ext cx="4782343" cy="507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矢印コネクタ 11"/>
          <p:cNvCxnSpPr/>
          <p:nvPr/>
        </p:nvCxnSpPr>
        <p:spPr>
          <a:xfrm flipH="1">
            <a:off x="4230022" y="5229200"/>
            <a:ext cx="134339" cy="8086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4364360" y="5229200"/>
            <a:ext cx="89159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923928" y="5517232"/>
            <a:ext cx="6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a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24146" y="5157192"/>
            <a:ext cx="467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b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39952" y="4365104"/>
            <a:ext cx="6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H="1" flipV="1">
            <a:off x="4104066" y="4644752"/>
            <a:ext cx="251910" cy="584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8036771" y="2492896"/>
            <a:ext cx="1" cy="5781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8036768" y="2492896"/>
            <a:ext cx="6217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7369561" y="2609356"/>
            <a:ext cx="6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a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668344" y="2247255"/>
            <a:ext cx="6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8028384" y="2492896"/>
            <a:ext cx="110108" cy="230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8424546" y="2492896"/>
            <a:ext cx="467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b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57" y="957733"/>
            <a:ext cx="4460979" cy="478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7452319" y="5285559"/>
            <a:ext cx="1647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6.7453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eV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164848" y="2627620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6.7453 </a:t>
            </a:r>
            <a:r>
              <a:rPr lang="en-US" altLang="ja-JP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eV</a:t>
            </a:r>
            <a:endParaRPr lang="ja-JP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7796" y="588401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eV</a:t>
            </a:r>
            <a:endParaRPr lang="ja-JP" altLang="en-US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7884368" y="1957028"/>
            <a:ext cx="900100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7884368" y="1124744"/>
            <a:ext cx="0" cy="8322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7884368" y="1540886"/>
            <a:ext cx="679884" cy="416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J:\band structure\6.7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1440"/>
            <a:ext cx="5292079" cy="68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511164" y="2877320"/>
            <a:ext cx="42768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8683488" y="1675383"/>
            <a:ext cx="6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a*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84232" y="1124744"/>
            <a:ext cx="6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b</a:t>
            </a:r>
            <a:r>
              <a:rPr lang="en-US" altLang="ja-JP" sz="2400" dirty="0" smtClean="0">
                <a:solidFill>
                  <a:schemeClr val="bg1"/>
                </a:solidFill>
              </a:rPr>
              <a:t>*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52320" y="980728"/>
            <a:ext cx="6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c</a:t>
            </a:r>
            <a:r>
              <a:rPr lang="en-US" altLang="ja-JP" sz="2400" dirty="0" smtClean="0">
                <a:solidFill>
                  <a:schemeClr val="bg1"/>
                </a:solidFill>
              </a:rPr>
              <a:t>*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9988" y="5877272"/>
            <a:ext cx="482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Γ</a:t>
            </a:r>
            <a:r>
              <a:rPr kumimoji="1" lang="ja-JP" altLang="en-US" dirty="0" smtClean="0"/>
              <a:t>　　　</a:t>
            </a:r>
            <a:r>
              <a:rPr kumimoji="1" lang="en-US" altLang="ja-JP" dirty="0" smtClean="0"/>
              <a:t>Y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T</a:t>
            </a:r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Z</a:t>
            </a:r>
            <a:r>
              <a:rPr kumimoji="1" lang="ja-JP" altLang="en-US" dirty="0" smtClean="0"/>
              <a:t>　</a:t>
            </a:r>
            <a:r>
              <a:rPr lang="en-US" altLang="ja-JP" dirty="0" smtClean="0"/>
              <a:t>Γ</a:t>
            </a:r>
            <a:r>
              <a:rPr lang="ja-JP" altLang="en-US" dirty="0" smtClean="0"/>
              <a:t>　　　</a:t>
            </a:r>
            <a:r>
              <a:rPr lang="en-US" altLang="ja-JP" dirty="0" smtClean="0"/>
              <a:t>X         S    R</a:t>
            </a:r>
            <a:r>
              <a:rPr lang="ja-JP" altLang="en-US" dirty="0" smtClean="0"/>
              <a:t>　　　</a:t>
            </a:r>
            <a:r>
              <a:rPr lang="en-US" altLang="ja-JP" dirty="0" smtClean="0"/>
              <a:t>U   X</a:t>
            </a:r>
            <a:r>
              <a:rPr lang="ja-JP" altLang="en-US" dirty="0" smtClean="0"/>
              <a:t>　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29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40684"/>
            <a:ext cx="4572000" cy="470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051720" y="6279703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a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59632" y="539441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b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J:\band structure\6.85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80"/>
            <a:ext cx="4788024" cy="683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直線コネクタ 17"/>
          <p:cNvCxnSpPr/>
          <p:nvPr/>
        </p:nvCxnSpPr>
        <p:spPr>
          <a:xfrm>
            <a:off x="539552" y="2780928"/>
            <a:ext cx="38884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7884368" y="1957028"/>
            <a:ext cx="900100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7884368" y="1124744"/>
            <a:ext cx="0" cy="8322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7884368" y="1540886"/>
            <a:ext cx="679884" cy="416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8683488" y="1675383"/>
            <a:ext cx="6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a*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84232" y="1124744"/>
            <a:ext cx="6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b</a:t>
            </a:r>
            <a:r>
              <a:rPr lang="en-US" altLang="ja-JP" sz="2400" dirty="0" smtClean="0">
                <a:solidFill>
                  <a:schemeClr val="bg1"/>
                </a:solidFill>
              </a:rPr>
              <a:t>*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452320" y="980728"/>
            <a:ext cx="6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c</a:t>
            </a:r>
            <a:r>
              <a:rPr lang="en-US" altLang="ja-JP" sz="2400" dirty="0" smtClean="0">
                <a:solidFill>
                  <a:schemeClr val="bg1"/>
                </a:solidFill>
              </a:rPr>
              <a:t>*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9988" y="5877272"/>
            <a:ext cx="482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Γ</a:t>
            </a: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Y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T</a:t>
            </a:r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Z</a:t>
            </a:r>
            <a:r>
              <a:rPr kumimoji="1" lang="ja-JP" altLang="en-US" dirty="0" smtClean="0"/>
              <a:t>　</a:t>
            </a:r>
            <a:r>
              <a:rPr lang="en-US" altLang="ja-JP" dirty="0" smtClean="0"/>
              <a:t>Γ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X    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  S   R</a:t>
            </a:r>
            <a:r>
              <a:rPr lang="ja-JP" altLang="en-US" dirty="0" smtClean="0"/>
              <a:t>　　　</a:t>
            </a:r>
            <a:r>
              <a:rPr lang="en-US" altLang="ja-JP" dirty="0" smtClean="0"/>
              <a:t>U   X</a:t>
            </a:r>
            <a:r>
              <a:rPr lang="ja-JP" altLang="en-US" dirty="0" smtClean="0"/>
              <a:t>　　　　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7765248" y="5219908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6.9453 </a:t>
            </a:r>
            <a:r>
              <a:rPr lang="en-US" altLang="ja-JP" dirty="0" err="1">
                <a:solidFill>
                  <a:schemeClr val="bg1"/>
                </a:solidFill>
              </a:rPr>
              <a:t>eV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</a:t>
            </a:r>
            <a:r>
              <a:rPr kumimoji="1" lang="en-US" altLang="ja-JP" dirty="0" smtClean="0"/>
              <a:t>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 smtClean="0"/>
              <a:t>Introduction .</a:t>
            </a:r>
          </a:p>
          <a:p>
            <a:pPr marL="0" indent="0">
              <a:buNone/>
            </a:pPr>
            <a:r>
              <a:rPr lang="ja-JP" altLang="en-US" sz="2800" dirty="0" smtClean="0"/>
              <a:t>・</a:t>
            </a:r>
            <a:r>
              <a:rPr lang="en-US" altLang="ja-JP" sz="2800" dirty="0" smtClean="0"/>
              <a:t>experimental article</a:t>
            </a:r>
          </a:p>
          <a:p>
            <a:pPr marL="0" indent="0">
              <a:buNone/>
            </a:pPr>
            <a:r>
              <a:rPr lang="ja-JP" altLang="en-US" sz="2800" dirty="0" smtClean="0"/>
              <a:t>・</a:t>
            </a:r>
            <a:r>
              <a:rPr lang="en-US" altLang="ja-JP" sz="2800" dirty="0" smtClean="0"/>
              <a:t>what I can do</a:t>
            </a:r>
          </a:p>
          <a:p>
            <a:pPr marL="0" indent="0">
              <a:buNone/>
            </a:pPr>
            <a:r>
              <a:rPr lang="ja-JP" altLang="en-US" sz="2800" dirty="0" smtClean="0"/>
              <a:t>・</a:t>
            </a:r>
            <a:r>
              <a:rPr lang="en-US" altLang="ja-JP" sz="2800" dirty="0" smtClean="0"/>
              <a:t>How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to</a:t>
            </a:r>
          </a:p>
          <a:p>
            <a:pPr marL="0" indent="0">
              <a:buNone/>
            </a:pPr>
            <a:endParaRPr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Main part. </a:t>
            </a:r>
            <a:r>
              <a:rPr lang="ja-JP" altLang="en-US" sz="2800" dirty="0"/>
              <a:t>・・・</a:t>
            </a:r>
            <a:r>
              <a:rPr lang="en-US" altLang="ja-JP" sz="2800" dirty="0" smtClean="0"/>
              <a:t>As a result</a:t>
            </a:r>
          </a:p>
          <a:p>
            <a:pPr marL="0" indent="0">
              <a:buNone/>
            </a:pPr>
            <a:r>
              <a:rPr lang="ja-JP" altLang="en-US" sz="2800" dirty="0" smtClean="0"/>
              <a:t>・</a:t>
            </a:r>
            <a:r>
              <a:rPr lang="en-US" altLang="ja-JP" sz="2800" dirty="0" smtClean="0"/>
              <a:t>output datum of K</a:t>
            </a:r>
            <a:r>
              <a:rPr lang="en-US" altLang="ja-JP" sz="1800" dirty="0" smtClean="0"/>
              <a:t>3</a:t>
            </a:r>
            <a:r>
              <a:rPr lang="en-US" altLang="ja-JP" sz="2800" dirty="0" smtClean="0"/>
              <a:t>Picene.</a:t>
            </a:r>
          </a:p>
          <a:p>
            <a:pPr marL="0" indent="0">
              <a:buNone/>
            </a:pPr>
            <a:r>
              <a:rPr lang="ja-JP" altLang="en-US" sz="2800" dirty="0" smtClean="0"/>
              <a:t>・</a:t>
            </a:r>
            <a:r>
              <a:rPr lang="en-US" altLang="ja-JP" sz="2800" dirty="0" smtClean="0"/>
              <a:t>output datum of K</a:t>
            </a:r>
            <a:r>
              <a:rPr lang="en-US" altLang="ja-JP" sz="1800" dirty="0" smtClean="0"/>
              <a:t>2</a:t>
            </a:r>
            <a:r>
              <a:rPr lang="en-US" altLang="ja-JP" sz="2800" dirty="0" smtClean="0"/>
              <a:t>Picene</a:t>
            </a:r>
          </a:p>
          <a:p>
            <a:pPr marL="0" indent="0">
              <a:buNone/>
            </a:pPr>
            <a:r>
              <a:rPr lang="en-US" altLang="ja-JP" sz="2800" dirty="0" smtClean="0"/>
              <a:t>Summary &amp; Future work</a:t>
            </a:r>
          </a:p>
          <a:p>
            <a:pPr marL="0" indent="0">
              <a:buNone/>
            </a:pP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5028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81" y="2267974"/>
            <a:ext cx="4703490" cy="459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4900" dirty="0" smtClean="0"/>
              <a:t>The structure of K</a:t>
            </a:r>
            <a:r>
              <a:rPr lang="en-US" altLang="ja-JP" sz="2400" dirty="0"/>
              <a:t>2</a:t>
            </a:r>
            <a:r>
              <a:rPr kumimoji="1" lang="en-US" altLang="ja-JP" sz="4900" dirty="0" smtClean="0"/>
              <a:t>Picene</a:t>
            </a:r>
            <a:r>
              <a:rPr kumimoji="1" lang="en-US" altLang="ja-JP" sz="4000" dirty="0" smtClean="0"/>
              <a:t> </a:t>
            </a:r>
            <a:br>
              <a:rPr kumimoji="1" lang="en-US" altLang="ja-JP" sz="4000" dirty="0" smtClean="0"/>
            </a:br>
            <a:r>
              <a:rPr kumimoji="1" lang="en-US" altLang="ja-JP" sz="4900" dirty="0" smtClean="0"/>
              <a:t>with cell parameter2</a:t>
            </a:r>
            <a:endParaRPr kumimoji="1" lang="ja-JP" altLang="en-US" sz="4900" dirty="0"/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179512" y="2636912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179512" y="2636912"/>
            <a:ext cx="8557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>
          <a:xfrm>
            <a:off x="78026" y="2471631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3140968"/>
            <a:ext cx="35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a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7584" y="2204864"/>
            <a:ext cx="2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b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08520" y="2204864"/>
            <a:ext cx="40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13826" y="2330460"/>
            <a:ext cx="4577652" cy="445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icene picture\4.97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30137"/>
            <a:ext cx="590465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452319" y="5285559"/>
            <a:ext cx="1647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4.9779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eV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band structure\4.97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5832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539552" y="2871986"/>
            <a:ext cx="47525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7884368" y="1957028"/>
            <a:ext cx="900100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7884368" y="1124744"/>
            <a:ext cx="0" cy="8322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7884368" y="1540886"/>
            <a:ext cx="679884" cy="416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8683488" y="1675383"/>
            <a:ext cx="6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a*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84232" y="1124744"/>
            <a:ext cx="6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b</a:t>
            </a:r>
            <a:r>
              <a:rPr lang="en-US" altLang="ja-JP" sz="2400" dirty="0" smtClean="0">
                <a:solidFill>
                  <a:schemeClr val="bg1"/>
                </a:solidFill>
              </a:rPr>
              <a:t>*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52320" y="980728"/>
            <a:ext cx="6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c</a:t>
            </a:r>
            <a:r>
              <a:rPr lang="en-US" altLang="ja-JP" sz="2400" dirty="0" smtClean="0">
                <a:solidFill>
                  <a:schemeClr val="bg1"/>
                </a:solidFill>
              </a:rPr>
              <a:t>*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9988" y="5877272"/>
            <a:ext cx="532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Γ</a:t>
            </a:r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Y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T</a:t>
            </a:r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Z</a:t>
            </a:r>
            <a:r>
              <a:rPr kumimoji="1" lang="ja-JP" altLang="en-US" dirty="0" smtClean="0"/>
              <a:t>　　</a:t>
            </a:r>
            <a:r>
              <a:rPr lang="en-US" altLang="ja-JP" dirty="0" smtClean="0"/>
              <a:t>Γ</a:t>
            </a:r>
            <a:r>
              <a:rPr lang="ja-JP" altLang="en-US" dirty="0" smtClean="0"/>
              <a:t>　　　</a:t>
            </a:r>
            <a:r>
              <a:rPr lang="en-US" altLang="ja-JP" dirty="0" smtClean="0"/>
              <a:t>X     </a:t>
            </a:r>
            <a:r>
              <a:rPr lang="ja-JP" altLang="en-US" dirty="0" smtClean="0"/>
              <a:t>　</a:t>
            </a:r>
            <a:r>
              <a:rPr lang="en-US" altLang="ja-JP" dirty="0" smtClean="0"/>
              <a:t>   S    R</a:t>
            </a:r>
            <a:r>
              <a:rPr lang="ja-JP" altLang="en-US" dirty="0" smtClean="0"/>
              <a:t>　　　</a:t>
            </a:r>
            <a:r>
              <a:rPr lang="ja-JP" altLang="en-US" dirty="0"/>
              <a:t> </a:t>
            </a:r>
            <a:r>
              <a:rPr lang="ja-JP" altLang="en-US" dirty="0" smtClean="0"/>
              <a:t> </a:t>
            </a:r>
            <a:r>
              <a:rPr lang="en-US" altLang="ja-JP" dirty="0" smtClean="0"/>
              <a:t>U   X</a:t>
            </a:r>
            <a:r>
              <a:rPr lang="ja-JP" altLang="en-US" dirty="0" smtClean="0"/>
              <a:t>　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85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ene picture\5.07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518457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band structure\5.07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8256"/>
            <a:ext cx="5365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533455" y="5229200"/>
            <a:ext cx="1647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5.0779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eV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539552" y="2761878"/>
            <a:ext cx="43204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69988" y="5877272"/>
            <a:ext cx="482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Γ</a:t>
            </a:r>
            <a:r>
              <a:rPr kumimoji="1" lang="ja-JP" altLang="en-US" dirty="0" smtClean="0"/>
              <a:t>　　　</a:t>
            </a:r>
            <a:r>
              <a:rPr kumimoji="1" lang="en-US" altLang="ja-JP" dirty="0" smtClean="0"/>
              <a:t>Y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T</a:t>
            </a:r>
            <a:r>
              <a:rPr kumimoji="1" lang="ja-JP" altLang="en-US" dirty="0" smtClean="0"/>
              <a:t>　　　  </a:t>
            </a:r>
            <a:r>
              <a:rPr kumimoji="1" lang="en-US" altLang="ja-JP" dirty="0" smtClean="0"/>
              <a:t>Z  </a:t>
            </a:r>
            <a:r>
              <a:rPr kumimoji="1" lang="ja-JP" altLang="en-US" dirty="0" smtClean="0"/>
              <a:t>　</a:t>
            </a:r>
            <a:r>
              <a:rPr lang="en-US" altLang="ja-JP" dirty="0" smtClean="0"/>
              <a:t>Γ</a:t>
            </a:r>
            <a:r>
              <a:rPr lang="ja-JP" altLang="en-US" dirty="0" smtClean="0"/>
              <a:t>　　　</a:t>
            </a:r>
            <a:r>
              <a:rPr lang="en-US" altLang="ja-JP" dirty="0" smtClean="0"/>
              <a:t>X         S     R</a:t>
            </a:r>
            <a:r>
              <a:rPr lang="ja-JP" altLang="en-US" dirty="0" smtClean="0"/>
              <a:t>　</a:t>
            </a:r>
            <a:r>
              <a:rPr lang="ja-JP" altLang="en-US" dirty="0"/>
              <a:t> </a:t>
            </a:r>
            <a:r>
              <a:rPr lang="ja-JP" altLang="en-US" dirty="0" smtClean="0"/>
              <a:t> 　</a:t>
            </a:r>
            <a:r>
              <a:rPr lang="en-US" altLang="ja-JP" dirty="0" smtClean="0"/>
              <a:t>U   X</a:t>
            </a:r>
            <a:r>
              <a:rPr lang="ja-JP" altLang="en-US" dirty="0" smtClean="0"/>
              <a:t>　　　　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7884368" y="2168860"/>
            <a:ext cx="900100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884368" y="1336576"/>
            <a:ext cx="0" cy="8322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884368" y="1752718"/>
            <a:ext cx="679884" cy="416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8683488" y="1887215"/>
            <a:ext cx="6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a*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384232" y="1336576"/>
            <a:ext cx="6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b</a:t>
            </a:r>
            <a:r>
              <a:rPr lang="en-US" altLang="ja-JP" sz="2400" dirty="0" smtClean="0">
                <a:solidFill>
                  <a:schemeClr val="bg1"/>
                </a:solidFill>
              </a:rPr>
              <a:t>*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452320" y="1192560"/>
            <a:ext cx="6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c</a:t>
            </a:r>
            <a:r>
              <a:rPr lang="en-US" altLang="ja-JP" sz="2400" dirty="0" smtClean="0">
                <a:solidFill>
                  <a:schemeClr val="bg1"/>
                </a:solidFill>
              </a:rPr>
              <a:t>*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picene picture\5.17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40819"/>
            <a:ext cx="60007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band structure\5.17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6431"/>
            <a:ext cx="5904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452319" y="5285559"/>
            <a:ext cx="1647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5.1779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dirty="0" err="1" smtClean="0">
                <a:solidFill>
                  <a:schemeClr val="bg1"/>
                </a:solidFill>
              </a:rPr>
              <a:t>eV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539552" y="2655962"/>
            <a:ext cx="48245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7884368" y="1957028"/>
            <a:ext cx="900100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V="1">
            <a:off x="7884368" y="1124744"/>
            <a:ext cx="0" cy="8322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7884368" y="1540886"/>
            <a:ext cx="679884" cy="4161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8683488" y="1675383"/>
            <a:ext cx="6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a*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384232" y="1124744"/>
            <a:ext cx="6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b</a:t>
            </a:r>
            <a:r>
              <a:rPr lang="en-US" altLang="ja-JP" sz="2400" dirty="0" smtClean="0">
                <a:solidFill>
                  <a:schemeClr val="bg1"/>
                </a:solidFill>
              </a:rPr>
              <a:t>*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52320" y="980728"/>
            <a:ext cx="6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</a:rPr>
              <a:t>c</a:t>
            </a:r>
            <a:r>
              <a:rPr lang="en-US" altLang="ja-JP" sz="2400" dirty="0" smtClean="0">
                <a:solidFill>
                  <a:schemeClr val="bg1"/>
                </a:solidFill>
              </a:rPr>
              <a:t>*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9988" y="5877272"/>
            <a:ext cx="539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Γ</a:t>
            </a:r>
            <a:r>
              <a:rPr kumimoji="1" lang="ja-JP" altLang="en-US" dirty="0" smtClean="0"/>
              <a:t>　　　  </a:t>
            </a:r>
            <a:r>
              <a:rPr kumimoji="1" lang="en-US" altLang="ja-JP" dirty="0" smtClean="0"/>
              <a:t>Y  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T</a:t>
            </a:r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Z</a:t>
            </a:r>
            <a:r>
              <a:rPr kumimoji="1" lang="ja-JP" altLang="en-US" dirty="0" smtClean="0"/>
              <a:t>　  </a:t>
            </a:r>
            <a:r>
              <a:rPr lang="en-US" altLang="ja-JP" dirty="0" smtClean="0"/>
              <a:t>Γ</a:t>
            </a:r>
            <a:r>
              <a:rPr lang="ja-JP" altLang="en-US" dirty="0" smtClean="0"/>
              <a:t>　　　</a:t>
            </a:r>
            <a:r>
              <a:rPr lang="en-US" altLang="ja-JP" dirty="0" smtClean="0"/>
              <a:t>X           S      R</a:t>
            </a:r>
            <a:r>
              <a:rPr lang="ja-JP" altLang="en-US" dirty="0" smtClean="0"/>
              <a:t>　　　</a:t>
            </a:r>
            <a:r>
              <a:rPr lang="en-US" altLang="ja-JP" dirty="0" smtClean="0"/>
              <a:t>U   X</a:t>
            </a:r>
            <a:r>
              <a:rPr lang="ja-JP" altLang="en-US" dirty="0" smtClean="0"/>
              <a:t>　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85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The structure of K</a:t>
            </a:r>
            <a:r>
              <a:rPr lang="en-US" altLang="ja-JP" sz="1800" dirty="0"/>
              <a:t>2</a:t>
            </a:r>
            <a:r>
              <a:rPr lang="en-US" altLang="ja-JP" dirty="0"/>
              <a:t>Picene</a:t>
            </a:r>
            <a:r>
              <a:rPr lang="en-US" altLang="ja-JP" sz="3200" dirty="0"/>
              <a:t> </a:t>
            </a:r>
            <a:br>
              <a:rPr lang="en-US" altLang="ja-JP" sz="3200" dirty="0"/>
            </a:br>
            <a:r>
              <a:rPr lang="en-US" altLang="ja-JP" dirty="0"/>
              <a:t>with cell </a:t>
            </a:r>
            <a:r>
              <a:rPr lang="en-US" altLang="ja-JP" dirty="0" smtClean="0"/>
              <a:t>parameter3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3"/>
            <a:ext cx="7272808" cy="488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" y="44624"/>
            <a:ext cx="9094251" cy="6813376"/>
          </a:xfrm>
          <a:prstGeom prst="rect">
            <a:avLst/>
          </a:prstGeom>
        </p:spPr>
      </p:pic>
      <p:pic>
        <p:nvPicPr>
          <p:cNvPr id="4" name="Picture 2" descr="E:\band structure\4.97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" y="2780928"/>
            <a:ext cx="9788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11560" y="6165304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      Γ</a:t>
            </a:r>
            <a:r>
              <a:rPr kumimoji="1" lang="ja-JP" altLang="en-US" sz="2400" dirty="0" smtClean="0"/>
              <a:t>　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  </a:t>
            </a:r>
            <a:r>
              <a:rPr kumimoji="1" lang="ja-JP" altLang="en-US" sz="2400" dirty="0" smtClean="0"/>
              <a:t>      </a:t>
            </a:r>
            <a:r>
              <a:rPr kumimoji="1" lang="en-US" altLang="ja-JP" sz="2400" dirty="0" smtClean="0"/>
              <a:t>Y    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T</a:t>
            </a:r>
            <a:r>
              <a:rPr kumimoji="1" lang="ja-JP" altLang="en-US" sz="2400" dirty="0" smtClean="0"/>
              <a:t>　　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 </a:t>
            </a:r>
            <a:r>
              <a:rPr kumimoji="1" lang="ja-JP" altLang="en-US" sz="2400" dirty="0" smtClean="0"/>
              <a:t>      </a:t>
            </a:r>
            <a:r>
              <a:rPr kumimoji="1" lang="en-US" altLang="ja-JP" sz="2400" dirty="0" smtClean="0"/>
              <a:t>Z     </a:t>
            </a:r>
            <a:r>
              <a:rPr kumimoji="1" lang="ja-JP" altLang="en-US" sz="2400" dirty="0" smtClean="0"/>
              <a:t>　</a:t>
            </a:r>
            <a:r>
              <a:rPr lang="en-US" altLang="ja-JP" sz="2400" dirty="0" smtClean="0"/>
              <a:t>Γ</a:t>
            </a:r>
            <a:r>
              <a:rPr lang="ja-JP" altLang="en-US" sz="2400" dirty="0" smtClean="0"/>
              <a:t>       　　</a:t>
            </a:r>
            <a:r>
              <a:rPr lang="en-US" altLang="ja-JP" sz="2400" dirty="0" smtClean="0"/>
              <a:t>X              S       R</a:t>
            </a:r>
            <a:r>
              <a:rPr lang="ja-JP" altLang="en-US" sz="2400" dirty="0" smtClean="0"/>
              <a:t>　       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  </a:t>
            </a:r>
            <a:r>
              <a:rPr lang="en-US" altLang="ja-JP" sz="2400" dirty="0" smtClean="0"/>
              <a:t>U      X</a:t>
            </a:r>
            <a:r>
              <a:rPr lang="ja-JP" altLang="en-US" sz="2400" dirty="0" smtClean="0"/>
              <a:t>　　　　</a:t>
            </a:r>
            <a:endParaRPr kumimoji="1" lang="ja-JP" altLang="en-US" sz="2400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1115616" y="5661248"/>
            <a:ext cx="78488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115616" y="2276872"/>
            <a:ext cx="79208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67544" y="2852936"/>
            <a:ext cx="928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      Γ</a:t>
            </a:r>
            <a:r>
              <a:rPr kumimoji="1" lang="ja-JP" altLang="en-US" sz="2400" dirty="0" smtClean="0"/>
              <a:t>　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       </a:t>
            </a:r>
            <a:r>
              <a:rPr kumimoji="1" lang="ja-JP" altLang="en-US" sz="2400" dirty="0" smtClean="0"/>
              <a:t>      </a:t>
            </a:r>
            <a:r>
              <a:rPr kumimoji="1" lang="en-US" altLang="ja-JP" sz="2400" dirty="0" smtClean="0"/>
              <a:t>Y 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T</a:t>
            </a:r>
            <a:r>
              <a:rPr kumimoji="1" lang="ja-JP" altLang="en-US" sz="2400" dirty="0" smtClean="0"/>
              <a:t>　　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 </a:t>
            </a:r>
            <a:r>
              <a:rPr kumimoji="1" lang="ja-JP" altLang="en-US" sz="2400" dirty="0" smtClean="0"/>
              <a:t>         </a:t>
            </a:r>
            <a:r>
              <a:rPr kumimoji="1" lang="en-US" altLang="ja-JP" sz="2400" dirty="0" smtClean="0"/>
              <a:t>Z </a:t>
            </a:r>
            <a:r>
              <a:rPr kumimoji="1" lang="ja-JP" altLang="en-US" sz="2400" dirty="0" smtClean="0"/>
              <a:t>　</a:t>
            </a:r>
            <a:r>
              <a:rPr lang="en-US" altLang="ja-JP" sz="2400" dirty="0" smtClean="0"/>
              <a:t>Γ</a:t>
            </a:r>
            <a:r>
              <a:rPr lang="ja-JP" altLang="en-US" sz="2400" dirty="0" smtClean="0"/>
              <a:t>          　　</a:t>
            </a:r>
            <a:r>
              <a:rPr lang="en-US" altLang="ja-JP" sz="2400" dirty="0" smtClean="0"/>
              <a:t>X                 S    R</a:t>
            </a:r>
            <a:r>
              <a:rPr lang="ja-JP" altLang="en-US" sz="2400" dirty="0" smtClean="0"/>
              <a:t>　            </a:t>
            </a:r>
            <a:r>
              <a:rPr lang="en-US" altLang="ja-JP" sz="2400" dirty="0" smtClean="0"/>
              <a:t>U    X</a:t>
            </a:r>
            <a:r>
              <a:rPr lang="ja-JP" altLang="en-US" sz="2400" dirty="0" smtClean="0"/>
              <a:t>　　　　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28184" y="11663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Cell parameter 3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28184" y="3204265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Cell parameter 2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9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8245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 smtClean="0"/>
              <a:t>K</a:t>
            </a:r>
            <a:r>
              <a:rPr lang="en-US" altLang="ja-JP" sz="2400" dirty="0" smtClean="0"/>
              <a:t>2</a:t>
            </a:r>
            <a:r>
              <a:rPr lang="en-US" altLang="ja-JP" dirty="0" smtClean="0"/>
              <a:t>Picene has narrow band gap</a:t>
            </a:r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K</a:t>
            </a:r>
            <a:r>
              <a:rPr lang="en-US" altLang="ja-JP" sz="2400" dirty="0" smtClean="0"/>
              <a:t>2</a:t>
            </a:r>
            <a:r>
              <a:rPr lang="en-US" altLang="ja-JP" dirty="0" smtClean="0"/>
              <a:t>Picene has different band structure in cell parameter</a:t>
            </a:r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in fact potassium atoms may be localized in some layer</a:t>
            </a:r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a</a:t>
            </a:r>
            <a:r>
              <a:rPr lang="ja-JP" altLang="en-US" dirty="0" smtClean="0"/>
              <a:t> </a:t>
            </a:r>
            <a:r>
              <a:rPr lang="en-US" altLang="ja-JP" dirty="0" smtClean="0"/>
              <a:t>slightly doped semiconductor may become a superconductor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Find any other possible meta stable state.</a:t>
            </a:r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Find </a:t>
            </a:r>
            <a:r>
              <a:rPr lang="en-US" altLang="ja-JP" dirty="0"/>
              <a:t>F</a:t>
            </a:r>
            <a:r>
              <a:rPr lang="en-US" altLang="ja-JP" dirty="0" smtClean="0"/>
              <a:t>ermi surface becomes the factor of superconductivity.</a:t>
            </a: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95536" y="35730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Future work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16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Experimental article</a:t>
            </a:r>
            <a:endParaRPr kumimoji="1" lang="ja-JP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097113" cy="258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001" y="2132856"/>
            <a:ext cx="9849967" cy="35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53377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52974"/>
            <a:ext cx="36480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下矢印 9"/>
          <p:cNvSpPr/>
          <p:nvPr/>
        </p:nvSpPr>
        <p:spPr>
          <a:xfrm>
            <a:off x="1619672" y="3431307"/>
            <a:ext cx="936104" cy="1293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7504" y="292494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Pristine </a:t>
            </a:r>
            <a:r>
              <a:rPr lang="en-US" altLang="ja-JP" sz="2800" dirty="0" err="1"/>
              <a:t>P</a:t>
            </a:r>
            <a:r>
              <a:rPr kumimoji="1" lang="en-US" altLang="ja-JP" sz="2800" dirty="0" err="1" smtClean="0"/>
              <a:t>icene</a:t>
            </a:r>
            <a:endParaRPr kumimoji="1"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9512" y="564208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/>
              <a:t>Kx-</a:t>
            </a:r>
            <a:r>
              <a:rPr lang="en-US" altLang="ja-JP" sz="2800" dirty="0" err="1"/>
              <a:t>P</a:t>
            </a:r>
            <a:r>
              <a:rPr kumimoji="1" lang="en-US" altLang="ja-JP" sz="2800" dirty="0" err="1" smtClean="0"/>
              <a:t>icene</a:t>
            </a:r>
            <a:r>
              <a:rPr kumimoji="1" lang="en-US" altLang="ja-JP" sz="2800" dirty="0" smtClean="0"/>
              <a:t>   (x=3.3)</a:t>
            </a:r>
            <a:endParaRPr kumimoji="1" lang="ja-JP" altLang="en-US" sz="2800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7236296" y="2492896"/>
            <a:ext cx="0" cy="278395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7236296" y="521003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err="1" smtClean="0"/>
              <a:t>Tc</a:t>
            </a:r>
            <a:r>
              <a:rPr kumimoji="1" lang="en-US" altLang="ja-JP" sz="2800" i="1" dirty="0" smtClean="0"/>
              <a:t> </a:t>
            </a:r>
            <a:r>
              <a:rPr kumimoji="1" lang="en-US" altLang="ja-JP" sz="2800" dirty="0" smtClean="0"/>
              <a:t>= 18K</a:t>
            </a:r>
            <a:endParaRPr kumimoji="1" lang="ja-JP" altLang="en-US" sz="28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788024" y="6228020"/>
            <a:ext cx="422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R. </a:t>
            </a:r>
            <a:r>
              <a:rPr kumimoji="1" lang="en-US" altLang="ja-JP" dirty="0" err="1" smtClean="0"/>
              <a:t>Mitsuhashi</a:t>
            </a:r>
            <a:r>
              <a:rPr lang="en-US" altLang="ja-JP" dirty="0" smtClean="0"/>
              <a:t>, et. al. Nature 464 (2010) 76.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812360" y="3719"/>
            <a:ext cx="134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57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Image of pristine and doped </a:t>
            </a:r>
            <a:r>
              <a:rPr lang="en-US" altLang="ja-JP" dirty="0" err="1"/>
              <a:t>P</a:t>
            </a:r>
            <a:r>
              <a:rPr lang="en-US" altLang="ja-JP" dirty="0" err="1" smtClean="0"/>
              <a:t>icene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5748333" y="4482625"/>
            <a:ext cx="440134" cy="547412"/>
          </a:xfrm>
          <a:custGeom>
            <a:avLst/>
            <a:gdLst>
              <a:gd name="connsiteX0" fmla="*/ 0 w 792088"/>
              <a:gd name="connsiteY0" fmla="*/ 108012 h 216024"/>
              <a:gd name="connsiteX1" fmla="*/ 396044 w 792088"/>
              <a:gd name="connsiteY1" fmla="*/ 0 h 216024"/>
              <a:gd name="connsiteX2" fmla="*/ 792088 w 792088"/>
              <a:gd name="connsiteY2" fmla="*/ 108012 h 216024"/>
              <a:gd name="connsiteX3" fmla="*/ 396044 w 792088"/>
              <a:gd name="connsiteY3" fmla="*/ 216024 h 216024"/>
              <a:gd name="connsiteX4" fmla="*/ 0 w 792088"/>
              <a:gd name="connsiteY4" fmla="*/ 108012 h 216024"/>
              <a:gd name="connsiteX0" fmla="*/ 0 w 792088"/>
              <a:gd name="connsiteY0" fmla="*/ 725305 h 730854"/>
              <a:gd name="connsiteX1" fmla="*/ 396044 w 792088"/>
              <a:gd name="connsiteY1" fmla="*/ 32677 h 730854"/>
              <a:gd name="connsiteX2" fmla="*/ 792088 w 792088"/>
              <a:gd name="connsiteY2" fmla="*/ 140689 h 730854"/>
              <a:gd name="connsiteX3" fmla="*/ 396044 w 792088"/>
              <a:gd name="connsiteY3" fmla="*/ 248701 h 730854"/>
              <a:gd name="connsiteX4" fmla="*/ 0 w 792088"/>
              <a:gd name="connsiteY4" fmla="*/ 725305 h 730854"/>
              <a:gd name="connsiteX0" fmla="*/ 266 w 792354"/>
              <a:gd name="connsiteY0" fmla="*/ 725305 h 741230"/>
              <a:gd name="connsiteX1" fmla="*/ 396310 w 792354"/>
              <a:gd name="connsiteY1" fmla="*/ 32677 h 741230"/>
              <a:gd name="connsiteX2" fmla="*/ 792354 w 792354"/>
              <a:gd name="connsiteY2" fmla="*/ 140689 h 741230"/>
              <a:gd name="connsiteX3" fmla="*/ 456271 w 792354"/>
              <a:gd name="connsiteY3" fmla="*/ 488543 h 741230"/>
              <a:gd name="connsiteX4" fmla="*/ 266 w 792354"/>
              <a:gd name="connsiteY4" fmla="*/ 725305 h 741230"/>
              <a:gd name="connsiteX0" fmla="*/ 432 w 792520"/>
              <a:gd name="connsiteY0" fmla="*/ 598999 h 602214"/>
              <a:gd name="connsiteX1" fmla="*/ 381486 w 792520"/>
              <a:gd name="connsiteY1" fmla="*/ 191184 h 602214"/>
              <a:gd name="connsiteX2" fmla="*/ 792520 w 792520"/>
              <a:gd name="connsiteY2" fmla="*/ 14383 h 602214"/>
              <a:gd name="connsiteX3" fmla="*/ 456437 w 792520"/>
              <a:gd name="connsiteY3" fmla="*/ 362237 h 602214"/>
              <a:gd name="connsiteX4" fmla="*/ 432 w 792520"/>
              <a:gd name="connsiteY4" fmla="*/ 598999 h 602214"/>
              <a:gd name="connsiteX0" fmla="*/ 637 w 687794"/>
              <a:gd name="connsiteY0" fmla="*/ 447526 h 456426"/>
              <a:gd name="connsiteX1" fmla="*/ 276760 w 687794"/>
              <a:gd name="connsiteY1" fmla="*/ 189613 h 456426"/>
              <a:gd name="connsiteX2" fmla="*/ 687794 w 687794"/>
              <a:gd name="connsiteY2" fmla="*/ 12812 h 456426"/>
              <a:gd name="connsiteX3" fmla="*/ 351711 w 687794"/>
              <a:gd name="connsiteY3" fmla="*/ 360666 h 456426"/>
              <a:gd name="connsiteX4" fmla="*/ 637 w 687794"/>
              <a:gd name="connsiteY4" fmla="*/ 447526 h 456426"/>
              <a:gd name="connsiteX0" fmla="*/ 529 w 732657"/>
              <a:gd name="connsiteY0" fmla="*/ 523221 h 527979"/>
              <a:gd name="connsiteX1" fmla="*/ 321623 w 732657"/>
              <a:gd name="connsiteY1" fmla="*/ 190357 h 527979"/>
              <a:gd name="connsiteX2" fmla="*/ 732657 w 732657"/>
              <a:gd name="connsiteY2" fmla="*/ 13556 h 527979"/>
              <a:gd name="connsiteX3" fmla="*/ 396574 w 732657"/>
              <a:gd name="connsiteY3" fmla="*/ 361410 h 527979"/>
              <a:gd name="connsiteX4" fmla="*/ 529 w 732657"/>
              <a:gd name="connsiteY4" fmla="*/ 523221 h 5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657" h="527979">
                <a:moveTo>
                  <a:pt x="529" y="523221"/>
                </a:moveTo>
                <a:cubicBezTo>
                  <a:pt x="-11963" y="494712"/>
                  <a:pt x="199602" y="275301"/>
                  <a:pt x="321623" y="190357"/>
                </a:cubicBezTo>
                <a:cubicBezTo>
                  <a:pt x="443644" y="105413"/>
                  <a:pt x="732657" y="-46097"/>
                  <a:pt x="732657" y="13556"/>
                </a:cubicBezTo>
                <a:cubicBezTo>
                  <a:pt x="732657" y="73209"/>
                  <a:pt x="518595" y="276466"/>
                  <a:pt x="396574" y="361410"/>
                </a:cubicBezTo>
                <a:cubicBezTo>
                  <a:pt x="274553" y="446354"/>
                  <a:pt x="13021" y="551730"/>
                  <a:pt x="529" y="52322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3"/>
          <p:cNvSpPr/>
          <p:nvPr/>
        </p:nvSpPr>
        <p:spPr>
          <a:xfrm>
            <a:off x="6401697" y="4532699"/>
            <a:ext cx="441185" cy="517010"/>
          </a:xfrm>
          <a:custGeom>
            <a:avLst/>
            <a:gdLst>
              <a:gd name="connsiteX0" fmla="*/ 0 w 792088"/>
              <a:gd name="connsiteY0" fmla="*/ 108012 h 216024"/>
              <a:gd name="connsiteX1" fmla="*/ 396044 w 792088"/>
              <a:gd name="connsiteY1" fmla="*/ 0 h 216024"/>
              <a:gd name="connsiteX2" fmla="*/ 792088 w 792088"/>
              <a:gd name="connsiteY2" fmla="*/ 108012 h 216024"/>
              <a:gd name="connsiteX3" fmla="*/ 396044 w 792088"/>
              <a:gd name="connsiteY3" fmla="*/ 216024 h 216024"/>
              <a:gd name="connsiteX4" fmla="*/ 0 w 792088"/>
              <a:gd name="connsiteY4" fmla="*/ 108012 h 216024"/>
              <a:gd name="connsiteX0" fmla="*/ 0 w 792088"/>
              <a:gd name="connsiteY0" fmla="*/ 725305 h 730854"/>
              <a:gd name="connsiteX1" fmla="*/ 396044 w 792088"/>
              <a:gd name="connsiteY1" fmla="*/ 32677 h 730854"/>
              <a:gd name="connsiteX2" fmla="*/ 792088 w 792088"/>
              <a:gd name="connsiteY2" fmla="*/ 140689 h 730854"/>
              <a:gd name="connsiteX3" fmla="*/ 396044 w 792088"/>
              <a:gd name="connsiteY3" fmla="*/ 248701 h 730854"/>
              <a:gd name="connsiteX4" fmla="*/ 0 w 792088"/>
              <a:gd name="connsiteY4" fmla="*/ 725305 h 730854"/>
              <a:gd name="connsiteX0" fmla="*/ 266 w 792354"/>
              <a:gd name="connsiteY0" fmla="*/ 725305 h 741230"/>
              <a:gd name="connsiteX1" fmla="*/ 396310 w 792354"/>
              <a:gd name="connsiteY1" fmla="*/ 32677 h 741230"/>
              <a:gd name="connsiteX2" fmla="*/ 792354 w 792354"/>
              <a:gd name="connsiteY2" fmla="*/ 140689 h 741230"/>
              <a:gd name="connsiteX3" fmla="*/ 456271 w 792354"/>
              <a:gd name="connsiteY3" fmla="*/ 488543 h 741230"/>
              <a:gd name="connsiteX4" fmla="*/ 266 w 792354"/>
              <a:gd name="connsiteY4" fmla="*/ 725305 h 741230"/>
              <a:gd name="connsiteX0" fmla="*/ 432 w 792520"/>
              <a:gd name="connsiteY0" fmla="*/ 598999 h 602214"/>
              <a:gd name="connsiteX1" fmla="*/ 381486 w 792520"/>
              <a:gd name="connsiteY1" fmla="*/ 191184 h 602214"/>
              <a:gd name="connsiteX2" fmla="*/ 792520 w 792520"/>
              <a:gd name="connsiteY2" fmla="*/ 14383 h 602214"/>
              <a:gd name="connsiteX3" fmla="*/ 456437 w 792520"/>
              <a:gd name="connsiteY3" fmla="*/ 362237 h 602214"/>
              <a:gd name="connsiteX4" fmla="*/ 432 w 792520"/>
              <a:gd name="connsiteY4" fmla="*/ 598999 h 602214"/>
              <a:gd name="connsiteX0" fmla="*/ 637 w 687794"/>
              <a:gd name="connsiteY0" fmla="*/ 447526 h 456426"/>
              <a:gd name="connsiteX1" fmla="*/ 276760 w 687794"/>
              <a:gd name="connsiteY1" fmla="*/ 189613 h 456426"/>
              <a:gd name="connsiteX2" fmla="*/ 687794 w 687794"/>
              <a:gd name="connsiteY2" fmla="*/ 12812 h 456426"/>
              <a:gd name="connsiteX3" fmla="*/ 351711 w 687794"/>
              <a:gd name="connsiteY3" fmla="*/ 360666 h 456426"/>
              <a:gd name="connsiteX4" fmla="*/ 637 w 687794"/>
              <a:gd name="connsiteY4" fmla="*/ 447526 h 456426"/>
              <a:gd name="connsiteX0" fmla="*/ 529 w 732657"/>
              <a:gd name="connsiteY0" fmla="*/ 523221 h 527979"/>
              <a:gd name="connsiteX1" fmla="*/ 321623 w 732657"/>
              <a:gd name="connsiteY1" fmla="*/ 190357 h 527979"/>
              <a:gd name="connsiteX2" fmla="*/ 732657 w 732657"/>
              <a:gd name="connsiteY2" fmla="*/ 13556 h 527979"/>
              <a:gd name="connsiteX3" fmla="*/ 396574 w 732657"/>
              <a:gd name="connsiteY3" fmla="*/ 361410 h 527979"/>
              <a:gd name="connsiteX4" fmla="*/ 529 w 732657"/>
              <a:gd name="connsiteY4" fmla="*/ 523221 h 5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657" h="527979">
                <a:moveTo>
                  <a:pt x="529" y="523221"/>
                </a:moveTo>
                <a:cubicBezTo>
                  <a:pt x="-11963" y="494712"/>
                  <a:pt x="199602" y="275301"/>
                  <a:pt x="321623" y="190357"/>
                </a:cubicBezTo>
                <a:cubicBezTo>
                  <a:pt x="443644" y="105413"/>
                  <a:pt x="732657" y="-46097"/>
                  <a:pt x="732657" y="13556"/>
                </a:cubicBezTo>
                <a:cubicBezTo>
                  <a:pt x="732657" y="73209"/>
                  <a:pt x="518595" y="276466"/>
                  <a:pt x="396574" y="361410"/>
                </a:cubicBezTo>
                <a:cubicBezTo>
                  <a:pt x="274553" y="446354"/>
                  <a:pt x="13021" y="551730"/>
                  <a:pt x="529" y="52322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6"/>
          <p:cNvSpPr/>
          <p:nvPr/>
        </p:nvSpPr>
        <p:spPr>
          <a:xfrm>
            <a:off x="5359269" y="3978568"/>
            <a:ext cx="381971" cy="584787"/>
          </a:xfrm>
          <a:custGeom>
            <a:avLst/>
            <a:gdLst>
              <a:gd name="connsiteX0" fmla="*/ 0 w 864096"/>
              <a:gd name="connsiteY0" fmla="*/ 108012 h 216024"/>
              <a:gd name="connsiteX1" fmla="*/ 432048 w 864096"/>
              <a:gd name="connsiteY1" fmla="*/ 0 h 216024"/>
              <a:gd name="connsiteX2" fmla="*/ 864096 w 864096"/>
              <a:gd name="connsiteY2" fmla="*/ 108012 h 216024"/>
              <a:gd name="connsiteX3" fmla="*/ 432048 w 864096"/>
              <a:gd name="connsiteY3" fmla="*/ 216024 h 216024"/>
              <a:gd name="connsiteX4" fmla="*/ 0 w 864096"/>
              <a:gd name="connsiteY4" fmla="*/ 108012 h 216024"/>
              <a:gd name="connsiteX0" fmla="*/ 0 w 894077"/>
              <a:gd name="connsiteY0" fmla="*/ 129479 h 556968"/>
              <a:gd name="connsiteX1" fmla="*/ 432048 w 894077"/>
              <a:gd name="connsiteY1" fmla="*/ 21467 h 556968"/>
              <a:gd name="connsiteX2" fmla="*/ 894077 w 894077"/>
              <a:gd name="connsiteY2" fmla="*/ 549203 h 556968"/>
              <a:gd name="connsiteX3" fmla="*/ 432048 w 894077"/>
              <a:gd name="connsiteY3" fmla="*/ 237491 h 556968"/>
              <a:gd name="connsiteX4" fmla="*/ 0 w 894077"/>
              <a:gd name="connsiteY4" fmla="*/ 129479 h 556968"/>
              <a:gd name="connsiteX0" fmla="*/ 0 w 969028"/>
              <a:gd name="connsiteY0" fmla="*/ 17112 h 715532"/>
              <a:gd name="connsiteX1" fmla="*/ 506999 w 969028"/>
              <a:gd name="connsiteY1" fmla="*/ 178923 h 715532"/>
              <a:gd name="connsiteX2" fmla="*/ 969028 w 969028"/>
              <a:gd name="connsiteY2" fmla="*/ 706659 h 715532"/>
              <a:gd name="connsiteX3" fmla="*/ 506999 w 969028"/>
              <a:gd name="connsiteY3" fmla="*/ 394947 h 715532"/>
              <a:gd name="connsiteX4" fmla="*/ 0 w 969028"/>
              <a:gd name="connsiteY4" fmla="*/ 17112 h 715532"/>
              <a:gd name="connsiteX0" fmla="*/ 400 w 969428"/>
              <a:gd name="connsiteY0" fmla="*/ 11123 h 711067"/>
              <a:gd name="connsiteX1" fmla="*/ 507399 w 969428"/>
              <a:gd name="connsiteY1" fmla="*/ 172934 h 711067"/>
              <a:gd name="connsiteX2" fmla="*/ 969428 w 969428"/>
              <a:gd name="connsiteY2" fmla="*/ 700670 h 711067"/>
              <a:gd name="connsiteX3" fmla="*/ 432449 w 969428"/>
              <a:gd name="connsiteY3" fmla="*/ 433929 h 711067"/>
              <a:gd name="connsiteX4" fmla="*/ 400 w 969428"/>
              <a:gd name="connsiteY4" fmla="*/ 11123 h 711067"/>
              <a:gd name="connsiteX0" fmla="*/ 3132 w 972160"/>
              <a:gd name="connsiteY0" fmla="*/ 3250 h 703194"/>
              <a:gd name="connsiteX1" fmla="*/ 660033 w 972160"/>
              <a:gd name="connsiteY1" fmla="*/ 255002 h 703194"/>
              <a:gd name="connsiteX2" fmla="*/ 972160 w 972160"/>
              <a:gd name="connsiteY2" fmla="*/ 692797 h 703194"/>
              <a:gd name="connsiteX3" fmla="*/ 435181 w 972160"/>
              <a:gd name="connsiteY3" fmla="*/ 426056 h 703194"/>
              <a:gd name="connsiteX4" fmla="*/ 3132 w 972160"/>
              <a:gd name="connsiteY4" fmla="*/ 3250 h 703194"/>
              <a:gd name="connsiteX0" fmla="*/ 3023 w 897100"/>
              <a:gd name="connsiteY0" fmla="*/ 3130 h 659845"/>
              <a:gd name="connsiteX1" fmla="*/ 659924 w 897100"/>
              <a:gd name="connsiteY1" fmla="*/ 254882 h 659845"/>
              <a:gd name="connsiteX2" fmla="*/ 897100 w 897100"/>
              <a:gd name="connsiteY2" fmla="*/ 647706 h 659845"/>
              <a:gd name="connsiteX3" fmla="*/ 435072 w 897100"/>
              <a:gd name="connsiteY3" fmla="*/ 425936 h 659845"/>
              <a:gd name="connsiteX4" fmla="*/ 3023 w 897100"/>
              <a:gd name="connsiteY4" fmla="*/ 3130 h 659845"/>
              <a:gd name="connsiteX0" fmla="*/ 7582 w 646826"/>
              <a:gd name="connsiteY0" fmla="*/ 4573 h 585732"/>
              <a:gd name="connsiteX1" fmla="*/ 409650 w 646826"/>
              <a:gd name="connsiteY1" fmla="*/ 181374 h 585732"/>
              <a:gd name="connsiteX2" fmla="*/ 646826 w 646826"/>
              <a:gd name="connsiteY2" fmla="*/ 574198 h 585732"/>
              <a:gd name="connsiteX3" fmla="*/ 184798 w 646826"/>
              <a:gd name="connsiteY3" fmla="*/ 352428 h 585732"/>
              <a:gd name="connsiteX4" fmla="*/ 7582 w 646826"/>
              <a:gd name="connsiteY4" fmla="*/ 4573 h 585732"/>
              <a:gd name="connsiteX0" fmla="*/ 1037 w 640281"/>
              <a:gd name="connsiteY0" fmla="*/ 4573 h 585732"/>
              <a:gd name="connsiteX1" fmla="*/ 403105 w 640281"/>
              <a:gd name="connsiteY1" fmla="*/ 181374 h 585732"/>
              <a:gd name="connsiteX2" fmla="*/ 640281 w 640281"/>
              <a:gd name="connsiteY2" fmla="*/ 574198 h 585732"/>
              <a:gd name="connsiteX3" fmla="*/ 298174 w 640281"/>
              <a:gd name="connsiteY3" fmla="*/ 352428 h 585732"/>
              <a:gd name="connsiteX4" fmla="*/ 1037 w 640281"/>
              <a:gd name="connsiteY4" fmla="*/ 4573 h 585732"/>
              <a:gd name="connsiteX0" fmla="*/ 4975 w 644219"/>
              <a:gd name="connsiteY0" fmla="*/ 5235 h 587170"/>
              <a:gd name="connsiteX1" fmla="*/ 407043 w 644219"/>
              <a:gd name="connsiteY1" fmla="*/ 182036 h 587170"/>
              <a:gd name="connsiteX2" fmla="*/ 644219 w 644219"/>
              <a:gd name="connsiteY2" fmla="*/ 574860 h 587170"/>
              <a:gd name="connsiteX3" fmla="*/ 212171 w 644219"/>
              <a:gd name="connsiteY3" fmla="*/ 368080 h 587170"/>
              <a:gd name="connsiteX4" fmla="*/ 4975 w 644219"/>
              <a:gd name="connsiteY4" fmla="*/ 5235 h 587170"/>
              <a:gd name="connsiteX0" fmla="*/ 4975 w 644219"/>
              <a:gd name="connsiteY0" fmla="*/ 1358 h 583293"/>
              <a:gd name="connsiteX1" fmla="*/ 407043 w 644219"/>
              <a:gd name="connsiteY1" fmla="*/ 253110 h 583293"/>
              <a:gd name="connsiteX2" fmla="*/ 644219 w 644219"/>
              <a:gd name="connsiteY2" fmla="*/ 570983 h 583293"/>
              <a:gd name="connsiteX3" fmla="*/ 212171 w 644219"/>
              <a:gd name="connsiteY3" fmla="*/ 364203 h 583293"/>
              <a:gd name="connsiteX4" fmla="*/ 4975 w 644219"/>
              <a:gd name="connsiteY4" fmla="*/ 1358 h 583293"/>
              <a:gd name="connsiteX0" fmla="*/ 1894 w 641138"/>
              <a:gd name="connsiteY0" fmla="*/ 1358 h 583293"/>
              <a:gd name="connsiteX1" fmla="*/ 403962 w 641138"/>
              <a:gd name="connsiteY1" fmla="*/ 253110 h 583293"/>
              <a:gd name="connsiteX2" fmla="*/ 641138 w 641138"/>
              <a:gd name="connsiteY2" fmla="*/ 570983 h 583293"/>
              <a:gd name="connsiteX3" fmla="*/ 269050 w 641138"/>
              <a:gd name="connsiteY3" fmla="*/ 364203 h 583293"/>
              <a:gd name="connsiteX4" fmla="*/ 1894 w 641138"/>
              <a:gd name="connsiteY4" fmla="*/ 1358 h 583293"/>
              <a:gd name="connsiteX0" fmla="*/ 2710 w 641954"/>
              <a:gd name="connsiteY0" fmla="*/ 1851 h 583786"/>
              <a:gd name="connsiteX1" fmla="*/ 434758 w 641954"/>
              <a:gd name="connsiteY1" fmla="*/ 238613 h 583786"/>
              <a:gd name="connsiteX2" fmla="*/ 641954 w 641954"/>
              <a:gd name="connsiteY2" fmla="*/ 571476 h 583786"/>
              <a:gd name="connsiteX3" fmla="*/ 269866 w 641954"/>
              <a:gd name="connsiteY3" fmla="*/ 364696 h 583786"/>
              <a:gd name="connsiteX4" fmla="*/ 2710 w 641954"/>
              <a:gd name="connsiteY4" fmla="*/ 1851 h 5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954" h="583786">
                <a:moveTo>
                  <a:pt x="2710" y="1851"/>
                </a:moveTo>
                <a:cubicBezTo>
                  <a:pt x="30192" y="-19163"/>
                  <a:pt x="328217" y="143676"/>
                  <a:pt x="434758" y="238613"/>
                </a:cubicBezTo>
                <a:cubicBezTo>
                  <a:pt x="541299" y="333551"/>
                  <a:pt x="641954" y="511823"/>
                  <a:pt x="641954" y="571476"/>
                </a:cubicBezTo>
                <a:cubicBezTo>
                  <a:pt x="641954" y="631129"/>
                  <a:pt x="376407" y="459634"/>
                  <a:pt x="269866" y="364696"/>
                </a:cubicBezTo>
                <a:cubicBezTo>
                  <a:pt x="163325" y="269759"/>
                  <a:pt x="-24772" y="22865"/>
                  <a:pt x="2710" y="185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3"/>
          <p:cNvSpPr/>
          <p:nvPr/>
        </p:nvSpPr>
        <p:spPr>
          <a:xfrm>
            <a:off x="7169492" y="4554632"/>
            <a:ext cx="426844" cy="526589"/>
          </a:xfrm>
          <a:custGeom>
            <a:avLst/>
            <a:gdLst>
              <a:gd name="connsiteX0" fmla="*/ 0 w 792088"/>
              <a:gd name="connsiteY0" fmla="*/ 108012 h 216024"/>
              <a:gd name="connsiteX1" fmla="*/ 396044 w 792088"/>
              <a:gd name="connsiteY1" fmla="*/ 0 h 216024"/>
              <a:gd name="connsiteX2" fmla="*/ 792088 w 792088"/>
              <a:gd name="connsiteY2" fmla="*/ 108012 h 216024"/>
              <a:gd name="connsiteX3" fmla="*/ 396044 w 792088"/>
              <a:gd name="connsiteY3" fmla="*/ 216024 h 216024"/>
              <a:gd name="connsiteX4" fmla="*/ 0 w 792088"/>
              <a:gd name="connsiteY4" fmla="*/ 108012 h 216024"/>
              <a:gd name="connsiteX0" fmla="*/ 0 w 792088"/>
              <a:gd name="connsiteY0" fmla="*/ 725305 h 730854"/>
              <a:gd name="connsiteX1" fmla="*/ 396044 w 792088"/>
              <a:gd name="connsiteY1" fmla="*/ 32677 h 730854"/>
              <a:gd name="connsiteX2" fmla="*/ 792088 w 792088"/>
              <a:gd name="connsiteY2" fmla="*/ 140689 h 730854"/>
              <a:gd name="connsiteX3" fmla="*/ 396044 w 792088"/>
              <a:gd name="connsiteY3" fmla="*/ 248701 h 730854"/>
              <a:gd name="connsiteX4" fmla="*/ 0 w 792088"/>
              <a:gd name="connsiteY4" fmla="*/ 725305 h 730854"/>
              <a:gd name="connsiteX0" fmla="*/ 266 w 792354"/>
              <a:gd name="connsiteY0" fmla="*/ 725305 h 741230"/>
              <a:gd name="connsiteX1" fmla="*/ 396310 w 792354"/>
              <a:gd name="connsiteY1" fmla="*/ 32677 h 741230"/>
              <a:gd name="connsiteX2" fmla="*/ 792354 w 792354"/>
              <a:gd name="connsiteY2" fmla="*/ 140689 h 741230"/>
              <a:gd name="connsiteX3" fmla="*/ 456271 w 792354"/>
              <a:gd name="connsiteY3" fmla="*/ 488543 h 741230"/>
              <a:gd name="connsiteX4" fmla="*/ 266 w 792354"/>
              <a:gd name="connsiteY4" fmla="*/ 725305 h 741230"/>
              <a:gd name="connsiteX0" fmla="*/ 432 w 792520"/>
              <a:gd name="connsiteY0" fmla="*/ 598999 h 602214"/>
              <a:gd name="connsiteX1" fmla="*/ 381486 w 792520"/>
              <a:gd name="connsiteY1" fmla="*/ 191184 h 602214"/>
              <a:gd name="connsiteX2" fmla="*/ 792520 w 792520"/>
              <a:gd name="connsiteY2" fmla="*/ 14383 h 602214"/>
              <a:gd name="connsiteX3" fmla="*/ 456437 w 792520"/>
              <a:gd name="connsiteY3" fmla="*/ 362237 h 602214"/>
              <a:gd name="connsiteX4" fmla="*/ 432 w 792520"/>
              <a:gd name="connsiteY4" fmla="*/ 598999 h 602214"/>
              <a:gd name="connsiteX0" fmla="*/ 637 w 687794"/>
              <a:gd name="connsiteY0" fmla="*/ 447526 h 456426"/>
              <a:gd name="connsiteX1" fmla="*/ 276760 w 687794"/>
              <a:gd name="connsiteY1" fmla="*/ 189613 h 456426"/>
              <a:gd name="connsiteX2" fmla="*/ 687794 w 687794"/>
              <a:gd name="connsiteY2" fmla="*/ 12812 h 456426"/>
              <a:gd name="connsiteX3" fmla="*/ 351711 w 687794"/>
              <a:gd name="connsiteY3" fmla="*/ 360666 h 456426"/>
              <a:gd name="connsiteX4" fmla="*/ 637 w 687794"/>
              <a:gd name="connsiteY4" fmla="*/ 447526 h 456426"/>
              <a:gd name="connsiteX0" fmla="*/ 529 w 732657"/>
              <a:gd name="connsiteY0" fmla="*/ 523221 h 527979"/>
              <a:gd name="connsiteX1" fmla="*/ 321623 w 732657"/>
              <a:gd name="connsiteY1" fmla="*/ 190357 h 527979"/>
              <a:gd name="connsiteX2" fmla="*/ 732657 w 732657"/>
              <a:gd name="connsiteY2" fmla="*/ 13556 h 527979"/>
              <a:gd name="connsiteX3" fmla="*/ 396574 w 732657"/>
              <a:gd name="connsiteY3" fmla="*/ 361410 h 527979"/>
              <a:gd name="connsiteX4" fmla="*/ 529 w 732657"/>
              <a:gd name="connsiteY4" fmla="*/ 523221 h 5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657" h="527979">
                <a:moveTo>
                  <a:pt x="529" y="523221"/>
                </a:moveTo>
                <a:cubicBezTo>
                  <a:pt x="-11963" y="494712"/>
                  <a:pt x="199602" y="275301"/>
                  <a:pt x="321623" y="190357"/>
                </a:cubicBezTo>
                <a:cubicBezTo>
                  <a:pt x="443644" y="105413"/>
                  <a:pt x="732657" y="-46097"/>
                  <a:pt x="732657" y="13556"/>
                </a:cubicBezTo>
                <a:cubicBezTo>
                  <a:pt x="732657" y="73209"/>
                  <a:pt x="518595" y="276466"/>
                  <a:pt x="396574" y="361410"/>
                </a:cubicBezTo>
                <a:cubicBezTo>
                  <a:pt x="274553" y="446354"/>
                  <a:pt x="13021" y="551730"/>
                  <a:pt x="529" y="52322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6"/>
          <p:cNvSpPr/>
          <p:nvPr/>
        </p:nvSpPr>
        <p:spPr>
          <a:xfrm>
            <a:off x="6188807" y="3928495"/>
            <a:ext cx="429982" cy="652564"/>
          </a:xfrm>
          <a:custGeom>
            <a:avLst/>
            <a:gdLst>
              <a:gd name="connsiteX0" fmla="*/ 0 w 864096"/>
              <a:gd name="connsiteY0" fmla="*/ 108012 h 216024"/>
              <a:gd name="connsiteX1" fmla="*/ 432048 w 864096"/>
              <a:gd name="connsiteY1" fmla="*/ 0 h 216024"/>
              <a:gd name="connsiteX2" fmla="*/ 864096 w 864096"/>
              <a:gd name="connsiteY2" fmla="*/ 108012 h 216024"/>
              <a:gd name="connsiteX3" fmla="*/ 432048 w 864096"/>
              <a:gd name="connsiteY3" fmla="*/ 216024 h 216024"/>
              <a:gd name="connsiteX4" fmla="*/ 0 w 864096"/>
              <a:gd name="connsiteY4" fmla="*/ 108012 h 216024"/>
              <a:gd name="connsiteX0" fmla="*/ 0 w 894077"/>
              <a:gd name="connsiteY0" fmla="*/ 129479 h 556968"/>
              <a:gd name="connsiteX1" fmla="*/ 432048 w 894077"/>
              <a:gd name="connsiteY1" fmla="*/ 21467 h 556968"/>
              <a:gd name="connsiteX2" fmla="*/ 894077 w 894077"/>
              <a:gd name="connsiteY2" fmla="*/ 549203 h 556968"/>
              <a:gd name="connsiteX3" fmla="*/ 432048 w 894077"/>
              <a:gd name="connsiteY3" fmla="*/ 237491 h 556968"/>
              <a:gd name="connsiteX4" fmla="*/ 0 w 894077"/>
              <a:gd name="connsiteY4" fmla="*/ 129479 h 556968"/>
              <a:gd name="connsiteX0" fmla="*/ 0 w 969028"/>
              <a:gd name="connsiteY0" fmla="*/ 17112 h 715532"/>
              <a:gd name="connsiteX1" fmla="*/ 506999 w 969028"/>
              <a:gd name="connsiteY1" fmla="*/ 178923 h 715532"/>
              <a:gd name="connsiteX2" fmla="*/ 969028 w 969028"/>
              <a:gd name="connsiteY2" fmla="*/ 706659 h 715532"/>
              <a:gd name="connsiteX3" fmla="*/ 506999 w 969028"/>
              <a:gd name="connsiteY3" fmla="*/ 394947 h 715532"/>
              <a:gd name="connsiteX4" fmla="*/ 0 w 969028"/>
              <a:gd name="connsiteY4" fmla="*/ 17112 h 715532"/>
              <a:gd name="connsiteX0" fmla="*/ 400 w 969428"/>
              <a:gd name="connsiteY0" fmla="*/ 11123 h 711067"/>
              <a:gd name="connsiteX1" fmla="*/ 507399 w 969428"/>
              <a:gd name="connsiteY1" fmla="*/ 172934 h 711067"/>
              <a:gd name="connsiteX2" fmla="*/ 969428 w 969428"/>
              <a:gd name="connsiteY2" fmla="*/ 700670 h 711067"/>
              <a:gd name="connsiteX3" fmla="*/ 432449 w 969428"/>
              <a:gd name="connsiteY3" fmla="*/ 433929 h 711067"/>
              <a:gd name="connsiteX4" fmla="*/ 400 w 969428"/>
              <a:gd name="connsiteY4" fmla="*/ 11123 h 711067"/>
              <a:gd name="connsiteX0" fmla="*/ 3132 w 972160"/>
              <a:gd name="connsiteY0" fmla="*/ 3250 h 703194"/>
              <a:gd name="connsiteX1" fmla="*/ 660033 w 972160"/>
              <a:gd name="connsiteY1" fmla="*/ 255002 h 703194"/>
              <a:gd name="connsiteX2" fmla="*/ 972160 w 972160"/>
              <a:gd name="connsiteY2" fmla="*/ 692797 h 703194"/>
              <a:gd name="connsiteX3" fmla="*/ 435181 w 972160"/>
              <a:gd name="connsiteY3" fmla="*/ 426056 h 703194"/>
              <a:gd name="connsiteX4" fmla="*/ 3132 w 972160"/>
              <a:gd name="connsiteY4" fmla="*/ 3250 h 703194"/>
              <a:gd name="connsiteX0" fmla="*/ 3023 w 897100"/>
              <a:gd name="connsiteY0" fmla="*/ 3130 h 659845"/>
              <a:gd name="connsiteX1" fmla="*/ 659924 w 897100"/>
              <a:gd name="connsiteY1" fmla="*/ 254882 h 659845"/>
              <a:gd name="connsiteX2" fmla="*/ 897100 w 897100"/>
              <a:gd name="connsiteY2" fmla="*/ 647706 h 659845"/>
              <a:gd name="connsiteX3" fmla="*/ 435072 w 897100"/>
              <a:gd name="connsiteY3" fmla="*/ 425936 h 659845"/>
              <a:gd name="connsiteX4" fmla="*/ 3023 w 897100"/>
              <a:gd name="connsiteY4" fmla="*/ 3130 h 659845"/>
              <a:gd name="connsiteX0" fmla="*/ 7582 w 646826"/>
              <a:gd name="connsiteY0" fmla="*/ 4573 h 585732"/>
              <a:gd name="connsiteX1" fmla="*/ 409650 w 646826"/>
              <a:gd name="connsiteY1" fmla="*/ 181374 h 585732"/>
              <a:gd name="connsiteX2" fmla="*/ 646826 w 646826"/>
              <a:gd name="connsiteY2" fmla="*/ 574198 h 585732"/>
              <a:gd name="connsiteX3" fmla="*/ 184798 w 646826"/>
              <a:gd name="connsiteY3" fmla="*/ 352428 h 585732"/>
              <a:gd name="connsiteX4" fmla="*/ 7582 w 646826"/>
              <a:gd name="connsiteY4" fmla="*/ 4573 h 585732"/>
              <a:gd name="connsiteX0" fmla="*/ 1037 w 640281"/>
              <a:gd name="connsiteY0" fmla="*/ 4573 h 585732"/>
              <a:gd name="connsiteX1" fmla="*/ 403105 w 640281"/>
              <a:gd name="connsiteY1" fmla="*/ 181374 h 585732"/>
              <a:gd name="connsiteX2" fmla="*/ 640281 w 640281"/>
              <a:gd name="connsiteY2" fmla="*/ 574198 h 585732"/>
              <a:gd name="connsiteX3" fmla="*/ 298174 w 640281"/>
              <a:gd name="connsiteY3" fmla="*/ 352428 h 585732"/>
              <a:gd name="connsiteX4" fmla="*/ 1037 w 640281"/>
              <a:gd name="connsiteY4" fmla="*/ 4573 h 585732"/>
              <a:gd name="connsiteX0" fmla="*/ 4975 w 644219"/>
              <a:gd name="connsiteY0" fmla="*/ 5235 h 587170"/>
              <a:gd name="connsiteX1" fmla="*/ 407043 w 644219"/>
              <a:gd name="connsiteY1" fmla="*/ 182036 h 587170"/>
              <a:gd name="connsiteX2" fmla="*/ 644219 w 644219"/>
              <a:gd name="connsiteY2" fmla="*/ 574860 h 587170"/>
              <a:gd name="connsiteX3" fmla="*/ 212171 w 644219"/>
              <a:gd name="connsiteY3" fmla="*/ 368080 h 587170"/>
              <a:gd name="connsiteX4" fmla="*/ 4975 w 644219"/>
              <a:gd name="connsiteY4" fmla="*/ 5235 h 587170"/>
              <a:gd name="connsiteX0" fmla="*/ 4975 w 644219"/>
              <a:gd name="connsiteY0" fmla="*/ 1358 h 583293"/>
              <a:gd name="connsiteX1" fmla="*/ 407043 w 644219"/>
              <a:gd name="connsiteY1" fmla="*/ 253110 h 583293"/>
              <a:gd name="connsiteX2" fmla="*/ 644219 w 644219"/>
              <a:gd name="connsiteY2" fmla="*/ 570983 h 583293"/>
              <a:gd name="connsiteX3" fmla="*/ 212171 w 644219"/>
              <a:gd name="connsiteY3" fmla="*/ 364203 h 583293"/>
              <a:gd name="connsiteX4" fmla="*/ 4975 w 644219"/>
              <a:gd name="connsiteY4" fmla="*/ 1358 h 583293"/>
              <a:gd name="connsiteX0" fmla="*/ 1894 w 641138"/>
              <a:gd name="connsiteY0" fmla="*/ 1358 h 583293"/>
              <a:gd name="connsiteX1" fmla="*/ 403962 w 641138"/>
              <a:gd name="connsiteY1" fmla="*/ 253110 h 583293"/>
              <a:gd name="connsiteX2" fmla="*/ 641138 w 641138"/>
              <a:gd name="connsiteY2" fmla="*/ 570983 h 583293"/>
              <a:gd name="connsiteX3" fmla="*/ 269050 w 641138"/>
              <a:gd name="connsiteY3" fmla="*/ 364203 h 583293"/>
              <a:gd name="connsiteX4" fmla="*/ 1894 w 641138"/>
              <a:gd name="connsiteY4" fmla="*/ 1358 h 583293"/>
              <a:gd name="connsiteX0" fmla="*/ 2710 w 641954"/>
              <a:gd name="connsiteY0" fmla="*/ 1851 h 583786"/>
              <a:gd name="connsiteX1" fmla="*/ 434758 w 641954"/>
              <a:gd name="connsiteY1" fmla="*/ 238613 h 583786"/>
              <a:gd name="connsiteX2" fmla="*/ 641954 w 641954"/>
              <a:gd name="connsiteY2" fmla="*/ 571476 h 583786"/>
              <a:gd name="connsiteX3" fmla="*/ 269866 w 641954"/>
              <a:gd name="connsiteY3" fmla="*/ 364696 h 583786"/>
              <a:gd name="connsiteX4" fmla="*/ 2710 w 641954"/>
              <a:gd name="connsiteY4" fmla="*/ 1851 h 5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954" h="583786">
                <a:moveTo>
                  <a:pt x="2710" y="1851"/>
                </a:moveTo>
                <a:cubicBezTo>
                  <a:pt x="30192" y="-19163"/>
                  <a:pt x="328217" y="143676"/>
                  <a:pt x="434758" y="238613"/>
                </a:cubicBezTo>
                <a:cubicBezTo>
                  <a:pt x="541299" y="333551"/>
                  <a:pt x="641954" y="511823"/>
                  <a:pt x="641954" y="571476"/>
                </a:cubicBezTo>
                <a:cubicBezTo>
                  <a:pt x="641954" y="631129"/>
                  <a:pt x="376407" y="459634"/>
                  <a:pt x="269866" y="364696"/>
                </a:cubicBezTo>
                <a:cubicBezTo>
                  <a:pt x="163325" y="269759"/>
                  <a:pt x="-24772" y="22865"/>
                  <a:pt x="2710" y="185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6"/>
          <p:cNvSpPr/>
          <p:nvPr/>
        </p:nvSpPr>
        <p:spPr>
          <a:xfrm>
            <a:off x="6980894" y="3948462"/>
            <a:ext cx="423607" cy="625537"/>
          </a:xfrm>
          <a:custGeom>
            <a:avLst/>
            <a:gdLst>
              <a:gd name="connsiteX0" fmla="*/ 0 w 864096"/>
              <a:gd name="connsiteY0" fmla="*/ 108012 h 216024"/>
              <a:gd name="connsiteX1" fmla="*/ 432048 w 864096"/>
              <a:gd name="connsiteY1" fmla="*/ 0 h 216024"/>
              <a:gd name="connsiteX2" fmla="*/ 864096 w 864096"/>
              <a:gd name="connsiteY2" fmla="*/ 108012 h 216024"/>
              <a:gd name="connsiteX3" fmla="*/ 432048 w 864096"/>
              <a:gd name="connsiteY3" fmla="*/ 216024 h 216024"/>
              <a:gd name="connsiteX4" fmla="*/ 0 w 864096"/>
              <a:gd name="connsiteY4" fmla="*/ 108012 h 216024"/>
              <a:gd name="connsiteX0" fmla="*/ 0 w 894077"/>
              <a:gd name="connsiteY0" fmla="*/ 129479 h 556968"/>
              <a:gd name="connsiteX1" fmla="*/ 432048 w 894077"/>
              <a:gd name="connsiteY1" fmla="*/ 21467 h 556968"/>
              <a:gd name="connsiteX2" fmla="*/ 894077 w 894077"/>
              <a:gd name="connsiteY2" fmla="*/ 549203 h 556968"/>
              <a:gd name="connsiteX3" fmla="*/ 432048 w 894077"/>
              <a:gd name="connsiteY3" fmla="*/ 237491 h 556968"/>
              <a:gd name="connsiteX4" fmla="*/ 0 w 894077"/>
              <a:gd name="connsiteY4" fmla="*/ 129479 h 556968"/>
              <a:gd name="connsiteX0" fmla="*/ 0 w 969028"/>
              <a:gd name="connsiteY0" fmla="*/ 17112 h 715532"/>
              <a:gd name="connsiteX1" fmla="*/ 506999 w 969028"/>
              <a:gd name="connsiteY1" fmla="*/ 178923 h 715532"/>
              <a:gd name="connsiteX2" fmla="*/ 969028 w 969028"/>
              <a:gd name="connsiteY2" fmla="*/ 706659 h 715532"/>
              <a:gd name="connsiteX3" fmla="*/ 506999 w 969028"/>
              <a:gd name="connsiteY3" fmla="*/ 394947 h 715532"/>
              <a:gd name="connsiteX4" fmla="*/ 0 w 969028"/>
              <a:gd name="connsiteY4" fmla="*/ 17112 h 715532"/>
              <a:gd name="connsiteX0" fmla="*/ 400 w 969428"/>
              <a:gd name="connsiteY0" fmla="*/ 11123 h 711067"/>
              <a:gd name="connsiteX1" fmla="*/ 507399 w 969428"/>
              <a:gd name="connsiteY1" fmla="*/ 172934 h 711067"/>
              <a:gd name="connsiteX2" fmla="*/ 969428 w 969428"/>
              <a:gd name="connsiteY2" fmla="*/ 700670 h 711067"/>
              <a:gd name="connsiteX3" fmla="*/ 432449 w 969428"/>
              <a:gd name="connsiteY3" fmla="*/ 433929 h 711067"/>
              <a:gd name="connsiteX4" fmla="*/ 400 w 969428"/>
              <a:gd name="connsiteY4" fmla="*/ 11123 h 711067"/>
              <a:gd name="connsiteX0" fmla="*/ 3132 w 972160"/>
              <a:gd name="connsiteY0" fmla="*/ 3250 h 703194"/>
              <a:gd name="connsiteX1" fmla="*/ 660033 w 972160"/>
              <a:gd name="connsiteY1" fmla="*/ 255002 h 703194"/>
              <a:gd name="connsiteX2" fmla="*/ 972160 w 972160"/>
              <a:gd name="connsiteY2" fmla="*/ 692797 h 703194"/>
              <a:gd name="connsiteX3" fmla="*/ 435181 w 972160"/>
              <a:gd name="connsiteY3" fmla="*/ 426056 h 703194"/>
              <a:gd name="connsiteX4" fmla="*/ 3132 w 972160"/>
              <a:gd name="connsiteY4" fmla="*/ 3250 h 703194"/>
              <a:gd name="connsiteX0" fmla="*/ 3023 w 897100"/>
              <a:gd name="connsiteY0" fmla="*/ 3130 h 659845"/>
              <a:gd name="connsiteX1" fmla="*/ 659924 w 897100"/>
              <a:gd name="connsiteY1" fmla="*/ 254882 h 659845"/>
              <a:gd name="connsiteX2" fmla="*/ 897100 w 897100"/>
              <a:gd name="connsiteY2" fmla="*/ 647706 h 659845"/>
              <a:gd name="connsiteX3" fmla="*/ 435072 w 897100"/>
              <a:gd name="connsiteY3" fmla="*/ 425936 h 659845"/>
              <a:gd name="connsiteX4" fmla="*/ 3023 w 897100"/>
              <a:gd name="connsiteY4" fmla="*/ 3130 h 659845"/>
              <a:gd name="connsiteX0" fmla="*/ 7582 w 646826"/>
              <a:gd name="connsiteY0" fmla="*/ 4573 h 585732"/>
              <a:gd name="connsiteX1" fmla="*/ 409650 w 646826"/>
              <a:gd name="connsiteY1" fmla="*/ 181374 h 585732"/>
              <a:gd name="connsiteX2" fmla="*/ 646826 w 646826"/>
              <a:gd name="connsiteY2" fmla="*/ 574198 h 585732"/>
              <a:gd name="connsiteX3" fmla="*/ 184798 w 646826"/>
              <a:gd name="connsiteY3" fmla="*/ 352428 h 585732"/>
              <a:gd name="connsiteX4" fmla="*/ 7582 w 646826"/>
              <a:gd name="connsiteY4" fmla="*/ 4573 h 585732"/>
              <a:gd name="connsiteX0" fmla="*/ 1037 w 640281"/>
              <a:gd name="connsiteY0" fmla="*/ 4573 h 585732"/>
              <a:gd name="connsiteX1" fmla="*/ 403105 w 640281"/>
              <a:gd name="connsiteY1" fmla="*/ 181374 h 585732"/>
              <a:gd name="connsiteX2" fmla="*/ 640281 w 640281"/>
              <a:gd name="connsiteY2" fmla="*/ 574198 h 585732"/>
              <a:gd name="connsiteX3" fmla="*/ 298174 w 640281"/>
              <a:gd name="connsiteY3" fmla="*/ 352428 h 585732"/>
              <a:gd name="connsiteX4" fmla="*/ 1037 w 640281"/>
              <a:gd name="connsiteY4" fmla="*/ 4573 h 585732"/>
              <a:gd name="connsiteX0" fmla="*/ 4975 w 644219"/>
              <a:gd name="connsiteY0" fmla="*/ 5235 h 587170"/>
              <a:gd name="connsiteX1" fmla="*/ 407043 w 644219"/>
              <a:gd name="connsiteY1" fmla="*/ 182036 h 587170"/>
              <a:gd name="connsiteX2" fmla="*/ 644219 w 644219"/>
              <a:gd name="connsiteY2" fmla="*/ 574860 h 587170"/>
              <a:gd name="connsiteX3" fmla="*/ 212171 w 644219"/>
              <a:gd name="connsiteY3" fmla="*/ 368080 h 587170"/>
              <a:gd name="connsiteX4" fmla="*/ 4975 w 644219"/>
              <a:gd name="connsiteY4" fmla="*/ 5235 h 587170"/>
              <a:gd name="connsiteX0" fmla="*/ 4975 w 644219"/>
              <a:gd name="connsiteY0" fmla="*/ 1358 h 583293"/>
              <a:gd name="connsiteX1" fmla="*/ 407043 w 644219"/>
              <a:gd name="connsiteY1" fmla="*/ 253110 h 583293"/>
              <a:gd name="connsiteX2" fmla="*/ 644219 w 644219"/>
              <a:gd name="connsiteY2" fmla="*/ 570983 h 583293"/>
              <a:gd name="connsiteX3" fmla="*/ 212171 w 644219"/>
              <a:gd name="connsiteY3" fmla="*/ 364203 h 583293"/>
              <a:gd name="connsiteX4" fmla="*/ 4975 w 644219"/>
              <a:gd name="connsiteY4" fmla="*/ 1358 h 583293"/>
              <a:gd name="connsiteX0" fmla="*/ 1894 w 641138"/>
              <a:gd name="connsiteY0" fmla="*/ 1358 h 583293"/>
              <a:gd name="connsiteX1" fmla="*/ 403962 w 641138"/>
              <a:gd name="connsiteY1" fmla="*/ 253110 h 583293"/>
              <a:gd name="connsiteX2" fmla="*/ 641138 w 641138"/>
              <a:gd name="connsiteY2" fmla="*/ 570983 h 583293"/>
              <a:gd name="connsiteX3" fmla="*/ 269050 w 641138"/>
              <a:gd name="connsiteY3" fmla="*/ 364203 h 583293"/>
              <a:gd name="connsiteX4" fmla="*/ 1894 w 641138"/>
              <a:gd name="connsiteY4" fmla="*/ 1358 h 583293"/>
              <a:gd name="connsiteX0" fmla="*/ 2710 w 641954"/>
              <a:gd name="connsiteY0" fmla="*/ 1851 h 583786"/>
              <a:gd name="connsiteX1" fmla="*/ 434758 w 641954"/>
              <a:gd name="connsiteY1" fmla="*/ 238613 h 583786"/>
              <a:gd name="connsiteX2" fmla="*/ 641954 w 641954"/>
              <a:gd name="connsiteY2" fmla="*/ 571476 h 583786"/>
              <a:gd name="connsiteX3" fmla="*/ 269866 w 641954"/>
              <a:gd name="connsiteY3" fmla="*/ 364696 h 583786"/>
              <a:gd name="connsiteX4" fmla="*/ 2710 w 641954"/>
              <a:gd name="connsiteY4" fmla="*/ 1851 h 5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954" h="583786">
                <a:moveTo>
                  <a:pt x="2710" y="1851"/>
                </a:moveTo>
                <a:cubicBezTo>
                  <a:pt x="30192" y="-19163"/>
                  <a:pt x="328217" y="143676"/>
                  <a:pt x="434758" y="238613"/>
                </a:cubicBezTo>
                <a:cubicBezTo>
                  <a:pt x="541299" y="333551"/>
                  <a:pt x="641954" y="511823"/>
                  <a:pt x="641954" y="571476"/>
                </a:cubicBezTo>
                <a:cubicBezTo>
                  <a:pt x="641954" y="631129"/>
                  <a:pt x="376407" y="459634"/>
                  <a:pt x="269866" y="364696"/>
                </a:cubicBezTo>
                <a:cubicBezTo>
                  <a:pt x="163325" y="269759"/>
                  <a:pt x="-24772" y="22865"/>
                  <a:pt x="2710" y="185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3"/>
          <p:cNvSpPr/>
          <p:nvPr/>
        </p:nvSpPr>
        <p:spPr>
          <a:xfrm>
            <a:off x="5639586" y="3460706"/>
            <a:ext cx="470273" cy="622162"/>
          </a:xfrm>
          <a:custGeom>
            <a:avLst/>
            <a:gdLst>
              <a:gd name="connsiteX0" fmla="*/ 0 w 792088"/>
              <a:gd name="connsiteY0" fmla="*/ 108012 h 216024"/>
              <a:gd name="connsiteX1" fmla="*/ 396044 w 792088"/>
              <a:gd name="connsiteY1" fmla="*/ 0 h 216024"/>
              <a:gd name="connsiteX2" fmla="*/ 792088 w 792088"/>
              <a:gd name="connsiteY2" fmla="*/ 108012 h 216024"/>
              <a:gd name="connsiteX3" fmla="*/ 396044 w 792088"/>
              <a:gd name="connsiteY3" fmla="*/ 216024 h 216024"/>
              <a:gd name="connsiteX4" fmla="*/ 0 w 792088"/>
              <a:gd name="connsiteY4" fmla="*/ 108012 h 216024"/>
              <a:gd name="connsiteX0" fmla="*/ 0 w 792088"/>
              <a:gd name="connsiteY0" fmla="*/ 725305 h 730854"/>
              <a:gd name="connsiteX1" fmla="*/ 396044 w 792088"/>
              <a:gd name="connsiteY1" fmla="*/ 32677 h 730854"/>
              <a:gd name="connsiteX2" fmla="*/ 792088 w 792088"/>
              <a:gd name="connsiteY2" fmla="*/ 140689 h 730854"/>
              <a:gd name="connsiteX3" fmla="*/ 396044 w 792088"/>
              <a:gd name="connsiteY3" fmla="*/ 248701 h 730854"/>
              <a:gd name="connsiteX4" fmla="*/ 0 w 792088"/>
              <a:gd name="connsiteY4" fmla="*/ 725305 h 730854"/>
              <a:gd name="connsiteX0" fmla="*/ 266 w 792354"/>
              <a:gd name="connsiteY0" fmla="*/ 725305 h 741230"/>
              <a:gd name="connsiteX1" fmla="*/ 396310 w 792354"/>
              <a:gd name="connsiteY1" fmla="*/ 32677 h 741230"/>
              <a:gd name="connsiteX2" fmla="*/ 792354 w 792354"/>
              <a:gd name="connsiteY2" fmla="*/ 140689 h 741230"/>
              <a:gd name="connsiteX3" fmla="*/ 456271 w 792354"/>
              <a:gd name="connsiteY3" fmla="*/ 488543 h 741230"/>
              <a:gd name="connsiteX4" fmla="*/ 266 w 792354"/>
              <a:gd name="connsiteY4" fmla="*/ 725305 h 741230"/>
              <a:gd name="connsiteX0" fmla="*/ 432 w 792520"/>
              <a:gd name="connsiteY0" fmla="*/ 598999 h 602214"/>
              <a:gd name="connsiteX1" fmla="*/ 381486 w 792520"/>
              <a:gd name="connsiteY1" fmla="*/ 191184 h 602214"/>
              <a:gd name="connsiteX2" fmla="*/ 792520 w 792520"/>
              <a:gd name="connsiteY2" fmla="*/ 14383 h 602214"/>
              <a:gd name="connsiteX3" fmla="*/ 456437 w 792520"/>
              <a:gd name="connsiteY3" fmla="*/ 362237 h 602214"/>
              <a:gd name="connsiteX4" fmla="*/ 432 w 792520"/>
              <a:gd name="connsiteY4" fmla="*/ 598999 h 602214"/>
              <a:gd name="connsiteX0" fmla="*/ 637 w 687794"/>
              <a:gd name="connsiteY0" fmla="*/ 447526 h 456426"/>
              <a:gd name="connsiteX1" fmla="*/ 276760 w 687794"/>
              <a:gd name="connsiteY1" fmla="*/ 189613 h 456426"/>
              <a:gd name="connsiteX2" fmla="*/ 687794 w 687794"/>
              <a:gd name="connsiteY2" fmla="*/ 12812 h 456426"/>
              <a:gd name="connsiteX3" fmla="*/ 351711 w 687794"/>
              <a:gd name="connsiteY3" fmla="*/ 360666 h 456426"/>
              <a:gd name="connsiteX4" fmla="*/ 637 w 687794"/>
              <a:gd name="connsiteY4" fmla="*/ 447526 h 456426"/>
              <a:gd name="connsiteX0" fmla="*/ 529 w 732657"/>
              <a:gd name="connsiteY0" fmla="*/ 523221 h 527979"/>
              <a:gd name="connsiteX1" fmla="*/ 321623 w 732657"/>
              <a:gd name="connsiteY1" fmla="*/ 190357 h 527979"/>
              <a:gd name="connsiteX2" fmla="*/ 732657 w 732657"/>
              <a:gd name="connsiteY2" fmla="*/ 13556 h 527979"/>
              <a:gd name="connsiteX3" fmla="*/ 396574 w 732657"/>
              <a:gd name="connsiteY3" fmla="*/ 361410 h 527979"/>
              <a:gd name="connsiteX4" fmla="*/ 529 w 732657"/>
              <a:gd name="connsiteY4" fmla="*/ 523221 h 5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657" h="527979">
                <a:moveTo>
                  <a:pt x="529" y="523221"/>
                </a:moveTo>
                <a:cubicBezTo>
                  <a:pt x="-11963" y="494712"/>
                  <a:pt x="199602" y="275301"/>
                  <a:pt x="321623" y="190357"/>
                </a:cubicBezTo>
                <a:cubicBezTo>
                  <a:pt x="443644" y="105413"/>
                  <a:pt x="732657" y="-46097"/>
                  <a:pt x="732657" y="13556"/>
                </a:cubicBezTo>
                <a:cubicBezTo>
                  <a:pt x="732657" y="73209"/>
                  <a:pt x="518595" y="276466"/>
                  <a:pt x="396574" y="361410"/>
                </a:cubicBezTo>
                <a:cubicBezTo>
                  <a:pt x="274553" y="446354"/>
                  <a:pt x="13021" y="551730"/>
                  <a:pt x="529" y="52322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3"/>
          <p:cNvSpPr/>
          <p:nvPr/>
        </p:nvSpPr>
        <p:spPr>
          <a:xfrm>
            <a:off x="6401696" y="3446899"/>
            <a:ext cx="524285" cy="622162"/>
          </a:xfrm>
          <a:custGeom>
            <a:avLst/>
            <a:gdLst>
              <a:gd name="connsiteX0" fmla="*/ 0 w 792088"/>
              <a:gd name="connsiteY0" fmla="*/ 108012 h 216024"/>
              <a:gd name="connsiteX1" fmla="*/ 396044 w 792088"/>
              <a:gd name="connsiteY1" fmla="*/ 0 h 216024"/>
              <a:gd name="connsiteX2" fmla="*/ 792088 w 792088"/>
              <a:gd name="connsiteY2" fmla="*/ 108012 h 216024"/>
              <a:gd name="connsiteX3" fmla="*/ 396044 w 792088"/>
              <a:gd name="connsiteY3" fmla="*/ 216024 h 216024"/>
              <a:gd name="connsiteX4" fmla="*/ 0 w 792088"/>
              <a:gd name="connsiteY4" fmla="*/ 108012 h 216024"/>
              <a:gd name="connsiteX0" fmla="*/ 0 w 792088"/>
              <a:gd name="connsiteY0" fmla="*/ 725305 h 730854"/>
              <a:gd name="connsiteX1" fmla="*/ 396044 w 792088"/>
              <a:gd name="connsiteY1" fmla="*/ 32677 h 730854"/>
              <a:gd name="connsiteX2" fmla="*/ 792088 w 792088"/>
              <a:gd name="connsiteY2" fmla="*/ 140689 h 730854"/>
              <a:gd name="connsiteX3" fmla="*/ 396044 w 792088"/>
              <a:gd name="connsiteY3" fmla="*/ 248701 h 730854"/>
              <a:gd name="connsiteX4" fmla="*/ 0 w 792088"/>
              <a:gd name="connsiteY4" fmla="*/ 725305 h 730854"/>
              <a:gd name="connsiteX0" fmla="*/ 266 w 792354"/>
              <a:gd name="connsiteY0" fmla="*/ 725305 h 741230"/>
              <a:gd name="connsiteX1" fmla="*/ 396310 w 792354"/>
              <a:gd name="connsiteY1" fmla="*/ 32677 h 741230"/>
              <a:gd name="connsiteX2" fmla="*/ 792354 w 792354"/>
              <a:gd name="connsiteY2" fmla="*/ 140689 h 741230"/>
              <a:gd name="connsiteX3" fmla="*/ 456271 w 792354"/>
              <a:gd name="connsiteY3" fmla="*/ 488543 h 741230"/>
              <a:gd name="connsiteX4" fmla="*/ 266 w 792354"/>
              <a:gd name="connsiteY4" fmla="*/ 725305 h 741230"/>
              <a:gd name="connsiteX0" fmla="*/ 432 w 792520"/>
              <a:gd name="connsiteY0" fmla="*/ 598999 h 602214"/>
              <a:gd name="connsiteX1" fmla="*/ 381486 w 792520"/>
              <a:gd name="connsiteY1" fmla="*/ 191184 h 602214"/>
              <a:gd name="connsiteX2" fmla="*/ 792520 w 792520"/>
              <a:gd name="connsiteY2" fmla="*/ 14383 h 602214"/>
              <a:gd name="connsiteX3" fmla="*/ 456437 w 792520"/>
              <a:gd name="connsiteY3" fmla="*/ 362237 h 602214"/>
              <a:gd name="connsiteX4" fmla="*/ 432 w 792520"/>
              <a:gd name="connsiteY4" fmla="*/ 598999 h 602214"/>
              <a:gd name="connsiteX0" fmla="*/ 637 w 687794"/>
              <a:gd name="connsiteY0" fmla="*/ 447526 h 456426"/>
              <a:gd name="connsiteX1" fmla="*/ 276760 w 687794"/>
              <a:gd name="connsiteY1" fmla="*/ 189613 h 456426"/>
              <a:gd name="connsiteX2" fmla="*/ 687794 w 687794"/>
              <a:gd name="connsiteY2" fmla="*/ 12812 h 456426"/>
              <a:gd name="connsiteX3" fmla="*/ 351711 w 687794"/>
              <a:gd name="connsiteY3" fmla="*/ 360666 h 456426"/>
              <a:gd name="connsiteX4" fmla="*/ 637 w 687794"/>
              <a:gd name="connsiteY4" fmla="*/ 447526 h 456426"/>
              <a:gd name="connsiteX0" fmla="*/ 529 w 732657"/>
              <a:gd name="connsiteY0" fmla="*/ 523221 h 527979"/>
              <a:gd name="connsiteX1" fmla="*/ 321623 w 732657"/>
              <a:gd name="connsiteY1" fmla="*/ 190357 h 527979"/>
              <a:gd name="connsiteX2" fmla="*/ 732657 w 732657"/>
              <a:gd name="connsiteY2" fmla="*/ 13556 h 527979"/>
              <a:gd name="connsiteX3" fmla="*/ 396574 w 732657"/>
              <a:gd name="connsiteY3" fmla="*/ 361410 h 527979"/>
              <a:gd name="connsiteX4" fmla="*/ 529 w 732657"/>
              <a:gd name="connsiteY4" fmla="*/ 523221 h 5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657" h="527979">
                <a:moveTo>
                  <a:pt x="529" y="523221"/>
                </a:moveTo>
                <a:cubicBezTo>
                  <a:pt x="-11963" y="494712"/>
                  <a:pt x="199602" y="275301"/>
                  <a:pt x="321623" y="190357"/>
                </a:cubicBezTo>
                <a:cubicBezTo>
                  <a:pt x="443644" y="105413"/>
                  <a:pt x="732657" y="-46097"/>
                  <a:pt x="732657" y="13556"/>
                </a:cubicBezTo>
                <a:cubicBezTo>
                  <a:pt x="732657" y="73209"/>
                  <a:pt x="518595" y="276466"/>
                  <a:pt x="396574" y="361410"/>
                </a:cubicBezTo>
                <a:cubicBezTo>
                  <a:pt x="274553" y="446354"/>
                  <a:pt x="13021" y="551730"/>
                  <a:pt x="529" y="52322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6"/>
          <p:cNvSpPr/>
          <p:nvPr/>
        </p:nvSpPr>
        <p:spPr>
          <a:xfrm>
            <a:off x="5396719" y="2852936"/>
            <a:ext cx="512757" cy="644876"/>
          </a:xfrm>
          <a:custGeom>
            <a:avLst/>
            <a:gdLst>
              <a:gd name="connsiteX0" fmla="*/ 0 w 864096"/>
              <a:gd name="connsiteY0" fmla="*/ 108012 h 216024"/>
              <a:gd name="connsiteX1" fmla="*/ 432048 w 864096"/>
              <a:gd name="connsiteY1" fmla="*/ 0 h 216024"/>
              <a:gd name="connsiteX2" fmla="*/ 864096 w 864096"/>
              <a:gd name="connsiteY2" fmla="*/ 108012 h 216024"/>
              <a:gd name="connsiteX3" fmla="*/ 432048 w 864096"/>
              <a:gd name="connsiteY3" fmla="*/ 216024 h 216024"/>
              <a:gd name="connsiteX4" fmla="*/ 0 w 864096"/>
              <a:gd name="connsiteY4" fmla="*/ 108012 h 216024"/>
              <a:gd name="connsiteX0" fmla="*/ 0 w 894077"/>
              <a:gd name="connsiteY0" fmla="*/ 129479 h 556968"/>
              <a:gd name="connsiteX1" fmla="*/ 432048 w 894077"/>
              <a:gd name="connsiteY1" fmla="*/ 21467 h 556968"/>
              <a:gd name="connsiteX2" fmla="*/ 894077 w 894077"/>
              <a:gd name="connsiteY2" fmla="*/ 549203 h 556968"/>
              <a:gd name="connsiteX3" fmla="*/ 432048 w 894077"/>
              <a:gd name="connsiteY3" fmla="*/ 237491 h 556968"/>
              <a:gd name="connsiteX4" fmla="*/ 0 w 894077"/>
              <a:gd name="connsiteY4" fmla="*/ 129479 h 556968"/>
              <a:gd name="connsiteX0" fmla="*/ 0 w 969028"/>
              <a:gd name="connsiteY0" fmla="*/ 17112 h 715532"/>
              <a:gd name="connsiteX1" fmla="*/ 506999 w 969028"/>
              <a:gd name="connsiteY1" fmla="*/ 178923 h 715532"/>
              <a:gd name="connsiteX2" fmla="*/ 969028 w 969028"/>
              <a:gd name="connsiteY2" fmla="*/ 706659 h 715532"/>
              <a:gd name="connsiteX3" fmla="*/ 506999 w 969028"/>
              <a:gd name="connsiteY3" fmla="*/ 394947 h 715532"/>
              <a:gd name="connsiteX4" fmla="*/ 0 w 969028"/>
              <a:gd name="connsiteY4" fmla="*/ 17112 h 715532"/>
              <a:gd name="connsiteX0" fmla="*/ 400 w 969428"/>
              <a:gd name="connsiteY0" fmla="*/ 11123 h 711067"/>
              <a:gd name="connsiteX1" fmla="*/ 507399 w 969428"/>
              <a:gd name="connsiteY1" fmla="*/ 172934 h 711067"/>
              <a:gd name="connsiteX2" fmla="*/ 969428 w 969428"/>
              <a:gd name="connsiteY2" fmla="*/ 700670 h 711067"/>
              <a:gd name="connsiteX3" fmla="*/ 432449 w 969428"/>
              <a:gd name="connsiteY3" fmla="*/ 433929 h 711067"/>
              <a:gd name="connsiteX4" fmla="*/ 400 w 969428"/>
              <a:gd name="connsiteY4" fmla="*/ 11123 h 711067"/>
              <a:gd name="connsiteX0" fmla="*/ 3132 w 972160"/>
              <a:gd name="connsiteY0" fmla="*/ 3250 h 703194"/>
              <a:gd name="connsiteX1" fmla="*/ 660033 w 972160"/>
              <a:gd name="connsiteY1" fmla="*/ 255002 h 703194"/>
              <a:gd name="connsiteX2" fmla="*/ 972160 w 972160"/>
              <a:gd name="connsiteY2" fmla="*/ 692797 h 703194"/>
              <a:gd name="connsiteX3" fmla="*/ 435181 w 972160"/>
              <a:gd name="connsiteY3" fmla="*/ 426056 h 703194"/>
              <a:gd name="connsiteX4" fmla="*/ 3132 w 972160"/>
              <a:gd name="connsiteY4" fmla="*/ 3250 h 703194"/>
              <a:gd name="connsiteX0" fmla="*/ 3023 w 897100"/>
              <a:gd name="connsiteY0" fmla="*/ 3130 h 659845"/>
              <a:gd name="connsiteX1" fmla="*/ 659924 w 897100"/>
              <a:gd name="connsiteY1" fmla="*/ 254882 h 659845"/>
              <a:gd name="connsiteX2" fmla="*/ 897100 w 897100"/>
              <a:gd name="connsiteY2" fmla="*/ 647706 h 659845"/>
              <a:gd name="connsiteX3" fmla="*/ 435072 w 897100"/>
              <a:gd name="connsiteY3" fmla="*/ 425936 h 659845"/>
              <a:gd name="connsiteX4" fmla="*/ 3023 w 897100"/>
              <a:gd name="connsiteY4" fmla="*/ 3130 h 659845"/>
              <a:gd name="connsiteX0" fmla="*/ 7582 w 646826"/>
              <a:gd name="connsiteY0" fmla="*/ 4573 h 585732"/>
              <a:gd name="connsiteX1" fmla="*/ 409650 w 646826"/>
              <a:gd name="connsiteY1" fmla="*/ 181374 h 585732"/>
              <a:gd name="connsiteX2" fmla="*/ 646826 w 646826"/>
              <a:gd name="connsiteY2" fmla="*/ 574198 h 585732"/>
              <a:gd name="connsiteX3" fmla="*/ 184798 w 646826"/>
              <a:gd name="connsiteY3" fmla="*/ 352428 h 585732"/>
              <a:gd name="connsiteX4" fmla="*/ 7582 w 646826"/>
              <a:gd name="connsiteY4" fmla="*/ 4573 h 585732"/>
              <a:gd name="connsiteX0" fmla="*/ 1037 w 640281"/>
              <a:gd name="connsiteY0" fmla="*/ 4573 h 585732"/>
              <a:gd name="connsiteX1" fmla="*/ 403105 w 640281"/>
              <a:gd name="connsiteY1" fmla="*/ 181374 h 585732"/>
              <a:gd name="connsiteX2" fmla="*/ 640281 w 640281"/>
              <a:gd name="connsiteY2" fmla="*/ 574198 h 585732"/>
              <a:gd name="connsiteX3" fmla="*/ 298174 w 640281"/>
              <a:gd name="connsiteY3" fmla="*/ 352428 h 585732"/>
              <a:gd name="connsiteX4" fmla="*/ 1037 w 640281"/>
              <a:gd name="connsiteY4" fmla="*/ 4573 h 585732"/>
              <a:gd name="connsiteX0" fmla="*/ 4975 w 644219"/>
              <a:gd name="connsiteY0" fmla="*/ 5235 h 587170"/>
              <a:gd name="connsiteX1" fmla="*/ 407043 w 644219"/>
              <a:gd name="connsiteY1" fmla="*/ 182036 h 587170"/>
              <a:gd name="connsiteX2" fmla="*/ 644219 w 644219"/>
              <a:gd name="connsiteY2" fmla="*/ 574860 h 587170"/>
              <a:gd name="connsiteX3" fmla="*/ 212171 w 644219"/>
              <a:gd name="connsiteY3" fmla="*/ 368080 h 587170"/>
              <a:gd name="connsiteX4" fmla="*/ 4975 w 644219"/>
              <a:gd name="connsiteY4" fmla="*/ 5235 h 587170"/>
              <a:gd name="connsiteX0" fmla="*/ 4975 w 644219"/>
              <a:gd name="connsiteY0" fmla="*/ 1358 h 583293"/>
              <a:gd name="connsiteX1" fmla="*/ 407043 w 644219"/>
              <a:gd name="connsiteY1" fmla="*/ 253110 h 583293"/>
              <a:gd name="connsiteX2" fmla="*/ 644219 w 644219"/>
              <a:gd name="connsiteY2" fmla="*/ 570983 h 583293"/>
              <a:gd name="connsiteX3" fmla="*/ 212171 w 644219"/>
              <a:gd name="connsiteY3" fmla="*/ 364203 h 583293"/>
              <a:gd name="connsiteX4" fmla="*/ 4975 w 644219"/>
              <a:gd name="connsiteY4" fmla="*/ 1358 h 583293"/>
              <a:gd name="connsiteX0" fmla="*/ 1894 w 641138"/>
              <a:gd name="connsiteY0" fmla="*/ 1358 h 583293"/>
              <a:gd name="connsiteX1" fmla="*/ 403962 w 641138"/>
              <a:gd name="connsiteY1" fmla="*/ 253110 h 583293"/>
              <a:gd name="connsiteX2" fmla="*/ 641138 w 641138"/>
              <a:gd name="connsiteY2" fmla="*/ 570983 h 583293"/>
              <a:gd name="connsiteX3" fmla="*/ 269050 w 641138"/>
              <a:gd name="connsiteY3" fmla="*/ 364203 h 583293"/>
              <a:gd name="connsiteX4" fmla="*/ 1894 w 641138"/>
              <a:gd name="connsiteY4" fmla="*/ 1358 h 583293"/>
              <a:gd name="connsiteX0" fmla="*/ 2710 w 641954"/>
              <a:gd name="connsiteY0" fmla="*/ 1851 h 583786"/>
              <a:gd name="connsiteX1" fmla="*/ 434758 w 641954"/>
              <a:gd name="connsiteY1" fmla="*/ 238613 h 583786"/>
              <a:gd name="connsiteX2" fmla="*/ 641954 w 641954"/>
              <a:gd name="connsiteY2" fmla="*/ 571476 h 583786"/>
              <a:gd name="connsiteX3" fmla="*/ 269866 w 641954"/>
              <a:gd name="connsiteY3" fmla="*/ 364696 h 583786"/>
              <a:gd name="connsiteX4" fmla="*/ 2710 w 641954"/>
              <a:gd name="connsiteY4" fmla="*/ 1851 h 5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954" h="583786">
                <a:moveTo>
                  <a:pt x="2710" y="1851"/>
                </a:moveTo>
                <a:cubicBezTo>
                  <a:pt x="30192" y="-19163"/>
                  <a:pt x="328217" y="143676"/>
                  <a:pt x="434758" y="238613"/>
                </a:cubicBezTo>
                <a:cubicBezTo>
                  <a:pt x="541299" y="333551"/>
                  <a:pt x="641954" y="511823"/>
                  <a:pt x="641954" y="571476"/>
                </a:cubicBezTo>
                <a:cubicBezTo>
                  <a:pt x="641954" y="631129"/>
                  <a:pt x="376407" y="459634"/>
                  <a:pt x="269866" y="364696"/>
                </a:cubicBezTo>
                <a:cubicBezTo>
                  <a:pt x="163325" y="269759"/>
                  <a:pt x="-24772" y="22865"/>
                  <a:pt x="2710" y="185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3"/>
          <p:cNvSpPr/>
          <p:nvPr/>
        </p:nvSpPr>
        <p:spPr>
          <a:xfrm>
            <a:off x="7193784" y="3452580"/>
            <a:ext cx="524285" cy="614473"/>
          </a:xfrm>
          <a:custGeom>
            <a:avLst/>
            <a:gdLst>
              <a:gd name="connsiteX0" fmla="*/ 0 w 792088"/>
              <a:gd name="connsiteY0" fmla="*/ 108012 h 216024"/>
              <a:gd name="connsiteX1" fmla="*/ 396044 w 792088"/>
              <a:gd name="connsiteY1" fmla="*/ 0 h 216024"/>
              <a:gd name="connsiteX2" fmla="*/ 792088 w 792088"/>
              <a:gd name="connsiteY2" fmla="*/ 108012 h 216024"/>
              <a:gd name="connsiteX3" fmla="*/ 396044 w 792088"/>
              <a:gd name="connsiteY3" fmla="*/ 216024 h 216024"/>
              <a:gd name="connsiteX4" fmla="*/ 0 w 792088"/>
              <a:gd name="connsiteY4" fmla="*/ 108012 h 216024"/>
              <a:gd name="connsiteX0" fmla="*/ 0 w 792088"/>
              <a:gd name="connsiteY0" fmla="*/ 725305 h 730854"/>
              <a:gd name="connsiteX1" fmla="*/ 396044 w 792088"/>
              <a:gd name="connsiteY1" fmla="*/ 32677 h 730854"/>
              <a:gd name="connsiteX2" fmla="*/ 792088 w 792088"/>
              <a:gd name="connsiteY2" fmla="*/ 140689 h 730854"/>
              <a:gd name="connsiteX3" fmla="*/ 396044 w 792088"/>
              <a:gd name="connsiteY3" fmla="*/ 248701 h 730854"/>
              <a:gd name="connsiteX4" fmla="*/ 0 w 792088"/>
              <a:gd name="connsiteY4" fmla="*/ 725305 h 730854"/>
              <a:gd name="connsiteX0" fmla="*/ 266 w 792354"/>
              <a:gd name="connsiteY0" fmla="*/ 725305 h 741230"/>
              <a:gd name="connsiteX1" fmla="*/ 396310 w 792354"/>
              <a:gd name="connsiteY1" fmla="*/ 32677 h 741230"/>
              <a:gd name="connsiteX2" fmla="*/ 792354 w 792354"/>
              <a:gd name="connsiteY2" fmla="*/ 140689 h 741230"/>
              <a:gd name="connsiteX3" fmla="*/ 456271 w 792354"/>
              <a:gd name="connsiteY3" fmla="*/ 488543 h 741230"/>
              <a:gd name="connsiteX4" fmla="*/ 266 w 792354"/>
              <a:gd name="connsiteY4" fmla="*/ 725305 h 741230"/>
              <a:gd name="connsiteX0" fmla="*/ 432 w 792520"/>
              <a:gd name="connsiteY0" fmla="*/ 598999 h 602214"/>
              <a:gd name="connsiteX1" fmla="*/ 381486 w 792520"/>
              <a:gd name="connsiteY1" fmla="*/ 191184 h 602214"/>
              <a:gd name="connsiteX2" fmla="*/ 792520 w 792520"/>
              <a:gd name="connsiteY2" fmla="*/ 14383 h 602214"/>
              <a:gd name="connsiteX3" fmla="*/ 456437 w 792520"/>
              <a:gd name="connsiteY3" fmla="*/ 362237 h 602214"/>
              <a:gd name="connsiteX4" fmla="*/ 432 w 792520"/>
              <a:gd name="connsiteY4" fmla="*/ 598999 h 602214"/>
              <a:gd name="connsiteX0" fmla="*/ 637 w 687794"/>
              <a:gd name="connsiteY0" fmla="*/ 447526 h 456426"/>
              <a:gd name="connsiteX1" fmla="*/ 276760 w 687794"/>
              <a:gd name="connsiteY1" fmla="*/ 189613 h 456426"/>
              <a:gd name="connsiteX2" fmla="*/ 687794 w 687794"/>
              <a:gd name="connsiteY2" fmla="*/ 12812 h 456426"/>
              <a:gd name="connsiteX3" fmla="*/ 351711 w 687794"/>
              <a:gd name="connsiteY3" fmla="*/ 360666 h 456426"/>
              <a:gd name="connsiteX4" fmla="*/ 637 w 687794"/>
              <a:gd name="connsiteY4" fmla="*/ 447526 h 456426"/>
              <a:gd name="connsiteX0" fmla="*/ 529 w 732657"/>
              <a:gd name="connsiteY0" fmla="*/ 523221 h 527979"/>
              <a:gd name="connsiteX1" fmla="*/ 321623 w 732657"/>
              <a:gd name="connsiteY1" fmla="*/ 190357 h 527979"/>
              <a:gd name="connsiteX2" fmla="*/ 732657 w 732657"/>
              <a:gd name="connsiteY2" fmla="*/ 13556 h 527979"/>
              <a:gd name="connsiteX3" fmla="*/ 396574 w 732657"/>
              <a:gd name="connsiteY3" fmla="*/ 361410 h 527979"/>
              <a:gd name="connsiteX4" fmla="*/ 529 w 732657"/>
              <a:gd name="connsiteY4" fmla="*/ 523221 h 5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657" h="527979">
                <a:moveTo>
                  <a:pt x="529" y="523221"/>
                </a:moveTo>
                <a:cubicBezTo>
                  <a:pt x="-11963" y="494712"/>
                  <a:pt x="199602" y="275301"/>
                  <a:pt x="321623" y="190357"/>
                </a:cubicBezTo>
                <a:cubicBezTo>
                  <a:pt x="443644" y="105413"/>
                  <a:pt x="732657" y="-46097"/>
                  <a:pt x="732657" y="13556"/>
                </a:cubicBezTo>
                <a:cubicBezTo>
                  <a:pt x="732657" y="73209"/>
                  <a:pt x="518595" y="276466"/>
                  <a:pt x="396574" y="361410"/>
                </a:cubicBezTo>
                <a:cubicBezTo>
                  <a:pt x="274553" y="446354"/>
                  <a:pt x="13021" y="551730"/>
                  <a:pt x="529" y="52322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6"/>
          <p:cNvSpPr/>
          <p:nvPr/>
        </p:nvSpPr>
        <p:spPr>
          <a:xfrm>
            <a:off x="6263846" y="2852936"/>
            <a:ext cx="477134" cy="621372"/>
          </a:xfrm>
          <a:custGeom>
            <a:avLst/>
            <a:gdLst>
              <a:gd name="connsiteX0" fmla="*/ 0 w 864096"/>
              <a:gd name="connsiteY0" fmla="*/ 108012 h 216024"/>
              <a:gd name="connsiteX1" fmla="*/ 432048 w 864096"/>
              <a:gd name="connsiteY1" fmla="*/ 0 h 216024"/>
              <a:gd name="connsiteX2" fmla="*/ 864096 w 864096"/>
              <a:gd name="connsiteY2" fmla="*/ 108012 h 216024"/>
              <a:gd name="connsiteX3" fmla="*/ 432048 w 864096"/>
              <a:gd name="connsiteY3" fmla="*/ 216024 h 216024"/>
              <a:gd name="connsiteX4" fmla="*/ 0 w 864096"/>
              <a:gd name="connsiteY4" fmla="*/ 108012 h 216024"/>
              <a:gd name="connsiteX0" fmla="*/ 0 w 894077"/>
              <a:gd name="connsiteY0" fmla="*/ 129479 h 556968"/>
              <a:gd name="connsiteX1" fmla="*/ 432048 w 894077"/>
              <a:gd name="connsiteY1" fmla="*/ 21467 h 556968"/>
              <a:gd name="connsiteX2" fmla="*/ 894077 w 894077"/>
              <a:gd name="connsiteY2" fmla="*/ 549203 h 556968"/>
              <a:gd name="connsiteX3" fmla="*/ 432048 w 894077"/>
              <a:gd name="connsiteY3" fmla="*/ 237491 h 556968"/>
              <a:gd name="connsiteX4" fmla="*/ 0 w 894077"/>
              <a:gd name="connsiteY4" fmla="*/ 129479 h 556968"/>
              <a:gd name="connsiteX0" fmla="*/ 0 w 969028"/>
              <a:gd name="connsiteY0" fmla="*/ 17112 h 715532"/>
              <a:gd name="connsiteX1" fmla="*/ 506999 w 969028"/>
              <a:gd name="connsiteY1" fmla="*/ 178923 h 715532"/>
              <a:gd name="connsiteX2" fmla="*/ 969028 w 969028"/>
              <a:gd name="connsiteY2" fmla="*/ 706659 h 715532"/>
              <a:gd name="connsiteX3" fmla="*/ 506999 w 969028"/>
              <a:gd name="connsiteY3" fmla="*/ 394947 h 715532"/>
              <a:gd name="connsiteX4" fmla="*/ 0 w 969028"/>
              <a:gd name="connsiteY4" fmla="*/ 17112 h 715532"/>
              <a:gd name="connsiteX0" fmla="*/ 400 w 969428"/>
              <a:gd name="connsiteY0" fmla="*/ 11123 h 711067"/>
              <a:gd name="connsiteX1" fmla="*/ 507399 w 969428"/>
              <a:gd name="connsiteY1" fmla="*/ 172934 h 711067"/>
              <a:gd name="connsiteX2" fmla="*/ 969428 w 969428"/>
              <a:gd name="connsiteY2" fmla="*/ 700670 h 711067"/>
              <a:gd name="connsiteX3" fmla="*/ 432449 w 969428"/>
              <a:gd name="connsiteY3" fmla="*/ 433929 h 711067"/>
              <a:gd name="connsiteX4" fmla="*/ 400 w 969428"/>
              <a:gd name="connsiteY4" fmla="*/ 11123 h 711067"/>
              <a:gd name="connsiteX0" fmla="*/ 3132 w 972160"/>
              <a:gd name="connsiteY0" fmla="*/ 3250 h 703194"/>
              <a:gd name="connsiteX1" fmla="*/ 660033 w 972160"/>
              <a:gd name="connsiteY1" fmla="*/ 255002 h 703194"/>
              <a:gd name="connsiteX2" fmla="*/ 972160 w 972160"/>
              <a:gd name="connsiteY2" fmla="*/ 692797 h 703194"/>
              <a:gd name="connsiteX3" fmla="*/ 435181 w 972160"/>
              <a:gd name="connsiteY3" fmla="*/ 426056 h 703194"/>
              <a:gd name="connsiteX4" fmla="*/ 3132 w 972160"/>
              <a:gd name="connsiteY4" fmla="*/ 3250 h 703194"/>
              <a:gd name="connsiteX0" fmla="*/ 3023 w 897100"/>
              <a:gd name="connsiteY0" fmla="*/ 3130 h 659845"/>
              <a:gd name="connsiteX1" fmla="*/ 659924 w 897100"/>
              <a:gd name="connsiteY1" fmla="*/ 254882 h 659845"/>
              <a:gd name="connsiteX2" fmla="*/ 897100 w 897100"/>
              <a:gd name="connsiteY2" fmla="*/ 647706 h 659845"/>
              <a:gd name="connsiteX3" fmla="*/ 435072 w 897100"/>
              <a:gd name="connsiteY3" fmla="*/ 425936 h 659845"/>
              <a:gd name="connsiteX4" fmla="*/ 3023 w 897100"/>
              <a:gd name="connsiteY4" fmla="*/ 3130 h 659845"/>
              <a:gd name="connsiteX0" fmla="*/ 7582 w 646826"/>
              <a:gd name="connsiteY0" fmla="*/ 4573 h 585732"/>
              <a:gd name="connsiteX1" fmla="*/ 409650 w 646826"/>
              <a:gd name="connsiteY1" fmla="*/ 181374 h 585732"/>
              <a:gd name="connsiteX2" fmla="*/ 646826 w 646826"/>
              <a:gd name="connsiteY2" fmla="*/ 574198 h 585732"/>
              <a:gd name="connsiteX3" fmla="*/ 184798 w 646826"/>
              <a:gd name="connsiteY3" fmla="*/ 352428 h 585732"/>
              <a:gd name="connsiteX4" fmla="*/ 7582 w 646826"/>
              <a:gd name="connsiteY4" fmla="*/ 4573 h 585732"/>
              <a:gd name="connsiteX0" fmla="*/ 1037 w 640281"/>
              <a:gd name="connsiteY0" fmla="*/ 4573 h 585732"/>
              <a:gd name="connsiteX1" fmla="*/ 403105 w 640281"/>
              <a:gd name="connsiteY1" fmla="*/ 181374 h 585732"/>
              <a:gd name="connsiteX2" fmla="*/ 640281 w 640281"/>
              <a:gd name="connsiteY2" fmla="*/ 574198 h 585732"/>
              <a:gd name="connsiteX3" fmla="*/ 298174 w 640281"/>
              <a:gd name="connsiteY3" fmla="*/ 352428 h 585732"/>
              <a:gd name="connsiteX4" fmla="*/ 1037 w 640281"/>
              <a:gd name="connsiteY4" fmla="*/ 4573 h 585732"/>
              <a:gd name="connsiteX0" fmla="*/ 4975 w 644219"/>
              <a:gd name="connsiteY0" fmla="*/ 5235 h 587170"/>
              <a:gd name="connsiteX1" fmla="*/ 407043 w 644219"/>
              <a:gd name="connsiteY1" fmla="*/ 182036 h 587170"/>
              <a:gd name="connsiteX2" fmla="*/ 644219 w 644219"/>
              <a:gd name="connsiteY2" fmla="*/ 574860 h 587170"/>
              <a:gd name="connsiteX3" fmla="*/ 212171 w 644219"/>
              <a:gd name="connsiteY3" fmla="*/ 368080 h 587170"/>
              <a:gd name="connsiteX4" fmla="*/ 4975 w 644219"/>
              <a:gd name="connsiteY4" fmla="*/ 5235 h 587170"/>
              <a:gd name="connsiteX0" fmla="*/ 4975 w 644219"/>
              <a:gd name="connsiteY0" fmla="*/ 1358 h 583293"/>
              <a:gd name="connsiteX1" fmla="*/ 407043 w 644219"/>
              <a:gd name="connsiteY1" fmla="*/ 253110 h 583293"/>
              <a:gd name="connsiteX2" fmla="*/ 644219 w 644219"/>
              <a:gd name="connsiteY2" fmla="*/ 570983 h 583293"/>
              <a:gd name="connsiteX3" fmla="*/ 212171 w 644219"/>
              <a:gd name="connsiteY3" fmla="*/ 364203 h 583293"/>
              <a:gd name="connsiteX4" fmla="*/ 4975 w 644219"/>
              <a:gd name="connsiteY4" fmla="*/ 1358 h 583293"/>
              <a:gd name="connsiteX0" fmla="*/ 1894 w 641138"/>
              <a:gd name="connsiteY0" fmla="*/ 1358 h 583293"/>
              <a:gd name="connsiteX1" fmla="*/ 403962 w 641138"/>
              <a:gd name="connsiteY1" fmla="*/ 253110 h 583293"/>
              <a:gd name="connsiteX2" fmla="*/ 641138 w 641138"/>
              <a:gd name="connsiteY2" fmla="*/ 570983 h 583293"/>
              <a:gd name="connsiteX3" fmla="*/ 269050 w 641138"/>
              <a:gd name="connsiteY3" fmla="*/ 364203 h 583293"/>
              <a:gd name="connsiteX4" fmla="*/ 1894 w 641138"/>
              <a:gd name="connsiteY4" fmla="*/ 1358 h 583293"/>
              <a:gd name="connsiteX0" fmla="*/ 2710 w 641954"/>
              <a:gd name="connsiteY0" fmla="*/ 1851 h 583786"/>
              <a:gd name="connsiteX1" fmla="*/ 434758 w 641954"/>
              <a:gd name="connsiteY1" fmla="*/ 238613 h 583786"/>
              <a:gd name="connsiteX2" fmla="*/ 641954 w 641954"/>
              <a:gd name="connsiteY2" fmla="*/ 571476 h 583786"/>
              <a:gd name="connsiteX3" fmla="*/ 269866 w 641954"/>
              <a:gd name="connsiteY3" fmla="*/ 364696 h 583786"/>
              <a:gd name="connsiteX4" fmla="*/ 2710 w 641954"/>
              <a:gd name="connsiteY4" fmla="*/ 1851 h 5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954" h="583786">
                <a:moveTo>
                  <a:pt x="2710" y="1851"/>
                </a:moveTo>
                <a:cubicBezTo>
                  <a:pt x="30192" y="-19163"/>
                  <a:pt x="328217" y="143676"/>
                  <a:pt x="434758" y="238613"/>
                </a:cubicBezTo>
                <a:cubicBezTo>
                  <a:pt x="541299" y="333551"/>
                  <a:pt x="641954" y="511823"/>
                  <a:pt x="641954" y="571476"/>
                </a:cubicBezTo>
                <a:cubicBezTo>
                  <a:pt x="641954" y="631129"/>
                  <a:pt x="376407" y="459634"/>
                  <a:pt x="269866" y="364696"/>
                </a:cubicBezTo>
                <a:cubicBezTo>
                  <a:pt x="163325" y="269759"/>
                  <a:pt x="-24772" y="22865"/>
                  <a:pt x="2710" y="185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6"/>
          <p:cNvSpPr/>
          <p:nvPr/>
        </p:nvSpPr>
        <p:spPr>
          <a:xfrm>
            <a:off x="7121777" y="2924944"/>
            <a:ext cx="431158" cy="583998"/>
          </a:xfrm>
          <a:custGeom>
            <a:avLst/>
            <a:gdLst>
              <a:gd name="connsiteX0" fmla="*/ 0 w 864096"/>
              <a:gd name="connsiteY0" fmla="*/ 108012 h 216024"/>
              <a:gd name="connsiteX1" fmla="*/ 432048 w 864096"/>
              <a:gd name="connsiteY1" fmla="*/ 0 h 216024"/>
              <a:gd name="connsiteX2" fmla="*/ 864096 w 864096"/>
              <a:gd name="connsiteY2" fmla="*/ 108012 h 216024"/>
              <a:gd name="connsiteX3" fmla="*/ 432048 w 864096"/>
              <a:gd name="connsiteY3" fmla="*/ 216024 h 216024"/>
              <a:gd name="connsiteX4" fmla="*/ 0 w 864096"/>
              <a:gd name="connsiteY4" fmla="*/ 108012 h 216024"/>
              <a:gd name="connsiteX0" fmla="*/ 0 w 894077"/>
              <a:gd name="connsiteY0" fmla="*/ 129479 h 556968"/>
              <a:gd name="connsiteX1" fmla="*/ 432048 w 894077"/>
              <a:gd name="connsiteY1" fmla="*/ 21467 h 556968"/>
              <a:gd name="connsiteX2" fmla="*/ 894077 w 894077"/>
              <a:gd name="connsiteY2" fmla="*/ 549203 h 556968"/>
              <a:gd name="connsiteX3" fmla="*/ 432048 w 894077"/>
              <a:gd name="connsiteY3" fmla="*/ 237491 h 556968"/>
              <a:gd name="connsiteX4" fmla="*/ 0 w 894077"/>
              <a:gd name="connsiteY4" fmla="*/ 129479 h 556968"/>
              <a:gd name="connsiteX0" fmla="*/ 0 w 969028"/>
              <a:gd name="connsiteY0" fmla="*/ 17112 h 715532"/>
              <a:gd name="connsiteX1" fmla="*/ 506999 w 969028"/>
              <a:gd name="connsiteY1" fmla="*/ 178923 h 715532"/>
              <a:gd name="connsiteX2" fmla="*/ 969028 w 969028"/>
              <a:gd name="connsiteY2" fmla="*/ 706659 h 715532"/>
              <a:gd name="connsiteX3" fmla="*/ 506999 w 969028"/>
              <a:gd name="connsiteY3" fmla="*/ 394947 h 715532"/>
              <a:gd name="connsiteX4" fmla="*/ 0 w 969028"/>
              <a:gd name="connsiteY4" fmla="*/ 17112 h 715532"/>
              <a:gd name="connsiteX0" fmla="*/ 400 w 969428"/>
              <a:gd name="connsiteY0" fmla="*/ 11123 h 711067"/>
              <a:gd name="connsiteX1" fmla="*/ 507399 w 969428"/>
              <a:gd name="connsiteY1" fmla="*/ 172934 h 711067"/>
              <a:gd name="connsiteX2" fmla="*/ 969428 w 969428"/>
              <a:gd name="connsiteY2" fmla="*/ 700670 h 711067"/>
              <a:gd name="connsiteX3" fmla="*/ 432449 w 969428"/>
              <a:gd name="connsiteY3" fmla="*/ 433929 h 711067"/>
              <a:gd name="connsiteX4" fmla="*/ 400 w 969428"/>
              <a:gd name="connsiteY4" fmla="*/ 11123 h 711067"/>
              <a:gd name="connsiteX0" fmla="*/ 3132 w 972160"/>
              <a:gd name="connsiteY0" fmla="*/ 3250 h 703194"/>
              <a:gd name="connsiteX1" fmla="*/ 660033 w 972160"/>
              <a:gd name="connsiteY1" fmla="*/ 255002 h 703194"/>
              <a:gd name="connsiteX2" fmla="*/ 972160 w 972160"/>
              <a:gd name="connsiteY2" fmla="*/ 692797 h 703194"/>
              <a:gd name="connsiteX3" fmla="*/ 435181 w 972160"/>
              <a:gd name="connsiteY3" fmla="*/ 426056 h 703194"/>
              <a:gd name="connsiteX4" fmla="*/ 3132 w 972160"/>
              <a:gd name="connsiteY4" fmla="*/ 3250 h 703194"/>
              <a:gd name="connsiteX0" fmla="*/ 3023 w 897100"/>
              <a:gd name="connsiteY0" fmla="*/ 3130 h 659845"/>
              <a:gd name="connsiteX1" fmla="*/ 659924 w 897100"/>
              <a:gd name="connsiteY1" fmla="*/ 254882 h 659845"/>
              <a:gd name="connsiteX2" fmla="*/ 897100 w 897100"/>
              <a:gd name="connsiteY2" fmla="*/ 647706 h 659845"/>
              <a:gd name="connsiteX3" fmla="*/ 435072 w 897100"/>
              <a:gd name="connsiteY3" fmla="*/ 425936 h 659845"/>
              <a:gd name="connsiteX4" fmla="*/ 3023 w 897100"/>
              <a:gd name="connsiteY4" fmla="*/ 3130 h 659845"/>
              <a:gd name="connsiteX0" fmla="*/ 7582 w 646826"/>
              <a:gd name="connsiteY0" fmla="*/ 4573 h 585732"/>
              <a:gd name="connsiteX1" fmla="*/ 409650 w 646826"/>
              <a:gd name="connsiteY1" fmla="*/ 181374 h 585732"/>
              <a:gd name="connsiteX2" fmla="*/ 646826 w 646826"/>
              <a:gd name="connsiteY2" fmla="*/ 574198 h 585732"/>
              <a:gd name="connsiteX3" fmla="*/ 184798 w 646826"/>
              <a:gd name="connsiteY3" fmla="*/ 352428 h 585732"/>
              <a:gd name="connsiteX4" fmla="*/ 7582 w 646826"/>
              <a:gd name="connsiteY4" fmla="*/ 4573 h 585732"/>
              <a:gd name="connsiteX0" fmla="*/ 1037 w 640281"/>
              <a:gd name="connsiteY0" fmla="*/ 4573 h 585732"/>
              <a:gd name="connsiteX1" fmla="*/ 403105 w 640281"/>
              <a:gd name="connsiteY1" fmla="*/ 181374 h 585732"/>
              <a:gd name="connsiteX2" fmla="*/ 640281 w 640281"/>
              <a:gd name="connsiteY2" fmla="*/ 574198 h 585732"/>
              <a:gd name="connsiteX3" fmla="*/ 298174 w 640281"/>
              <a:gd name="connsiteY3" fmla="*/ 352428 h 585732"/>
              <a:gd name="connsiteX4" fmla="*/ 1037 w 640281"/>
              <a:gd name="connsiteY4" fmla="*/ 4573 h 585732"/>
              <a:gd name="connsiteX0" fmla="*/ 4975 w 644219"/>
              <a:gd name="connsiteY0" fmla="*/ 5235 h 587170"/>
              <a:gd name="connsiteX1" fmla="*/ 407043 w 644219"/>
              <a:gd name="connsiteY1" fmla="*/ 182036 h 587170"/>
              <a:gd name="connsiteX2" fmla="*/ 644219 w 644219"/>
              <a:gd name="connsiteY2" fmla="*/ 574860 h 587170"/>
              <a:gd name="connsiteX3" fmla="*/ 212171 w 644219"/>
              <a:gd name="connsiteY3" fmla="*/ 368080 h 587170"/>
              <a:gd name="connsiteX4" fmla="*/ 4975 w 644219"/>
              <a:gd name="connsiteY4" fmla="*/ 5235 h 587170"/>
              <a:gd name="connsiteX0" fmla="*/ 4975 w 644219"/>
              <a:gd name="connsiteY0" fmla="*/ 1358 h 583293"/>
              <a:gd name="connsiteX1" fmla="*/ 407043 w 644219"/>
              <a:gd name="connsiteY1" fmla="*/ 253110 h 583293"/>
              <a:gd name="connsiteX2" fmla="*/ 644219 w 644219"/>
              <a:gd name="connsiteY2" fmla="*/ 570983 h 583293"/>
              <a:gd name="connsiteX3" fmla="*/ 212171 w 644219"/>
              <a:gd name="connsiteY3" fmla="*/ 364203 h 583293"/>
              <a:gd name="connsiteX4" fmla="*/ 4975 w 644219"/>
              <a:gd name="connsiteY4" fmla="*/ 1358 h 583293"/>
              <a:gd name="connsiteX0" fmla="*/ 1894 w 641138"/>
              <a:gd name="connsiteY0" fmla="*/ 1358 h 583293"/>
              <a:gd name="connsiteX1" fmla="*/ 403962 w 641138"/>
              <a:gd name="connsiteY1" fmla="*/ 253110 h 583293"/>
              <a:gd name="connsiteX2" fmla="*/ 641138 w 641138"/>
              <a:gd name="connsiteY2" fmla="*/ 570983 h 583293"/>
              <a:gd name="connsiteX3" fmla="*/ 269050 w 641138"/>
              <a:gd name="connsiteY3" fmla="*/ 364203 h 583293"/>
              <a:gd name="connsiteX4" fmla="*/ 1894 w 641138"/>
              <a:gd name="connsiteY4" fmla="*/ 1358 h 583293"/>
              <a:gd name="connsiteX0" fmla="*/ 2710 w 641954"/>
              <a:gd name="connsiteY0" fmla="*/ 1851 h 583786"/>
              <a:gd name="connsiteX1" fmla="*/ 434758 w 641954"/>
              <a:gd name="connsiteY1" fmla="*/ 238613 h 583786"/>
              <a:gd name="connsiteX2" fmla="*/ 641954 w 641954"/>
              <a:gd name="connsiteY2" fmla="*/ 571476 h 583786"/>
              <a:gd name="connsiteX3" fmla="*/ 269866 w 641954"/>
              <a:gd name="connsiteY3" fmla="*/ 364696 h 583786"/>
              <a:gd name="connsiteX4" fmla="*/ 2710 w 641954"/>
              <a:gd name="connsiteY4" fmla="*/ 1851 h 5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954" h="583786">
                <a:moveTo>
                  <a:pt x="2710" y="1851"/>
                </a:moveTo>
                <a:cubicBezTo>
                  <a:pt x="30192" y="-19163"/>
                  <a:pt x="328217" y="143676"/>
                  <a:pt x="434758" y="238613"/>
                </a:cubicBezTo>
                <a:cubicBezTo>
                  <a:pt x="541299" y="333551"/>
                  <a:pt x="641954" y="511823"/>
                  <a:pt x="641954" y="571476"/>
                </a:cubicBezTo>
                <a:cubicBezTo>
                  <a:pt x="641954" y="631129"/>
                  <a:pt x="376407" y="459634"/>
                  <a:pt x="269866" y="364696"/>
                </a:cubicBezTo>
                <a:cubicBezTo>
                  <a:pt x="163325" y="269759"/>
                  <a:pt x="-24772" y="22865"/>
                  <a:pt x="2710" y="185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495261" y="4626841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403123" y="4693169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292080" y="4720782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6233115" y="4576132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6140977" y="4642460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6029934" y="4670073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924619" y="4597497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832481" y="4663825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732240" y="4691438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5959371" y="4007145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5867233" y="4073473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5756190" y="4101086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6766315" y="3993425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6674177" y="4059753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6563134" y="4087366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7529827" y="3957772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7437689" y="4024100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7326646" y="4051713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5454438" y="3474513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5362300" y="3540841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5251257" y="3568454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6260814" y="3474513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6168676" y="3540841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6057633" y="3568454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7024326" y="3496012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6932188" y="3562340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6821145" y="3589953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6001926" y="2927593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5909788" y="2993921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5798745" y="3021534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6836878" y="2898449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744740" y="2964777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6633697" y="2992390"/>
            <a:ext cx="260255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7646742" y="2862228"/>
            <a:ext cx="286280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7554604" y="2928556"/>
            <a:ext cx="286280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7443561" y="2956169"/>
            <a:ext cx="286280" cy="29239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3"/>
          <p:cNvSpPr/>
          <p:nvPr/>
        </p:nvSpPr>
        <p:spPr>
          <a:xfrm>
            <a:off x="1259631" y="4589586"/>
            <a:ext cx="607261" cy="495598"/>
          </a:xfrm>
          <a:custGeom>
            <a:avLst/>
            <a:gdLst>
              <a:gd name="connsiteX0" fmla="*/ 0 w 792088"/>
              <a:gd name="connsiteY0" fmla="*/ 108012 h 216024"/>
              <a:gd name="connsiteX1" fmla="*/ 396044 w 792088"/>
              <a:gd name="connsiteY1" fmla="*/ 0 h 216024"/>
              <a:gd name="connsiteX2" fmla="*/ 792088 w 792088"/>
              <a:gd name="connsiteY2" fmla="*/ 108012 h 216024"/>
              <a:gd name="connsiteX3" fmla="*/ 396044 w 792088"/>
              <a:gd name="connsiteY3" fmla="*/ 216024 h 216024"/>
              <a:gd name="connsiteX4" fmla="*/ 0 w 792088"/>
              <a:gd name="connsiteY4" fmla="*/ 108012 h 216024"/>
              <a:gd name="connsiteX0" fmla="*/ 0 w 792088"/>
              <a:gd name="connsiteY0" fmla="*/ 725305 h 730854"/>
              <a:gd name="connsiteX1" fmla="*/ 396044 w 792088"/>
              <a:gd name="connsiteY1" fmla="*/ 32677 h 730854"/>
              <a:gd name="connsiteX2" fmla="*/ 792088 w 792088"/>
              <a:gd name="connsiteY2" fmla="*/ 140689 h 730854"/>
              <a:gd name="connsiteX3" fmla="*/ 396044 w 792088"/>
              <a:gd name="connsiteY3" fmla="*/ 248701 h 730854"/>
              <a:gd name="connsiteX4" fmla="*/ 0 w 792088"/>
              <a:gd name="connsiteY4" fmla="*/ 725305 h 730854"/>
              <a:gd name="connsiteX0" fmla="*/ 266 w 792354"/>
              <a:gd name="connsiteY0" fmla="*/ 725305 h 741230"/>
              <a:gd name="connsiteX1" fmla="*/ 396310 w 792354"/>
              <a:gd name="connsiteY1" fmla="*/ 32677 h 741230"/>
              <a:gd name="connsiteX2" fmla="*/ 792354 w 792354"/>
              <a:gd name="connsiteY2" fmla="*/ 140689 h 741230"/>
              <a:gd name="connsiteX3" fmla="*/ 456271 w 792354"/>
              <a:gd name="connsiteY3" fmla="*/ 488543 h 741230"/>
              <a:gd name="connsiteX4" fmla="*/ 266 w 792354"/>
              <a:gd name="connsiteY4" fmla="*/ 725305 h 741230"/>
              <a:gd name="connsiteX0" fmla="*/ 432 w 792520"/>
              <a:gd name="connsiteY0" fmla="*/ 598999 h 602214"/>
              <a:gd name="connsiteX1" fmla="*/ 381486 w 792520"/>
              <a:gd name="connsiteY1" fmla="*/ 191184 h 602214"/>
              <a:gd name="connsiteX2" fmla="*/ 792520 w 792520"/>
              <a:gd name="connsiteY2" fmla="*/ 14383 h 602214"/>
              <a:gd name="connsiteX3" fmla="*/ 456437 w 792520"/>
              <a:gd name="connsiteY3" fmla="*/ 362237 h 602214"/>
              <a:gd name="connsiteX4" fmla="*/ 432 w 792520"/>
              <a:gd name="connsiteY4" fmla="*/ 598999 h 602214"/>
              <a:gd name="connsiteX0" fmla="*/ 637 w 687794"/>
              <a:gd name="connsiteY0" fmla="*/ 447526 h 456426"/>
              <a:gd name="connsiteX1" fmla="*/ 276760 w 687794"/>
              <a:gd name="connsiteY1" fmla="*/ 189613 h 456426"/>
              <a:gd name="connsiteX2" fmla="*/ 687794 w 687794"/>
              <a:gd name="connsiteY2" fmla="*/ 12812 h 456426"/>
              <a:gd name="connsiteX3" fmla="*/ 351711 w 687794"/>
              <a:gd name="connsiteY3" fmla="*/ 360666 h 456426"/>
              <a:gd name="connsiteX4" fmla="*/ 637 w 687794"/>
              <a:gd name="connsiteY4" fmla="*/ 447526 h 456426"/>
              <a:gd name="connsiteX0" fmla="*/ 529 w 732657"/>
              <a:gd name="connsiteY0" fmla="*/ 523221 h 527979"/>
              <a:gd name="connsiteX1" fmla="*/ 321623 w 732657"/>
              <a:gd name="connsiteY1" fmla="*/ 190357 h 527979"/>
              <a:gd name="connsiteX2" fmla="*/ 732657 w 732657"/>
              <a:gd name="connsiteY2" fmla="*/ 13556 h 527979"/>
              <a:gd name="connsiteX3" fmla="*/ 396574 w 732657"/>
              <a:gd name="connsiteY3" fmla="*/ 361410 h 527979"/>
              <a:gd name="connsiteX4" fmla="*/ 529 w 732657"/>
              <a:gd name="connsiteY4" fmla="*/ 523221 h 5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657" h="527979">
                <a:moveTo>
                  <a:pt x="529" y="523221"/>
                </a:moveTo>
                <a:cubicBezTo>
                  <a:pt x="-11963" y="494712"/>
                  <a:pt x="199602" y="275301"/>
                  <a:pt x="321623" y="190357"/>
                </a:cubicBezTo>
                <a:cubicBezTo>
                  <a:pt x="443644" y="105413"/>
                  <a:pt x="732657" y="-46097"/>
                  <a:pt x="732657" y="13556"/>
                </a:cubicBezTo>
                <a:cubicBezTo>
                  <a:pt x="732657" y="73209"/>
                  <a:pt x="518595" y="276466"/>
                  <a:pt x="396574" y="361410"/>
                </a:cubicBezTo>
                <a:cubicBezTo>
                  <a:pt x="274553" y="446354"/>
                  <a:pt x="13021" y="551730"/>
                  <a:pt x="529" y="52322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6"/>
          <p:cNvSpPr/>
          <p:nvPr/>
        </p:nvSpPr>
        <p:spPr>
          <a:xfrm>
            <a:off x="1115615" y="3943015"/>
            <a:ext cx="607261" cy="566105"/>
          </a:xfrm>
          <a:custGeom>
            <a:avLst/>
            <a:gdLst>
              <a:gd name="connsiteX0" fmla="*/ 0 w 864096"/>
              <a:gd name="connsiteY0" fmla="*/ 108012 h 216024"/>
              <a:gd name="connsiteX1" fmla="*/ 432048 w 864096"/>
              <a:gd name="connsiteY1" fmla="*/ 0 h 216024"/>
              <a:gd name="connsiteX2" fmla="*/ 864096 w 864096"/>
              <a:gd name="connsiteY2" fmla="*/ 108012 h 216024"/>
              <a:gd name="connsiteX3" fmla="*/ 432048 w 864096"/>
              <a:gd name="connsiteY3" fmla="*/ 216024 h 216024"/>
              <a:gd name="connsiteX4" fmla="*/ 0 w 864096"/>
              <a:gd name="connsiteY4" fmla="*/ 108012 h 216024"/>
              <a:gd name="connsiteX0" fmla="*/ 0 w 894077"/>
              <a:gd name="connsiteY0" fmla="*/ 129479 h 556968"/>
              <a:gd name="connsiteX1" fmla="*/ 432048 w 894077"/>
              <a:gd name="connsiteY1" fmla="*/ 21467 h 556968"/>
              <a:gd name="connsiteX2" fmla="*/ 894077 w 894077"/>
              <a:gd name="connsiteY2" fmla="*/ 549203 h 556968"/>
              <a:gd name="connsiteX3" fmla="*/ 432048 w 894077"/>
              <a:gd name="connsiteY3" fmla="*/ 237491 h 556968"/>
              <a:gd name="connsiteX4" fmla="*/ 0 w 894077"/>
              <a:gd name="connsiteY4" fmla="*/ 129479 h 556968"/>
              <a:gd name="connsiteX0" fmla="*/ 0 w 969028"/>
              <a:gd name="connsiteY0" fmla="*/ 17112 h 715532"/>
              <a:gd name="connsiteX1" fmla="*/ 506999 w 969028"/>
              <a:gd name="connsiteY1" fmla="*/ 178923 h 715532"/>
              <a:gd name="connsiteX2" fmla="*/ 969028 w 969028"/>
              <a:gd name="connsiteY2" fmla="*/ 706659 h 715532"/>
              <a:gd name="connsiteX3" fmla="*/ 506999 w 969028"/>
              <a:gd name="connsiteY3" fmla="*/ 394947 h 715532"/>
              <a:gd name="connsiteX4" fmla="*/ 0 w 969028"/>
              <a:gd name="connsiteY4" fmla="*/ 17112 h 715532"/>
              <a:gd name="connsiteX0" fmla="*/ 400 w 969428"/>
              <a:gd name="connsiteY0" fmla="*/ 11123 h 711067"/>
              <a:gd name="connsiteX1" fmla="*/ 507399 w 969428"/>
              <a:gd name="connsiteY1" fmla="*/ 172934 h 711067"/>
              <a:gd name="connsiteX2" fmla="*/ 969428 w 969428"/>
              <a:gd name="connsiteY2" fmla="*/ 700670 h 711067"/>
              <a:gd name="connsiteX3" fmla="*/ 432449 w 969428"/>
              <a:gd name="connsiteY3" fmla="*/ 433929 h 711067"/>
              <a:gd name="connsiteX4" fmla="*/ 400 w 969428"/>
              <a:gd name="connsiteY4" fmla="*/ 11123 h 711067"/>
              <a:gd name="connsiteX0" fmla="*/ 3132 w 972160"/>
              <a:gd name="connsiteY0" fmla="*/ 3250 h 703194"/>
              <a:gd name="connsiteX1" fmla="*/ 660033 w 972160"/>
              <a:gd name="connsiteY1" fmla="*/ 255002 h 703194"/>
              <a:gd name="connsiteX2" fmla="*/ 972160 w 972160"/>
              <a:gd name="connsiteY2" fmla="*/ 692797 h 703194"/>
              <a:gd name="connsiteX3" fmla="*/ 435181 w 972160"/>
              <a:gd name="connsiteY3" fmla="*/ 426056 h 703194"/>
              <a:gd name="connsiteX4" fmla="*/ 3132 w 972160"/>
              <a:gd name="connsiteY4" fmla="*/ 3250 h 703194"/>
              <a:gd name="connsiteX0" fmla="*/ 3023 w 897100"/>
              <a:gd name="connsiteY0" fmla="*/ 3130 h 659845"/>
              <a:gd name="connsiteX1" fmla="*/ 659924 w 897100"/>
              <a:gd name="connsiteY1" fmla="*/ 254882 h 659845"/>
              <a:gd name="connsiteX2" fmla="*/ 897100 w 897100"/>
              <a:gd name="connsiteY2" fmla="*/ 647706 h 659845"/>
              <a:gd name="connsiteX3" fmla="*/ 435072 w 897100"/>
              <a:gd name="connsiteY3" fmla="*/ 425936 h 659845"/>
              <a:gd name="connsiteX4" fmla="*/ 3023 w 897100"/>
              <a:gd name="connsiteY4" fmla="*/ 3130 h 659845"/>
              <a:gd name="connsiteX0" fmla="*/ 7582 w 646826"/>
              <a:gd name="connsiteY0" fmla="*/ 4573 h 585732"/>
              <a:gd name="connsiteX1" fmla="*/ 409650 w 646826"/>
              <a:gd name="connsiteY1" fmla="*/ 181374 h 585732"/>
              <a:gd name="connsiteX2" fmla="*/ 646826 w 646826"/>
              <a:gd name="connsiteY2" fmla="*/ 574198 h 585732"/>
              <a:gd name="connsiteX3" fmla="*/ 184798 w 646826"/>
              <a:gd name="connsiteY3" fmla="*/ 352428 h 585732"/>
              <a:gd name="connsiteX4" fmla="*/ 7582 w 646826"/>
              <a:gd name="connsiteY4" fmla="*/ 4573 h 585732"/>
              <a:gd name="connsiteX0" fmla="*/ 1037 w 640281"/>
              <a:gd name="connsiteY0" fmla="*/ 4573 h 585732"/>
              <a:gd name="connsiteX1" fmla="*/ 403105 w 640281"/>
              <a:gd name="connsiteY1" fmla="*/ 181374 h 585732"/>
              <a:gd name="connsiteX2" fmla="*/ 640281 w 640281"/>
              <a:gd name="connsiteY2" fmla="*/ 574198 h 585732"/>
              <a:gd name="connsiteX3" fmla="*/ 298174 w 640281"/>
              <a:gd name="connsiteY3" fmla="*/ 352428 h 585732"/>
              <a:gd name="connsiteX4" fmla="*/ 1037 w 640281"/>
              <a:gd name="connsiteY4" fmla="*/ 4573 h 585732"/>
              <a:gd name="connsiteX0" fmla="*/ 4975 w 644219"/>
              <a:gd name="connsiteY0" fmla="*/ 5235 h 587170"/>
              <a:gd name="connsiteX1" fmla="*/ 407043 w 644219"/>
              <a:gd name="connsiteY1" fmla="*/ 182036 h 587170"/>
              <a:gd name="connsiteX2" fmla="*/ 644219 w 644219"/>
              <a:gd name="connsiteY2" fmla="*/ 574860 h 587170"/>
              <a:gd name="connsiteX3" fmla="*/ 212171 w 644219"/>
              <a:gd name="connsiteY3" fmla="*/ 368080 h 587170"/>
              <a:gd name="connsiteX4" fmla="*/ 4975 w 644219"/>
              <a:gd name="connsiteY4" fmla="*/ 5235 h 587170"/>
              <a:gd name="connsiteX0" fmla="*/ 4975 w 644219"/>
              <a:gd name="connsiteY0" fmla="*/ 1358 h 583293"/>
              <a:gd name="connsiteX1" fmla="*/ 407043 w 644219"/>
              <a:gd name="connsiteY1" fmla="*/ 253110 h 583293"/>
              <a:gd name="connsiteX2" fmla="*/ 644219 w 644219"/>
              <a:gd name="connsiteY2" fmla="*/ 570983 h 583293"/>
              <a:gd name="connsiteX3" fmla="*/ 212171 w 644219"/>
              <a:gd name="connsiteY3" fmla="*/ 364203 h 583293"/>
              <a:gd name="connsiteX4" fmla="*/ 4975 w 644219"/>
              <a:gd name="connsiteY4" fmla="*/ 1358 h 583293"/>
              <a:gd name="connsiteX0" fmla="*/ 1894 w 641138"/>
              <a:gd name="connsiteY0" fmla="*/ 1358 h 583293"/>
              <a:gd name="connsiteX1" fmla="*/ 403962 w 641138"/>
              <a:gd name="connsiteY1" fmla="*/ 253110 h 583293"/>
              <a:gd name="connsiteX2" fmla="*/ 641138 w 641138"/>
              <a:gd name="connsiteY2" fmla="*/ 570983 h 583293"/>
              <a:gd name="connsiteX3" fmla="*/ 269050 w 641138"/>
              <a:gd name="connsiteY3" fmla="*/ 364203 h 583293"/>
              <a:gd name="connsiteX4" fmla="*/ 1894 w 641138"/>
              <a:gd name="connsiteY4" fmla="*/ 1358 h 583293"/>
              <a:gd name="connsiteX0" fmla="*/ 2710 w 641954"/>
              <a:gd name="connsiteY0" fmla="*/ 1851 h 583786"/>
              <a:gd name="connsiteX1" fmla="*/ 434758 w 641954"/>
              <a:gd name="connsiteY1" fmla="*/ 238613 h 583786"/>
              <a:gd name="connsiteX2" fmla="*/ 641954 w 641954"/>
              <a:gd name="connsiteY2" fmla="*/ 571476 h 583786"/>
              <a:gd name="connsiteX3" fmla="*/ 269866 w 641954"/>
              <a:gd name="connsiteY3" fmla="*/ 364696 h 583786"/>
              <a:gd name="connsiteX4" fmla="*/ 2710 w 641954"/>
              <a:gd name="connsiteY4" fmla="*/ 1851 h 5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954" h="583786">
                <a:moveTo>
                  <a:pt x="2710" y="1851"/>
                </a:moveTo>
                <a:cubicBezTo>
                  <a:pt x="30192" y="-19163"/>
                  <a:pt x="328217" y="143676"/>
                  <a:pt x="434758" y="238613"/>
                </a:cubicBezTo>
                <a:cubicBezTo>
                  <a:pt x="541299" y="333551"/>
                  <a:pt x="641954" y="511823"/>
                  <a:pt x="641954" y="571476"/>
                </a:cubicBezTo>
                <a:cubicBezTo>
                  <a:pt x="641954" y="631129"/>
                  <a:pt x="376407" y="459634"/>
                  <a:pt x="269866" y="364696"/>
                </a:cubicBezTo>
                <a:cubicBezTo>
                  <a:pt x="163325" y="269759"/>
                  <a:pt x="-24772" y="22865"/>
                  <a:pt x="2710" y="185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3"/>
          <p:cNvSpPr/>
          <p:nvPr/>
        </p:nvSpPr>
        <p:spPr>
          <a:xfrm>
            <a:off x="1835695" y="4589586"/>
            <a:ext cx="607261" cy="495598"/>
          </a:xfrm>
          <a:custGeom>
            <a:avLst/>
            <a:gdLst>
              <a:gd name="connsiteX0" fmla="*/ 0 w 792088"/>
              <a:gd name="connsiteY0" fmla="*/ 108012 h 216024"/>
              <a:gd name="connsiteX1" fmla="*/ 396044 w 792088"/>
              <a:gd name="connsiteY1" fmla="*/ 0 h 216024"/>
              <a:gd name="connsiteX2" fmla="*/ 792088 w 792088"/>
              <a:gd name="connsiteY2" fmla="*/ 108012 h 216024"/>
              <a:gd name="connsiteX3" fmla="*/ 396044 w 792088"/>
              <a:gd name="connsiteY3" fmla="*/ 216024 h 216024"/>
              <a:gd name="connsiteX4" fmla="*/ 0 w 792088"/>
              <a:gd name="connsiteY4" fmla="*/ 108012 h 216024"/>
              <a:gd name="connsiteX0" fmla="*/ 0 w 792088"/>
              <a:gd name="connsiteY0" fmla="*/ 725305 h 730854"/>
              <a:gd name="connsiteX1" fmla="*/ 396044 w 792088"/>
              <a:gd name="connsiteY1" fmla="*/ 32677 h 730854"/>
              <a:gd name="connsiteX2" fmla="*/ 792088 w 792088"/>
              <a:gd name="connsiteY2" fmla="*/ 140689 h 730854"/>
              <a:gd name="connsiteX3" fmla="*/ 396044 w 792088"/>
              <a:gd name="connsiteY3" fmla="*/ 248701 h 730854"/>
              <a:gd name="connsiteX4" fmla="*/ 0 w 792088"/>
              <a:gd name="connsiteY4" fmla="*/ 725305 h 730854"/>
              <a:gd name="connsiteX0" fmla="*/ 266 w 792354"/>
              <a:gd name="connsiteY0" fmla="*/ 725305 h 741230"/>
              <a:gd name="connsiteX1" fmla="*/ 396310 w 792354"/>
              <a:gd name="connsiteY1" fmla="*/ 32677 h 741230"/>
              <a:gd name="connsiteX2" fmla="*/ 792354 w 792354"/>
              <a:gd name="connsiteY2" fmla="*/ 140689 h 741230"/>
              <a:gd name="connsiteX3" fmla="*/ 456271 w 792354"/>
              <a:gd name="connsiteY3" fmla="*/ 488543 h 741230"/>
              <a:gd name="connsiteX4" fmla="*/ 266 w 792354"/>
              <a:gd name="connsiteY4" fmla="*/ 725305 h 741230"/>
              <a:gd name="connsiteX0" fmla="*/ 432 w 792520"/>
              <a:gd name="connsiteY0" fmla="*/ 598999 h 602214"/>
              <a:gd name="connsiteX1" fmla="*/ 381486 w 792520"/>
              <a:gd name="connsiteY1" fmla="*/ 191184 h 602214"/>
              <a:gd name="connsiteX2" fmla="*/ 792520 w 792520"/>
              <a:gd name="connsiteY2" fmla="*/ 14383 h 602214"/>
              <a:gd name="connsiteX3" fmla="*/ 456437 w 792520"/>
              <a:gd name="connsiteY3" fmla="*/ 362237 h 602214"/>
              <a:gd name="connsiteX4" fmla="*/ 432 w 792520"/>
              <a:gd name="connsiteY4" fmla="*/ 598999 h 602214"/>
              <a:gd name="connsiteX0" fmla="*/ 637 w 687794"/>
              <a:gd name="connsiteY0" fmla="*/ 447526 h 456426"/>
              <a:gd name="connsiteX1" fmla="*/ 276760 w 687794"/>
              <a:gd name="connsiteY1" fmla="*/ 189613 h 456426"/>
              <a:gd name="connsiteX2" fmla="*/ 687794 w 687794"/>
              <a:gd name="connsiteY2" fmla="*/ 12812 h 456426"/>
              <a:gd name="connsiteX3" fmla="*/ 351711 w 687794"/>
              <a:gd name="connsiteY3" fmla="*/ 360666 h 456426"/>
              <a:gd name="connsiteX4" fmla="*/ 637 w 687794"/>
              <a:gd name="connsiteY4" fmla="*/ 447526 h 456426"/>
              <a:gd name="connsiteX0" fmla="*/ 529 w 732657"/>
              <a:gd name="connsiteY0" fmla="*/ 523221 h 527979"/>
              <a:gd name="connsiteX1" fmla="*/ 321623 w 732657"/>
              <a:gd name="connsiteY1" fmla="*/ 190357 h 527979"/>
              <a:gd name="connsiteX2" fmla="*/ 732657 w 732657"/>
              <a:gd name="connsiteY2" fmla="*/ 13556 h 527979"/>
              <a:gd name="connsiteX3" fmla="*/ 396574 w 732657"/>
              <a:gd name="connsiteY3" fmla="*/ 361410 h 527979"/>
              <a:gd name="connsiteX4" fmla="*/ 529 w 732657"/>
              <a:gd name="connsiteY4" fmla="*/ 523221 h 5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657" h="527979">
                <a:moveTo>
                  <a:pt x="529" y="523221"/>
                </a:moveTo>
                <a:cubicBezTo>
                  <a:pt x="-11963" y="494712"/>
                  <a:pt x="199602" y="275301"/>
                  <a:pt x="321623" y="190357"/>
                </a:cubicBezTo>
                <a:cubicBezTo>
                  <a:pt x="443644" y="105413"/>
                  <a:pt x="732657" y="-46097"/>
                  <a:pt x="732657" y="13556"/>
                </a:cubicBezTo>
                <a:cubicBezTo>
                  <a:pt x="732657" y="73209"/>
                  <a:pt x="518595" y="276466"/>
                  <a:pt x="396574" y="361410"/>
                </a:cubicBezTo>
                <a:cubicBezTo>
                  <a:pt x="274553" y="446354"/>
                  <a:pt x="13021" y="551730"/>
                  <a:pt x="529" y="52322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3"/>
          <p:cNvSpPr/>
          <p:nvPr/>
        </p:nvSpPr>
        <p:spPr>
          <a:xfrm>
            <a:off x="2411759" y="4589586"/>
            <a:ext cx="607261" cy="495598"/>
          </a:xfrm>
          <a:custGeom>
            <a:avLst/>
            <a:gdLst>
              <a:gd name="connsiteX0" fmla="*/ 0 w 792088"/>
              <a:gd name="connsiteY0" fmla="*/ 108012 h 216024"/>
              <a:gd name="connsiteX1" fmla="*/ 396044 w 792088"/>
              <a:gd name="connsiteY1" fmla="*/ 0 h 216024"/>
              <a:gd name="connsiteX2" fmla="*/ 792088 w 792088"/>
              <a:gd name="connsiteY2" fmla="*/ 108012 h 216024"/>
              <a:gd name="connsiteX3" fmla="*/ 396044 w 792088"/>
              <a:gd name="connsiteY3" fmla="*/ 216024 h 216024"/>
              <a:gd name="connsiteX4" fmla="*/ 0 w 792088"/>
              <a:gd name="connsiteY4" fmla="*/ 108012 h 216024"/>
              <a:gd name="connsiteX0" fmla="*/ 0 w 792088"/>
              <a:gd name="connsiteY0" fmla="*/ 725305 h 730854"/>
              <a:gd name="connsiteX1" fmla="*/ 396044 w 792088"/>
              <a:gd name="connsiteY1" fmla="*/ 32677 h 730854"/>
              <a:gd name="connsiteX2" fmla="*/ 792088 w 792088"/>
              <a:gd name="connsiteY2" fmla="*/ 140689 h 730854"/>
              <a:gd name="connsiteX3" fmla="*/ 396044 w 792088"/>
              <a:gd name="connsiteY3" fmla="*/ 248701 h 730854"/>
              <a:gd name="connsiteX4" fmla="*/ 0 w 792088"/>
              <a:gd name="connsiteY4" fmla="*/ 725305 h 730854"/>
              <a:gd name="connsiteX0" fmla="*/ 266 w 792354"/>
              <a:gd name="connsiteY0" fmla="*/ 725305 h 741230"/>
              <a:gd name="connsiteX1" fmla="*/ 396310 w 792354"/>
              <a:gd name="connsiteY1" fmla="*/ 32677 h 741230"/>
              <a:gd name="connsiteX2" fmla="*/ 792354 w 792354"/>
              <a:gd name="connsiteY2" fmla="*/ 140689 h 741230"/>
              <a:gd name="connsiteX3" fmla="*/ 456271 w 792354"/>
              <a:gd name="connsiteY3" fmla="*/ 488543 h 741230"/>
              <a:gd name="connsiteX4" fmla="*/ 266 w 792354"/>
              <a:gd name="connsiteY4" fmla="*/ 725305 h 741230"/>
              <a:gd name="connsiteX0" fmla="*/ 432 w 792520"/>
              <a:gd name="connsiteY0" fmla="*/ 598999 h 602214"/>
              <a:gd name="connsiteX1" fmla="*/ 381486 w 792520"/>
              <a:gd name="connsiteY1" fmla="*/ 191184 h 602214"/>
              <a:gd name="connsiteX2" fmla="*/ 792520 w 792520"/>
              <a:gd name="connsiteY2" fmla="*/ 14383 h 602214"/>
              <a:gd name="connsiteX3" fmla="*/ 456437 w 792520"/>
              <a:gd name="connsiteY3" fmla="*/ 362237 h 602214"/>
              <a:gd name="connsiteX4" fmla="*/ 432 w 792520"/>
              <a:gd name="connsiteY4" fmla="*/ 598999 h 602214"/>
              <a:gd name="connsiteX0" fmla="*/ 637 w 687794"/>
              <a:gd name="connsiteY0" fmla="*/ 447526 h 456426"/>
              <a:gd name="connsiteX1" fmla="*/ 276760 w 687794"/>
              <a:gd name="connsiteY1" fmla="*/ 189613 h 456426"/>
              <a:gd name="connsiteX2" fmla="*/ 687794 w 687794"/>
              <a:gd name="connsiteY2" fmla="*/ 12812 h 456426"/>
              <a:gd name="connsiteX3" fmla="*/ 351711 w 687794"/>
              <a:gd name="connsiteY3" fmla="*/ 360666 h 456426"/>
              <a:gd name="connsiteX4" fmla="*/ 637 w 687794"/>
              <a:gd name="connsiteY4" fmla="*/ 447526 h 456426"/>
              <a:gd name="connsiteX0" fmla="*/ 529 w 732657"/>
              <a:gd name="connsiteY0" fmla="*/ 523221 h 527979"/>
              <a:gd name="connsiteX1" fmla="*/ 321623 w 732657"/>
              <a:gd name="connsiteY1" fmla="*/ 190357 h 527979"/>
              <a:gd name="connsiteX2" fmla="*/ 732657 w 732657"/>
              <a:gd name="connsiteY2" fmla="*/ 13556 h 527979"/>
              <a:gd name="connsiteX3" fmla="*/ 396574 w 732657"/>
              <a:gd name="connsiteY3" fmla="*/ 361410 h 527979"/>
              <a:gd name="connsiteX4" fmla="*/ 529 w 732657"/>
              <a:gd name="connsiteY4" fmla="*/ 523221 h 5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657" h="527979">
                <a:moveTo>
                  <a:pt x="529" y="523221"/>
                </a:moveTo>
                <a:cubicBezTo>
                  <a:pt x="-11963" y="494712"/>
                  <a:pt x="199602" y="275301"/>
                  <a:pt x="321623" y="190357"/>
                </a:cubicBezTo>
                <a:cubicBezTo>
                  <a:pt x="443644" y="105413"/>
                  <a:pt x="732657" y="-46097"/>
                  <a:pt x="732657" y="13556"/>
                </a:cubicBezTo>
                <a:cubicBezTo>
                  <a:pt x="732657" y="73209"/>
                  <a:pt x="518595" y="276466"/>
                  <a:pt x="396574" y="361410"/>
                </a:cubicBezTo>
                <a:cubicBezTo>
                  <a:pt x="274553" y="446354"/>
                  <a:pt x="13021" y="551730"/>
                  <a:pt x="529" y="52322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6"/>
          <p:cNvSpPr/>
          <p:nvPr/>
        </p:nvSpPr>
        <p:spPr>
          <a:xfrm>
            <a:off x="1691679" y="3943015"/>
            <a:ext cx="607261" cy="566105"/>
          </a:xfrm>
          <a:custGeom>
            <a:avLst/>
            <a:gdLst>
              <a:gd name="connsiteX0" fmla="*/ 0 w 864096"/>
              <a:gd name="connsiteY0" fmla="*/ 108012 h 216024"/>
              <a:gd name="connsiteX1" fmla="*/ 432048 w 864096"/>
              <a:gd name="connsiteY1" fmla="*/ 0 h 216024"/>
              <a:gd name="connsiteX2" fmla="*/ 864096 w 864096"/>
              <a:gd name="connsiteY2" fmla="*/ 108012 h 216024"/>
              <a:gd name="connsiteX3" fmla="*/ 432048 w 864096"/>
              <a:gd name="connsiteY3" fmla="*/ 216024 h 216024"/>
              <a:gd name="connsiteX4" fmla="*/ 0 w 864096"/>
              <a:gd name="connsiteY4" fmla="*/ 108012 h 216024"/>
              <a:gd name="connsiteX0" fmla="*/ 0 w 894077"/>
              <a:gd name="connsiteY0" fmla="*/ 129479 h 556968"/>
              <a:gd name="connsiteX1" fmla="*/ 432048 w 894077"/>
              <a:gd name="connsiteY1" fmla="*/ 21467 h 556968"/>
              <a:gd name="connsiteX2" fmla="*/ 894077 w 894077"/>
              <a:gd name="connsiteY2" fmla="*/ 549203 h 556968"/>
              <a:gd name="connsiteX3" fmla="*/ 432048 w 894077"/>
              <a:gd name="connsiteY3" fmla="*/ 237491 h 556968"/>
              <a:gd name="connsiteX4" fmla="*/ 0 w 894077"/>
              <a:gd name="connsiteY4" fmla="*/ 129479 h 556968"/>
              <a:gd name="connsiteX0" fmla="*/ 0 w 969028"/>
              <a:gd name="connsiteY0" fmla="*/ 17112 h 715532"/>
              <a:gd name="connsiteX1" fmla="*/ 506999 w 969028"/>
              <a:gd name="connsiteY1" fmla="*/ 178923 h 715532"/>
              <a:gd name="connsiteX2" fmla="*/ 969028 w 969028"/>
              <a:gd name="connsiteY2" fmla="*/ 706659 h 715532"/>
              <a:gd name="connsiteX3" fmla="*/ 506999 w 969028"/>
              <a:gd name="connsiteY3" fmla="*/ 394947 h 715532"/>
              <a:gd name="connsiteX4" fmla="*/ 0 w 969028"/>
              <a:gd name="connsiteY4" fmla="*/ 17112 h 715532"/>
              <a:gd name="connsiteX0" fmla="*/ 400 w 969428"/>
              <a:gd name="connsiteY0" fmla="*/ 11123 h 711067"/>
              <a:gd name="connsiteX1" fmla="*/ 507399 w 969428"/>
              <a:gd name="connsiteY1" fmla="*/ 172934 h 711067"/>
              <a:gd name="connsiteX2" fmla="*/ 969428 w 969428"/>
              <a:gd name="connsiteY2" fmla="*/ 700670 h 711067"/>
              <a:gd name="connsiteX3" fmla="*/ 432449 w 969428"/>
              <a:gd name="connsiteY3" fmla="*/ 433929 h 711067"/>
              <a:gd name="connsiteX4" fmla="*/ 400 w 969428"/>
              <a:gd name="connsiteY4" fmla="*/ 11123 h 711067"/>
              <a:gd name="connsiteX0" fmla="*/ 3132 w 972160"/>
              <a:gd name="connsiteY0" fmla="*/ 3250 h 703194"/>
              <a:gd name="connsiteX1" fmla="*/ 660033 w 972160"/>
              <a:gd name="connsiteY1" fmla="*/ 255002 h 703194"/>
              <a:gd name="connsiteX2" fmla="*/ 972160 w 972160"/>
              <a:gd name="connsiteY2" fmla="*/ 692797 h 703194"/>
              <a:gd name="connsiteX3" fmla="*/ 435181 w 972160"/>
              <a:gd name="connsiteY3" fmla="*/ 426056 h 703194"/>
              <a:gd name="connsiteX4" fmla="*/ 3132 w 972160"/>
              <a:gd name="connsiteY4" fmla="*/ 3250 h 703194"/>
              <a:gd name="connsiteX0" fmla="*/ 3023 w 897100"/>
              <a:gd name="connsiteY0" fmla="*/ 3130 h 659845"/>
              <a:gd name="connsiteX1" fmla="*/ 659924 w 897100"/>
              <a:gd name="connsiteY1" fmla="*/ 254882 h 659845"/>
              <a:gd name="connsiteX2" fmla="*/ 897100 w 897100"/>
              <a:gd name="connsiteY2" fmla="*/ 647706 h 659845"/>
              <a:gd name="connsiteX3" fmla="*/ 435072 w 897100"/>
              <a:gd name="connsiteY3" fmla="*/ 425936 h 659845"/>
              <a:gd name="connsiteX4" fmla="*/ 3023 w 897100"/>
              <a:gd name="connsiteY4" fmla="*/ 3130 h 659845"/>
              <a:gd name="connsiteX0" fmla="*/ 7582 w 646826"/>
              <a:gd name="connsiteY0" fmla="*/ 4573 h 585732"/>
              <a:gd name="connsiteX1" fmla="*/ 409650 w 646826"/>
              <a:gd name="connsiteY1" fmla="*/ 181374 h 585732"/>
              <a:gd name="connsiteX2" fmla="*/ 646826 w 646826"/>
              <a:gd name="connsiteY2" fmla="*/ 574198 h 585732"/>
              <a:gd name="connsiteX3" fmla="*/ 184798 w 646826"/>
              <a:gd name="connsiteY3" fmla="*/ 352428 h 585732"/>
              <a:gd name="connsiteX4" fmla="*/ 7582 w 646826"/>
              <a:gd name="connsiteY4" fmla="*/ 4573 h 585732"/>
              <a:gd name="connsiteX0" fmla="*/ 1037 w 640281"/>
              <a:gd name="connsiteY0" fmla="*/ 4573 h 585732"/>
              <a:gd name="connsiteX1" fmla="*/ 403105 w 640281"/>
              <a:gd name="connsiteY1" fmla="*/ 181374 h 585732"/>
              <a:gd name="connsiteX2" fmla="*/ 640281 w 640281"/>
              <a:gd name="connsiteY2" fmla="*/ 574198 h 585732"/>
              <a:gd name="connsiteX3" fmla="*/ 298174 w 640281"/>
              <a:gd name="connsiteY3" fmla="*/ 352428 h 585732"/>
              <a:gd name="connsiteX4" fmla="*/ 1037 w 640281"/>
              <a:gd name="connsiteY4" fmla="*/ 4573 h 585732"/>
              <a:gd name="connsiteX0" fmla="*/ 4975 w 644219"/>
              <a:gd name="connsiteY0" fmla="*/ 5235 h 587170"/>
              <a:gd name="connsiteX1" fmla="*/ 407043 w 644219"/>
              <a:gd name="connsiteY1" fmla="*/ 182036 h 587170"/>
              <a:gd name="connsiteX2" fmla="*/ 644219 w 644219"/>
              <a:gd name="connsiteY2" fmla="*/ 574860 h 587170"/>
              <a:gd name="connsiteX3" fmla="*/ 212171 w 644219"/>
              <a:gd name="connsiteY3" fmla="*/ 368080 h 587170"/>
              <a:gd name="connsiteX4" fmla="*/ 4975 w 644219"/>
              <a:gd name="connsiteY4" fmla="*/ 5235 h 587170"/>
              <a:gd name="connsiteX0" fmla="*/ 4975 w 644219"/>
              <a:gd name="connsiteY0" fmla="*/ 1358 h 583293"/>
              <a:gd name="connsiteX1" fmla="*/ 407043 w 644219"/>
              <a:gd name="connsiteY1" fmla="*/ 253110 h 583293"/>
              <a:gd name="connsiteX2" fmla="*/ 644219 w 644219"/>
              <a:gd name="connsiteY2" fmla="*/ 570983 h 583293"/>
              <a:gd name="connsiteX3" fmla="*/ 212171 w 644219"/>
              <a:gd name="connsiteY3" fmla="*/ 364203 h 583293"/>
              <a:gd name="connsiteX4" fmla="*/ 4975 w 644219"/>
              <a:gd name="connsiteY4" fmla="*/ 1358 h 583293"/>
              <a:gd name="connsiteX0" fmla="*/ 1894 w 641138"/>
              <a:gd name="connsiteY0" fmla="*/ 1358 h 583293"/>
              <a:gd name="connsiteX1" fmla="*/ 403962 w 641138"/>
              <a:gd name="connsiteY1" fmla="*/ 253110 h 583293"/>
              <a:gd name="connsiteX2" fmla="*/ 641138 w 641138"/>
              <a:gd name="connsiteY2" fmla="*/ 570983 h 583293"/>
              <a:gd name="connsiteX3" fmla="*/ 269050 w 641138"/>
              <a:gd name="connsiteY3" fmla="*/ 364203 h 583293"/>
              <a:gd name="connsiteX4" fmla="*/ 1894 w 641138"/>
              <a:gd name="connsiteY4" fmla="*/ 1358 h 583293"/>
              <a:gd name="connsiteX0" fmla="*/ 2710 w 641954"/>
              <a:gd name="connsiteY0" fmla="*/ 1851 h 583786"/>
              <a:gd name="connsiteX1" fmla="*/ 434758 w 641954"/>
              <a:gd name="connsiteY1" fmla="*/ 238613 h 583786"/>
              <a:gd name="connsiteX2" fmla="*/ 641954 w 641954"/>
              <a:gd name="connsiteY2" fmla="*/ 571476 h 583786"/>
              <a:gd name="connsiteX3" fmla="*/ 269866 w 641954"/>
              <a:gd name="connsiteY3" fmla="*/ 364696 h 583786"/>
              <a:gd name="connsiteX4" fmla="*/ 2710 w 641954"/>
              <a:gd name="connsiteY4" fmla="*/ 1851 h 5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954" h="583786">
                <a:moveTo>
                  <a:pt x="2710" y="1851"/>
                </a:moveTo>
                <a:cubicBezTo>
                  <a:pt x="30192" y="-19163"/>
                  <a:pt x="328217" y="143676"/>
                  <a:pt x="434758" y="238613"/>
                </a:cubicBezTo>
                <a:cubicBezTo>
                  <a:pt x="541299" y="333551"/>
                  <a:pt x="641954" y="511823"/>
                  <a:pt x="641954" y="571476"/>
                </a:cubicBezTo>
                <a:cubicBezTo>
                  <a:pt x="641954" y="631129"/>
                  <a:pt x="376407" y="459634"/>
                  <a:pt x="269866" y="364696"/>
                </a:cubicBezTo>
                <a:cubicBezTo>
                  <a:pt x="163325" y="269759"/>
                  <a:pt x="-24772" y="22865"/>
                  <a:pt x="2710" y="185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6"/>
          <p:cNvSpPr/>
          <p:nvPr/>
        </p:nvSpPr>
        <p:spPr>
          <a:xfrm>
            <a:off x="2267743" y="4015023"/>
            <a:ext cx="607261" cy="566105"/>
          </a:xfrm>
          <a:custGeom>
            <a:avLst/>
            <a:gdLst>
              <a:gd name="connsiteX0" fmla="*/ 0 w 864096"/>
              <a:gd name="connsiteY0" fmla="*/ 108012 h 216024"/>
              <a:gd name="connsiteX1" fmla="*/ 432048 w 864096"/>
              <a:gd name="connsiteY1" fmla="*/ 0 h 216024"/>
              <a:gd name="connsiteX2" fmla="*/ 864096 w 864096"/>
              <a:gd name="connsiteY2" fmla="*/ 108012 h 216024"/>
              <a:gd name="connsiteX3" fmla="*/ 432048 w 864096"/>
              <a:gd name="connsiteY3" fmla="*/ 216024 h 216024"/>
              <a:gd name="connsiteX4" fmla="*/ 0 w 864096"/>
              <a:gd name="connsiteY4" fmla="*/ 108012 h 216024"/>
              <a:gd name="connsiteX0" fmla="*/ 0 w 894077"/>
              <a:gd name="connsiteY0" fmla="*/ 129479 h 556968"/>
              <a:gd name="connsiteX1" fmla="*/ 432048 w 894077"/>
              <a:gd name="connsiteY1" fmla="*/ 21467 h 556968"/>
              <a:gd name="connsiteX2" fmla="*/ 894077 w 894077"/>
              <a:gd name="connsiteY2" fmla="*/ 549203 h 556968"/>
              <a:gd name="connsiteX3" fmla="*/ 432048 w 894077"/>
              <a:gd name="connsiteY3" fmla="*/ 237491 h 556968"/>
              <a:gd name="connsiteX4" fmla="*/ 0 w 894077"/>
              <a:gd name="connsiteY4" fmla="*/ 129479 h 556968"/>
              <a:gd name="connsiteX0" fmla="*/ 0 w 969028"/>
              <a:gd name="connsiteY0" fmla="*/ 17112 h 715532"/>
              <a:gd name="connsiteX1" fmla="*/ 506999 w 969028"/>
              <a:gd name="connsiteY1" fmla="*/ 178923 h 715532"/>
              <a:gd name="connsiteX2" fmla="*/ 969028 w 969028"/>
              <a:gd name="connsiteY2" fmla="*/ 706659 h 715532"/>
              <a:gd name="connsiteX3" fmla="*/ 506999 w 969028"/>
              <a:gd name="connsiteY3" fmla="*/ 394947 h 715532"/>
              <a:gd name="connsiteX4" fmla="*/ 0 w 969028"/>
              <a:gd name="connsiteY4" fmla="*/ 17112 h 715532"/>
              <a:gd name="connsiteX0" fmla="*/ 400 w 969428"/>
              <a:gd name="connsiteY0" fmla="*/ 11123 h 711067"/>
              <a:gd name="connsiteX1" fmla="*/ 507399 w 969428"/>
              <a:gd name="connsiteY1" fmla="*/ 172934 h 711067"/>
              <a:gd name="connsiteX2" fmla="*/ 969428 w 969428"/>
              <a:gd name="connsiteY2" fmla="*/ 700670 h 711067"/>
              <a:gd name="connsiteX3" fmla="*/ 432449 w 969428"/>
              <a:gd name="connsiteY3" fmla="*/ 433929 h 711067"/>
              <a:gd name="connsiteX4" fmla="*/ 400 w 969428"/>
              <a:gd name="connsiteY4" fmla="*/ 11123 h 711067"/>
              <a:gd name="connsiteX0" fmla="*/ 3132 w 972160"/>
              <a:gd name="connsiteY0" fmla="*/ 3250 h 703194"/>
              <a:gd name="connsiteX1" fmla="*/ 660033 w 972160"/>
              <a:gd name="connsiteY1" fmla="*/ 255002 h 703194"/>
              <a:gd name="connsiteX2" fmla="*/ 972160 w 972160"/>
              <a:gd name="connsiteY2" fmla="*/ 692797 h 703194"/>
              <a:gd name="connsiteX3" fmla="*/ 435181 w 972160"/>
              <a:gd name="connsiteY3" fmla="*/ 426056 h 703194"/>
              <a:gd name="connsiteX4" fmla="*/ 3132 w 972160"/>
              <a:gd name="connsiteY4" fmla="*/ 3250 h 703194"/>
              <a:gd name="connsiteX0" fmla="*/ 3023 w 897100"/>
              <a:gd name="connsiteY0" fmla="*/ 3130 h 659845"/>
              <a:gd name="connsiteX1" fmla="*/ 659924 w 897100"/>
              <a:gd name="connsiteY1" fmla="*/ 254882 h 659845"/>
              <a:gd name="connsiteX2" fmla="*/ 897100 w 897100"/>
              <a:gd name="connsiteY2" fmla="*/ 647706 h 659845"/>
              <a:gd name="connsiteX3" fmla="*/ 435072 w 897100"/>
              <a:gd name="connsiteY3" fmla="*/ 425936 h 659845"/>
              <a:gd name="connsiteX4" fmla="*/ 3023 w 897100"/>
              <a:gd name="connsiteY4" fmla="*/ 3130 h 659845"/>
              <a:gd name="connsiteX0" fmla="*/ 7582 w 646826"/>
              <a:gd name="connsiteY0" fmla="*/ 4573 h 585732"/>
              <a:gd name="connsiteX1" fmla="*/ 409650 w 646826"/>
              <a:gd name="connsiteY1" fmla="*/ 181374 h 585732"/>
              <a:gd name="connsiteX2" fmla="*/ 646826 w 646826"/>
              <a:gd name="connsiteY2" fmla="*/ 574198 h 585732"/>
              <a:gd name="connsiteX3" fmla="*/ 184798 w 646826"/>
              <a:gd name="connsiteY3" fmla="*/ 352428 h 585732"/>
              <a:gd name="connsiteX4" fmla="*/ 7582 w 646826"/>
              <a:gd name="connsiteY4" fmla="*/ 4573 h 585732"/>
              <a:gd name="connsiteX0" fmla="*/ 1037 w 640281"/>
              <a:gd name="connsiteY0" fmla="*/ 4573 h 585732"/>
              <a:gd name="connsiteX1" fmla="*/ 403105 w 640281"/>
              <a:gd name="connsiteY1" fmla="*/ 181374 h 585732"/>
              <a:gd name="connsiteX2" fmla="*/ 640281 w 640281"/>
              <a:gd name="connsiteY2" fmla="*/ 574198 h 585732"/>
              <a:gd name="connsiteX3" fmla="*/ 298174 w 640281"/>
              <a:gd name="connsiteY3" fmla="*/ 352428 h 585732"/>
              <a:gd name="connsiteX4" fmla="*/ 1037 w 640281"/>
              <a:gd name="connsiteY4" fmla="*/ 4573 h 585732"/>
              <a:gd name="connsiteX0" fmla="*/ 4975 w 644219"/>
              <a:gd name="connsiteY0" fmla="*/ 5235 h 587170"/>
              <a:gd name="connsiteX1" fmla="*/ 407043 w 644219"/>
              <a:gd name="connsiteY1" fmla="*/ 182036 h 587170"/>
              <a:gd name="connsiteX2" fmla="*/ 644219 w 644219"/>
              <a:gd name="connsiteY2" fmla="*/ 574860 h 587170"/>
              <a:gd name="connsiteX3" fmla="*/ 212171 w 644219"/>
              <a:gd name="connsiteY3" fmla="*/ 368080 h 587170"/>
              <a:gd name="connsiteX4" fmla="*/ 4975 w 644219"/>
              <a:gd name="connsiteY4" fmla="*/ 5235 h 587170"/>
              <a:gd name="connsiteX0" fmla="*/ 4975 w 644219"/>
              <a:gd name="connsiteY0" fmla="*/ 1358 h 583293"/>
              <a:gd name="connsiteX1" fmla="*/ 407043 w 644219"/>
              <a:gd name="connsiteY1" fmla="*/ 253110 h 583293"/>
              <a:gd name="connsiteX2" fmla="*/ 644219 w 644219"/>
              <a:gd name="connsiteY2" fmla="*/ 570983 h 583293"/>
              <a:gd name="connsiteX3" fmla="*/ 212171 w 644219"/>
              <a:gd name="connsiteY3" fmla="*/ 364203 h 583293"/>
              <a:gd name="connsiteX4" fmla="*/ 4975 w 644219"/>
              <a:gd name="connsiteY4" fmla="*/ 1358 h 583293"/>
              <a:gd name="connsiteX0" fmla="*/ 1894 w 641138"/>
              <a:gd name="connsiteY0" fmla="*/ 1358 h 583293"/>
              <a:gd name="connsiteX1" fmla="*/ 403962 w 641138"/>
              <a:gd name="connsiteY1" fmla="*/ 253110 h 583293"/>
              <a:gd name="connsiteX2" fmla="*/ 641138 w 641138"/>
              <a:gd name="connsiteY2" fmla="*/ 570983 h 583293"/>
              <a:gd name="connsiteX3" fmla="*/ 269050 w 641138"/>
              <a:gd name="connsiteY3" fmla="*/ 364203 h 583293"/>
              <a:gd name="connsiteX4" fmla="*/ 1894 w 641138"/>
              <a:gd name="connsiteY4" fmla="*/ 1358 h 583293"/>
              <a:gd name="connsiteX0" fmla="*/ 2710 w 641954"/>
              <a:gd name="connsiteY0" fmla="*/ 1851 h 583786"/>
              <a:gd name="connsiteX1" fmla="*/ 434758 w 641954"/>
              <a:gd name="connsiteY1" fmla="*/ 238613 h 583786"/>
              <a:gd name="connsiteX2" fmla="*/ 641954 w 641954"/>
              <a:gd name="connsiteY2" fmla="*/ 571476 h 583786"/>
              <a:gd name="connsiteX3" fmla="*/ 269866 w 641954"/>
              <a:gd name="connsiteY3" fmla="*/ 364696 h 583786"/>
              <a:gd name="connsiteX4" fmla="*/ 2710 w 641954"/>
              <a:gd name="connsiteY4" fmla="*/ 1851 h 5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954" h="583786">
                <a:moveTo>
                  <a:pt x="2710" y="1851"/>
                </a:moveTo>
                <a:cubicBezTo>
                  <a:pt x="30192" y="-19163"/>
                  <a:pt x="328217" y="143676"/>
                  <a:pt x="434758" y="238613"/>
                </a:cubicBezTo>
                <a:cubicBezTo>
                  <a:pt x="541299" y="333551"/>
                  <a:pt x="641954" y="511823"/>
                  <a:pt x="641954" y="571476"/>
                </a:cubicBezTo>
                <a:cubicBezTo>
                  <a:pt x="641954" y="631129"/>
                  <a:pt x="376407" y="459634"/>
                  <a:pt x="269866" y="364696"/>
                </a:cubicBezTo>
                <a:cubicBezTo>
                  <a:pt x="163325" y="269759"/>
                  <a:pt x="-24772" y="22865"/>
                  <a:pt x="2710" y="185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3"/>
          <p:cNvSpPr/>
          <p:nvPr/>
        </p:nvSpPr>
        <p:spPr>
          <a:xfrm>
            <a:off x="1259631" y="3431515"/>
            <a:ext cx="607261" cy="495598"/>
          </a:xfrm>
          <a:custGeom>
            <a:avLst/>
            <a:gdLst>
              <a:gd name="connsiteX0" fmla="*/ 0 w 792088"/>
              <a:gd name="connsiteY0" fmla="*/ 108012 h 216024"/>
              <a:gd name="connsiteX1" fmla="*/ 396044 w 792088"/>
              <a:gd name="connsiteY1" fmla="*/ 0 h 216024"/>
              <a:gd name="connsiteX2" fmla="*/ 792088 w 792088"/>
              <a:gd name="connsiteY2" fmla="*/ 108012 h 216024"/>
              <a:gd name="connsiteX3" fmla="*/ 396044 w 792088"/>
              <a:gd name="connsiteY3" fmla="*/ 216024 h 216024"/>
              <a:gd name="connsiteX4" fmla="*/ 0 w 792088"/>
              <a:gd name="connsiteY4" fmla="*/ 108012 h 216024"/>
              <a:gd name="connsiteX0" fmla="*/ 0 w 792088"/>
              <a:gd name="connsiteY0" fmla="*/ 725305 h 730854"/>
              <a:gd name="connsiteX1" fmla="*/ 396044 w 792088"/>
              <a:gd name="connsiteY1" fmla="*/ 32677 h 730854"/>
              <a:gd name="connsiteX2" fmla="*/ 792088 w 792088"/>
              <a:gd name="connsiteY2" fmla="*/ 140689 h 730854"/>
              <a:gd name="connsiteX3" fmla="*/ 396044 w 792088"/>
              <a:gd name="connsiteY3" fmla="*/ 248701 h 730854"/>
              <a:gd name="connsiteX4" fmla="*/ 0 w 792088"/>
              <a:gd name="connsiteY4" fmla="*/ 725305 h 730854"/>
              <a:gd name="connsiteX0" fmla="*/ 266 w 792354"/>
              <a:gd name="connsiteY0" fmla="*/ 725305 h 741230"/>
              <a:gd name="connsiteX1" fmla="*/ 396310 w 792354"/>
              <a:gd name="connsiteY1" fmla="*/ 32677 h 741230"/>
              <a:gd name="connsiteX2" fmla="*/ 792354 w 792354"/>
              <a:gd name="connsiteY2" fmla="*/ 140689 h 741230"/>
              <a:gd name="connsiteX3" fmla="*/ 456271 w 792354"/>
              <a:gd name="connsiteY3" fmla="*/ 488543 h 741230"/>
              <a:gd name="connsiteX4" fmla="*/ 266 w 792354"/>
              <a:gd name="connsiteY4" fmla="*/ 725305 h 741230"/>
              <a:gd name="connsiteX0" fmla="*/ 432 w 792520"/>
              <a:gd name="connsiteY0" fmla="*/ 598999 h 602214"/>
              <a:gd name="connsiteX1" fmla="*/ 381486 w 792520"/>
              <a:gd name="connsiteY1" fmla="*/ 191184 h 602214"/>
              <a:gd name="connsiteX2" fmla="*/ 792520 w 792520"/>
              <a:gd name="connsiteY2" fmla="*/ 14383 h 602214"/>
              <a:gd name="connsiteX3" fmla="*/ 456437 w 792520"/>
              <a:gd name="connsiteY3" fmla="*/ 362237 h 602214"/>
              <a:gd name="connsiteX4" fmla="*/ 432 w 792520"/>
              <a:gd name="connsiteY4" fmla="*/ 598999 h 602214"/>
              <a:gd name="connsiteX0" fmla="*/ 637 w 687794"/>
              <a:gd name="connsiteY0" fmla="*/ 447526 h 456426"/>
              <a:gd name="connsiteX1" fmla="*/ 276760 w 687794"/>
              <a:gd name="connsiteY1" fmla="*/ 189613 h 456426"/>
              <a:gd name="connsiteX2" fmla="*/ 687794 w 687794"/>
              <a:gd name="connsiteY2" fmla="*/ 12812 h 456426"/>
              <a:gd name="connsiteX3" fmla="*/ 351711 w 687794"/>
              <a:gd name="connsiteY3" fmla="*/ 360666 h 456426"/>
              <a:gd name="connsiteX4" fmla="*/ 637 w 687794"/>
              <a:gd name="connsiteY4" fmla="*/ 447526 h 456426"/>
              <a:gd name="connsiteX0" fmla="*/ 529 w 732657"/>
              <a:gd name="connsiteY0" fmla="*/ 523221 h 527979"/>
              <a:gd name="connsiteX1" fmla="*/ 321623 w 732657"/>
              <a:gd name="connsiteY1" fmla="*/ 190357 h 527979"/>
              <a:gd name="connsiteX2" fmla="*/ 732657 w 732657"/>
              <a:gd name="connsiteY2" fmla="*/ 13556 h 527979"/>
              <a:gd name="connsiteX3" fmla="*/ 396574 w 732657"/>
              <a:gd name="connsiteY3" fmla="*/ 361410 h 527979"/>
              <a:gd name="connsiteX4" fmla="*/ 529 w 732657"/>
              <a:gd name="connsiteY4" fmla="*/ 523221 h 5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657" h="527979">
                <a:moveTo>
                  <a:pt x="529" y="523221"/>
                </a:moveTo>
                <a:cubicBezTo>
                  <a:pt x="-11963" y="494712"/>
                  <a:pt x="199602" y="275301"/>
                  <a:pt x="321623" y="190357"/>
                </a:cubicBezTo>
                <a:cubicBezTo>
                  <a:pt x="443644" y="105413"/>
                  <a:pt x="732657" y="-46097"/>
                  <a:pt x="732657" y="13556"/>
                </a:cubicBezTo>
                <a:cubicBezTo>
                  <a:pt x="732657" y="73209"/>
                  <a:pt x="518595" y="276466"/>
                  <a:pt x="396574" y="361410"/>
                </a:cubicBezTo>
                <a:cubicBezTo>
                  <a:pt x="274553" y="446354"/>
                  <a:pt x="13021" y="551730"/>
                  <a:pt x="529" y="52322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3"/>
          <p:cNvSpPr/>
          <p:nvPr/>
        </p:nvSpPr>
        <p:spPr>
          <a:xfrm>
            <a:off x="1835695" y="3431515"/>
            <a:ext cx="607261" cy="495598"/>
          </a:xfrm>
          <a:custGeom>
            <a:avLst/>
            <a:gdLst>
              <a:gd name="connsiteX0" fmla="*/ 0 w 792088"/>
              <a:gd name="connsiteY0" fmla="*/ 108012 h 216024"/>
              <a:gd name="connsiteX1" fmla="*/ 396044 w 792088"/>
              <a:gd name="connsiteY1" fmla="*/ 0 h 216024"/>
              <a:gd name="connsiteX2" fmla="*/ 792088 w 792088"/>
              <a:gd name="connsiteY2" fmla="*/ 108012 h 216024"/>
              <a:gd name="connsiteX3" fmla="*/ 396044 w 792088"/>
              <a:gd name="connsiteY3" fmla="*/ 216024 h 216024"/>
              <a:gd name="connsiteX4" fmla="*/ 0 w 792088"/>
              <a:gd name="connsiteY4" fmla="*/ 108012 h 216024"/>
              <a:gd name="connsiteX0" fmla="*/ 0 w 792088"/>
              <a:gd name="connsiteY0" fmla="*/ 725305 h 730854"/>
              <a:gd name="connsiteX1" fmla="*/ 396044 w 792088"/>
              <a:gd name="connsiteY1" fmla="*/ 32677 h 730854"/>
              <a:gd name="connsiteX2" fmla="*/ 792088 w 792088"/>
              <a:gd name="connsiteY2" fmla="*/ 140689 h 730854"/>
              <a:gd name="connsiteX3" fmla="*/ 396044 w 792088"/>
              <a:gd name="connsiteY3" fmla="*/ 248701 h 730854"/>
              <a:gd name="connsiteX4" fmla="*/ 0 w 792088"/>
              <a:gd name="connsiteY4" fmla="*/ 725305 h 730854"/>
              <a:gd name="connsiteX0" fmla="*/ 266 w 792354"/>
              <a:gd name="connsiteY0" fmla="*/ 725305 h 741230"/>
              <a:gd name="connsiteX1" fmla="*/ 396310 w 792354"/>
              <a:gd name="connsiteY1" fmla="*/ 32677 h 741230"/>
              <a:gd name="connsiteX2" fmla="*/ 792354 w 792354"/>
              <a:gd name="connsiteY2" fmla="*/ 140689 h 741230"/>
              <a:gd name="connsiteX3" fmla="*/ 456271 w 792354"/>
              <a:gd name="connsiteY3" fmla="*/ 488543 h 741230"/>
              <a:gd name="connsiteX4" fmla="*/ 266 w 792354"/>
              <a:gd name="connsiteY4" fmla="*/ 725305 h 741230"/>
              <a:gd name="connsiteX0" fmla="*/ 432 w 792520"/>
              <a:gd name="connsiteY0" fmla="*/ 598999 h 602214"/>
              <a:gd name="connsiteX1" fmla="*/ 381486 w 792520"/>
              <a:gd name="connsiteY1" fmla="*/ 191184 h 602214"/>
              <a:gd name="connsiteX2" fmla="*/ 792520 w 792520"/>
              <a:gd name="connsiteY2" fmla="*/ 14383 h 602214"/>
              <a:gd name="connsiteX3" fmla="*/ 456437 w 792520"/>
              <a:gd name="connsiteY3" fmla="*/ 362237 h 602214"/>
              <a:gd name="connsiteX4" fmla="*/ 432 w 792520"/>
              <a:gd name="connsiteY4" fmla="*/ 598999 h 602214"/>
              <a:gd name="connsiteX0" fmla="*/ 637 w 687794"/>
              <a:gd name="connsiteY0" fmla="*/ 447526 h 456426"/>
              <a:gd name="connsiteX1" fmla="*/ 276760 w 687794"/>
              <a:gd name="connsiteY1" fmla="*/ 189613 h 456426"/>
              <a:gd name="connsiteX2" fmla="*/ 687794 w 687794"/>
              <a:gd name="connsiteY2" fmla="*/ 12812 h 456426"/>
              <a:gd name="connsiteX3" fmla="*/ 351711 w 687794"/>
              <a:gd name="connsiteY3" fmla="*/ 360666 h 456426"/>
              <a:gd name="connsiteX4" fmla="*/ 637 w 687794"/>
              <a:gd name="connsiteY4" fmla="*/ 447526 h 456426"/>
              <a:gd name="connsiteX0" fmla="*/ 529 w 732657"/>
              <a:gd name="connsiteY0" fmla="*/ 523221 h 527979"/>
              <a:gd name="connsiteX1" fmla="*/ 321623 w 732657"/>
              <a:gd name="connsiteY1" fmla="*/ 190357 h 527979"/>
              <a:gd name="connsiteX2" fmla="*/ 732657 w 732657"/>
              <a:gd name="connsiteY2" fmla="*/ 13556 h 527979"/>
              <a:gd name="connsiteX3" fmla="*/ 396574 w 732657"/>
              <a:gd name="connsiteY3" fmla="*/ 361410 h 527979"/>
              <a:gd name="connsiteX4" fmla="*/ 529 w 732657"/>
              <a:gd name="connsiteY4" fmla="*/ 523221 h 5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657" h="527979">
                <a:moveTo>
                  <a:pt x="529" y="523221"/>
                </a:moveTo>
                <a:cubicBezTo>
                  <a:pt x="-11963" y="494712"/>
                  <a:pt x="199602" y="275301"/>
                  <a:pt x="321623" y="190357"/>
                </a:cubicBezTo>
                <a:cubicBezTo>
                  <a:pt x="443644" y="105413"/>
                  <a:pt x="732657" y="-46097"/>
                  <a:pt x="732657" y="13556"/>
                </a:cubicBezTo>
                <a:cubicBezTo>
                  <a:pt x="732657" y="73209"/>
                  <a:pt x="518595" y="276466"/>
                  <a:pt x="396574" y="361410"/>
                </a:cubicBezTo>
                <a:cubicBezTo>
                  <a:pt x="274553" y="446354"/>
                  <a:pt x="13021" y="551730"/>
                  <a:pt x="529" y="52322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3"/>
          <p:cNvSpPr/>
          <p:nvPr/>
        </p:nvSpPr>
        <p:spPr>
          <a:xfrm>
            <a:off x="2411759" y="3431515"/>
            <a:ext cx="607261" cy="495598"/>
          </a:xfrm>
          <a:custGeom>
            <a:avLst/>
            <a:gdLst>
              <a:gd name="connsiteX0" fmla="*/ 0 w 792088"/>
              <a:gd name="connsiteY0" fmla="*/ 108012 h 216024"/>
              <a:gd name="connsiteX1" fmla="*/ 396044 w 792088"/>
              <a:gd name="connsiteY1" fmla="*/ 0 h 216024"/>
              <a:gd name="connsiteX2" fmla="*/ 792088 w 792088"/>
              <a:gd name="connsiteY2" fmla="*/ 108012 h 216024"/>
              <a:gd name="connsiteX3" fmla="*/ 396044 w 792088"/>
              <a:gd name="connsiteY3" fmla="*/ 216024 h 216024"/>
              <a:gd name="connsiteX4" fmla="*/ 0 w 792088"/>
              <a:gd name="connsiteY4" fmla="*/ 108012 h 216024"/>
              <a:gd name="connsiteX0" fmla="*/ 0 w 792088"/>
              <a:gd name="connsiteY0" fmla="*/ 725305 h 730854"/>
              <a:gd name="connsiteX1" fmla="*/ 396044 w 792088"/>
              <a:gd name="connsiteY1" fmla="*/ 32677 h 730854"/>
              <a:gd name="connsiteX2" fmla="*/ 792088 w 792088"/>
              <a:gd name="connsiteY2" fmla="*/ 140689 h 730854"/>
              <a:gd name="connsiteX3" fmla="*/ 396044 w 792088"/>
              <a:gd name="connsiteY3" fmla="*/ 248701 h 730854"/>
              <a:gd name="connsiteX4" fmla="*/ 0 w 792088"/>
              <a:gd name="connsiteY4" fmla="*/ 725305 h 730854"/>
              <a:gd name="connsiteX0" fmla="*/ 266 w 792354"/>
              <a:gd name="connsiteY0" fmla="*/ 725305 h 741230"/>
              <a:gd name="connsiteX1" fmla="*/ 396310 w 792354"/>
              <a:gd name="connsiteY1" fmla="*/ 32677 h 741230"/>
              <a:gd name="connsiteX2" fmla="*/ 792354 w 792354"/>
              <a:gd name="connsiteY2" fmla="*/ 140689 h 741230"/>
              <a:gd name="connsiteX3" fmla="*/ 456271 w 792354"/>
              <a:gd name="connsiteY3" fmla="*/ 488543 h 741230"/>
              <a:gd name="connsiteX4" fmla="*/ 266 w 792354"/>
              <a:gd name="connsiteY4" fmla="*/ 725305 h 741230"/>
              <a:gd name="connsiteX0" fmla="*/ 432 w 792520"/>
              <a:gd name="connsiteY0" fmla="*/ 598999 h 602214"/>
              <a:gd name="connsiteX1" fmla="*/ 381486 w 792520"/>
              <a:gd name="connsiteY1" fmla="*/ 191184 h 602214"/>
              <a:gd name="connsiteX2" fmla="*/ 792520 w 792520"/>
              <a:gd name="connsiteY2" fmla="*/ 14383 h 602214"/>
              <a:gd name="connsiteX3" fmla="*/ 456437 w 792520"/>
              <a:gd name="connsiteY3" fmla="*/ 362237 h 602214"/>
              <a:gd name="connsiteX4" fmla="*/ 432 w 792520"/>
              <a:gd name="connsiteY4" fmla="*/ 598999 h 602214"/>
              <a:gd name="connsiteX0" fmla="*/ 637 w 687794"/>
              <a:gd name="connsiteY0" fmla="*/ 447526 h 456426"/>
              <a:gd name="connsiteX1" fmla="*/ 276760 w 687794"/>
              <a:gd name="connsiteY1" fmla="*/ 189613 h 456426"/>
              <a:gd name="connsiteX2" fmla="*/ 687794 w 687794"/>
              <a:gd name="connsiteY2" fmla="*/ 12812 h 456426"/>
              <a:gd name="connsiteX3" fmla="*/ 351711 w 687794"/>
              <a:gd name="connsiteY3" fmla="*/ 360666 h 456426"/>
              <a:gd name="connsiteX4" fmla="*/ 637 w 687794"/>
              <a:gd name="connsiteY4" fmla="*/ 447526 h 456426"/>
              <a:gd name="connsiteX0" fmla="*/ 529 w 732657"/>
              <a:gd name="connsiteY0" fmla="*/ 523221 h 527979"/>
              <a:gd name="connsiteX1" fmla="*/ 321623 w 732657"/>
              <a:gd name="connsiteY1" fmla="*/ 190357 h 527979"/>
              <a:gd name="connsiteX2" fmla="*/ 732657 w 732657"/>
              <a:gd name="connsiteY2" fmla="*/ 13556 h 527979"/>
              <a:gd name="connsiteX3" fmla="*/ 396574 w 732657"/>
              <a:gd name="connsiteY3" fmla="*/ 361410 h 527979"/>
              <a:gd name="connsiteX4" fmla="*/ 529 w 732657"/>
              <a:gd name="connsiteY4" fmla="*/ 523221 h 52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657" h="527979">
                <a:moveTo>
                  <a:pt x="529" y="523221"/>
                </a:moveTo>
                <a:cubicBezTo>
                  <a:pt x="-11963" y="494712"/>
                  <a:pt x="199602" y="275301"/>
                  <a:pt x="321623" y="190357"/>
                </a:cubicBezTo>
                <a:cubicBezTo>
                  <a:pt x="443644" y="105413"/>
                  <a:pt x="732657" y="-46097"/>
                  <a:pt x="732657" y="13556"/>
                </a:cubicBezTo>
                <a:cubicBezTo>
                  <a:pt x="732657" y="73209"/>
                  <a:pt x="518595" y="276466"/>
                  <a:pt x="396574" y="361410"/>
                </a:cubicBezTo>
                <a:cubicBezTo>
                  <a:pt x="274553" y="446354"/>
                  <a:pt x="13021" y="551730"/>
                  <a:pt x="529" y="52322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"/>
          <p:cNvSpPr/>
          <p:nvPr/>
        </p:nvSpPr>
        <p:spPr>
          <a:xfrm>
            <a:off x="1043608" y="2852936"/>
            <a:ext cx="607261" cy="566105"/>
          </a:xfrm>
          <a:custGeom>
            <a:avLst/>
            <a:gdLst>
              <a:gd name="connsiteX0" fmla="*/ 0 w 864096"/>
              <a:gd name="connsiteY0" fmla="*/ 108012 h 216024"/>
              <a:gd name="connsiteX1" fmla="*/ 432048 w 864096"/>
              <a:gd name="connsiteY1" fmla="*/ 0 h 216024"/>
              <a:gd name="connsiteX2" fmla="*/ 864096 w 864096"/>
              <a:gd name="connsiteY2" fmla="*/ 108012 h 216024"/>
              <a:gd name="connsiteX3" fmla="*/ 432048 w 864096"/>
              <a:gd name="connsiteY3" fmla="*/ 216024 h 216024"/>
              <a:gd name="connsiteX4" fmla="*/ 0 w 864096"/>
              <a:gd name="connsiteY4" fmla="*/ 108012 h 216024"/>
              <a:gd name="connsiteX0" fmla="*/ 0 w 894077"/>
              <a:gd name="connsiteY0" fmla="*/ 129479 h 556968"/>
              <a:gd name="connsiteX1" fmla="*/ 432048 w 894077"/>
              <a:gd name="connsiteY1" fmla="*/ 21467 h 556968"/>
              <a:gd name="connsiteX2" fmla="*/ 894077 w 894077"/>
              <a:gd name="connsiteY2" fmla="*/ 549203 h 556968"/>
              <a:gd name="connsiteX3" fmla="*/ 432048 w 894077"/>
              <a:gd name="connsiteY3" fmla="*/ 237491 h 556968"/>
              <a:gd name="connsiteX4" fmla="*/ 0 w 894077"/>
              <a:gd name="connsiteY4" fmla="*/ 129479 h 556968"/>
              <a:gd name="connsiteX0" fmla="*/ 0 w 969028"/>
              <a:gd name="connsiteY0" fmla="*/ 17112 h 715532"/>
              <a:gd name="connsiteX1" fmla="*/ 506999 w 969028"/>
              <a:gd name="connsiteY1" fmla="*/ 178923 h 715532"/>
              <a:gd name="connsiteX2" fmla="*/ 969028 w 969028"/>
              <a:gd name="connsiteY2" fmla="*/ 706659 h 715532"/>
              <a:gd name="connsiteX3" fmla="*/ 506999 w 969028"/>
              <a:gd name="connsiteY3" fmla="*/ 394947 h 715532"/>
              <a:gd name="connsiteX4" fmla="*/ 0 w 969028"/>
              <a:gd name="connsiteY4" fmla="*/ 17112 h 715532"/>
              <a:gd name="connsiteX0" fmla="*/ 400 w 969428"/>
              <a:gd name="connsiteY0" fmla="*/ 11123 h 711067"/>
              <a:gd name="connsiteX1" fmla="*/ 507399 w 969428"/>
              <a:gd name="connsiteY1" fmla="*/ 172934 h 711067"/>
              <a:gd name="connsiteX2" fmla="*/ 969428 w 969428"/>
              <a:gd name="connsiteY2" fmla="*/ 700670 h 711067"/>
              <a:gd name="connsiteX3" fmla="*/ 432449 w 969428"/>
              <a:gd name="connsiteY3" fmla="*/ 433929 h 711067"/>
              <a:gd name="connsiteX4" fmla="*/ 400 w 969428"/>
              <a:gd name="connsiteY4" fmla="*/ 11123 h 711067"/>
              <a:gd name="connsiteX0" fmla="*/ 3132 w 972160"/>
              <a:gd name="connsiteY0" fmla="*/ 3250 h 703194"/>
              <a:gd name="connsiteX1" fmla="*/ 660033 w 972160"/>
              <a:gd name="connsiteY1" fmla="*/ 255002 h 703194"/>
              <a:gd name="connsiteX2" fmla="*/ 972160 w 972160"/>
              <a:gd name="connsiteY2" fmla="*/ 692797 h 703194"/>
              <a:gd name="connsiteX3" fmla="*/ 435181 w 972160"/>
              <a:gd name="connsiteY3" fmla="*/ 426056 h 703194"/>
              <a:gd name="connsiteX4" fmla="*/ 3132 w 972160"/>
              <a:gd name="connsiteY4" fmla="*/ 3250 h 703194"/>
              <a:gd name="connsiteX0" fmla="*/ 3023 w 897100"/>
              <a:gd name="connsiteY0" fmla="*/ 3130 h 659845"/>
              <a:gd name="connsiteX1" fmla="*/ 659924 w 897100"/>
              <a:gd name="connsiteY1" fmla="*/ 254882 h 659845"/>
              <a:gd name="connsiteX2" fmla="*/ 897100 w 897100"/>
              <a:gd name="connsiteY2" fmla="*/ 647706 h 659845"/>
              <a:gd name="connsiteX3" fmla="*/ 435072 w 897100"/>
              <a:gd name="connsiteY3" fmla="*/ 425936 h 659845"/>
              <a:gd name="connsiteX4" fmla="*/ 3023 w 897100"/>
              <a:gd name="connsiteY4" fmla="*/ 3130 h 659845"/>
              <a:gd name="connsiteX0" fmla="*/ 7582 w 646826"/>
              <a:gd name="connsiteY0" fmla="*/ 4573 h 585732"/>
              <a:gd name="connsiteX1" fmla="*/ 409650 w 646826"/>
              <a:gd name="connsiteY1" fmla="*/ 181374 h 585732"/>
              <a:gd name="connsiteX2" fmla="*/ 646826 w 646826"/>
              <a:gd name="connsiteY2" fmla="*/ 574198 h 585732"/>
              <a:gd name="connsiteX3" fmla="*/ 184798 w 646826"/>
              <a:gd name="connsiteY3" fmla="*/ 352428 h 585732"/>
              <a:gd name="connsiteX4" fmla="*/ 7582 w 646826"/>
              <a:gd name="connsiteY4" fmla="*/ 4573 h 585732"/>
              <a:gd name="connsiteX0" fmla="*/ 1037 w 640281"/>
              <a:gd name="connsiteY0" fmla="*/ 4573 h 585732"/>
              <a:gd name="connsiteX1" fmla="*/ 403105 w 640281"/>
              <a:gd name="connsiteY1" fmla="*/ 181374 h 585732"/>
              <a:gd name="connsiteX2" fmla="*/ 640281 w 640281"/>
              <a:gd name="connsiteY2" fmla="*/ 574198 h 585732"/>
              <a:gd name="connsiteX3" fmla="*/ 298174 w 640281"/>
              <a:gd name="connsiteY3" fmla="*/ 352428 h 585732"/>
              <a:gd name="connsiteX4" fmla="*/ 1037 w 640281"/>
              <a:gd name="connsiteY4" fmla="*/ 4573 h 585732"/>
              <a:gd name="connsiteX0" fmla="*/ 4975 w 644219"/>
              <a:gd name="connsiteY0" fmla="*/ 5235 h 587170"/>
              <a:gd name="connsiteX1" fmla="*/ 407043 w 644219"/>
              <a:gd name="connsiteY1" fmla="*/ 182036 h 587170"/>
              <a:gd name="connsiteX2" fmla="*/ 644219 w 644219"/>
              <a:gd name="connsiteY2" fmla="*/ 574860 h 587170"/>
              <a:gd name="connsiteX3" fmla="*/ 212171 w 644219"/>
              <a:gd name="connsiteY3" fmla="*/ 368080 h 587170"/>
              <a:gd name="connsiteX4" fmla="*/ 4975 w 644219"/>
              <a:gd name="connsiteY4" fmla="*/ 5235 h 587170"/>
              <a:gd name="connsiteX0" fmla="*/ 4975 w 644219"/>
              <a:gd name="connsiteY0" fmla="*/ 1358 h 583293"/>
              <a:gd name="connsiteX1" fmla="*/ 407043 w 644219"/>
              <a:gd name="connsiteY1" fmla="*/ 253110 h 583293"/>
              <a:gd name="connsiteX2" fmla="*/ 644219 w 644219"/>
              <a:gd name="connsiteY2" fmla="*/ 570983 h 583293"/>
              <a:gd name="connsiteX3" fmla="*/ 212171 w 644219"/>
              <a:gd name="connsiteY3" fmla="*/ 364203 h 583293"/>
              <a:gd name="connsiteX4" fmla="*/ 4975 w 644219"/>
              <a:gd name="connsiteY4" fmla="*/ 1358 h 583293"/>
              <a:gd name="connsiteX0" fmla="*/ 1894 w 641138"/>
              <a:gd name="connsiteY0" fmla="*/ 1358 h 583293"/>
              <a:gd name="connsiteX1" fmla="*/ 403962 w 641138"/>
              <a:gd name="connsiteY1" fmla="*/ 253110 h 583293"/>
              <a:gd name="connsiteX2" fmla="*/ 641138 w 641138"/>
              <a:gd name="connsiteY2" fmla="*/ 570983 h 583293"/>
              <a:gd name="connsiteX3" fmla="*/ 269050 w 641138"/>
              <a:gd name="connsiteY3" fmla="*/ 364203 h 583293"/>
              <a:gd name="connsiteX4" fmla="*/ 1894 w 641138"/>
              <a:gd name="connsiteY4" fmla="*/ 1358 h 583293"/>
              <a:gd name="connsiteX0" fmla="*/ 2710 w 641954"/>
              <a:gd name="connsiteY0" fmla="*/ 1851 h 583786"/>
              <a:gd name="connsiteX1" fmla="*/ 434758 w 641954"/>
              <a:gd name="connsiteY1" fmla="*/ 238613 h 583786"/>
              <a:gd name="connsiteX2" fmla="*/ 641954 w 641954"/>
              <a:gd name="connsiteY2" fmla="*/ 571476 h 583786"/>
              <a:gd name="connsiteX3" fmla="*/ 269866 w 641954"/>
              <a:gd name="connsiteY3" fmla="*/ 364696 h 583786"/>
              <a:gd name="connsiteX4" fmla="*/ 2710 w 641954"/>
              <a:gd name="connsiteY4" fmla="*/ 1851 h 5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954" h="583786">
                <a:moveTo>
                  <a:pt x="2710" y="1851"/>
                </a:moveTo>
                <a:cubicBezTo>
                  <a:pt x="30192" y="-19163"/>
                  <a:pt x="328217" y="143676"/>
                  <a:pt x="434758" y="238613"/>
                </a:cubicBezTo>
                <a:cubicBezTo>
                  <a:pt x="541299" y="333551"/>
                  <a:pt x="641954" y="511823"/>
                  <a:pt x="641954" y="571476"/>
                </a:cubicBezTo>
                <a:cubicBezTo>
                  <a:pt x="641954" y="631129"/>
                  <a:pt x="376407" y="459634"/>
                  <a:pt x="269866" y="364696"/>
                </a:cubicBezTo>
                <a:cubicBezTo>
                  <a:pt x="163325" y="269759"/>
                  <a:pt x="-24772" y="22865"/>
                  <a:pt x="2710" y="185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"/>
          <p:cNvSpPr/>
          <p:nvPr/>
        </p:nvSpPr>
        <p:spPr>
          <a:xfrm>
            <a:off x="1619672" y="2852936"/>
            <a:ext cx="607261" cy="566105"/>
          </a:xfrm>
          <a:custGeom>
            <a:avLst/>
            <a:gdLst>
              <a:gd name="connsiteX0" fmla="*/ 0 w 864096"/>
              <a:gd name="connsiteY0" fmla="*/ 108012 h 216024"/>
              <a:gd name="connsiteX1" fmla="*/ 432048 w 864096"/>
              <a:gd name="connsiteY1" fmla="*/ 0 h 216024"/>
              <a:gd name="connsiteX2" fmla="*/ 864096 w 864096"/>
              <a:gd name="connsiteY2" fmla="*/ 108012 h 216024"/>
              <a:gd name="connsiteX3" fmla="*/ 432048 w 864096"/>
              <a:gd name="connsiteY3" fmla="*/ 216024 h 216024"/>
              <a:gd name="connsiteX4" fmla="*/ 0 w 864096"/>
              <a:gd name="connsiteY4" fmla="*/ 108012 h 216024"/>
              <a:gd name="connsiteX0" fmla="*/ 0 w 894077"/>
              <a:gd name="connsiteY0" fmla="*/ 129479 h 556968"/>
              <a:gd name="connsiteX1" fmla="*/ 432048 w 894077"/>
              <a:gd name="connsiteY1" fmla="*/ 21467 h 556968"/>
              <a:gd name="connsiteX2" fmla="*/ 894077 w 894077"/>
              <a:gd name="connsiteY2" fmla="*/ 549203 h 556968"/>
              <a:gd name="connsiteX3" fmla="*/ 432048 w 894077"/>
              <a:gd name="connsiteY3" fmla="*/ 237491 h 556968"/>
              <a:gd name="connsiteX4" fmla="*/ 0 w 894077"/>
              <a:gd name="connsiteY4" fmla="*/ 129479 h 556968"/>
              <a:gd name="connsiteX0" fmla="*/ 0 w 969028"/>
              <a:gd name="connsiteY0" fmla="*/ 17112 h 715532"/>
              <a:gd name="connsiteX1" fmla="*/ 506999 w 969028"/>
              <a:gd name="connsiteY1" fmla="*/ 178923 h 715532"/>
              <a:gd name="connsiteX2" fmla="*/ 969028 w 969028"/>
              <a:gd name="connsiteY2" fmla="*/ 706659 h 715532"/>
              <a:gd name="connsiteX3" fmla="*/ 506999 w 969028"/>
              <a:gd name="connsiteY3" fmla="*/ 394947 h 715532"/>
              <a:gd name="connsiteX4" fmla="*/ 0 w 969028"/>
              <a:gd name="connsiteY4" fmla="*/ 17112 h 715532"/>
              <a:gd name="connsiteX0" fmla="*/ 400 w 969428"/>
              <a:gd name="connsiteY0" fmla="*/ 11123 h 711067"/>
              <a:gd name="connsiteX1" fmla="*/ 507399 w 969428"/>
              <a:gd name="connsiteY1" fmla="*/ 172934 h 711067"/>
              <a:gd name="connsiteX2" fmla="*/ 969428 w 969428"/>
              <a:gd name="connsiteY2" fmla="*/ 700670 h 711067"/>
              <a:gd name="connsiteX3" fmla="*/ 432449 w 969428"/>
              <a:gd name="connsiteY3" fmla="*/ 433929 h 711067"/>
              <a:gd name="connsiteX4" fmla="*/ 400 w 969428"/>
              <a:gd name="connsiteY4" fmla="*/ 11123 h 711067"/>
              <a:gd name="connsiteX0" fmla="*/ 3132 w 972160"/>
              <a:gd name="connsiteY0" fmla="*/ 3250 h 703194"/>
              <a:gd name="connsiteX1" fmla="*/ 660033 w 972160"/>
              <a:gd name="connsiteY1" fmla="*/ 255002 h 703194"/>
              <a:gd name="connsiteX2" fmla="*/ 972160 w 972160"/>
              <a:gd name="connsiteY2" fmla="*/ 692797 h 703194"/>
              <a:gd name="connsiteX3" fmla="*/ 435181 w 972160"/>
              <a:gd name="connsiteY3" fmla="*/ 426056 h 703194"/>
              <a:gd name="connsiteX4" fmla="*/ 3132 w 972160"/>
              <a:gd name="connsiteY4" fmla="*/ 3250 h 703194"/>
              <a:gd name="connsiteX0" fmla="*/ 3023 w 897100"/>
              <a:gd name="connsiteY0" fmla="*/ 3130 h 659845"/>
              <a:gd name="connsiteX1" fmla="*/ 659924 w 897100"/>
              <a:gd name="connsiteY1" fmla="*/ 254882 h 659845"/>
              <a:gd name="connsiteX2" fmla="*/ 897100 w 897100"/>
              <a:gd name="connsiteY2" fmla="*/ 647706 h 659845"/>
              <a:gd name="connsiteX3" fmla="*/ 435072 w 897100"/>
              <a:gd name="connsiteY3" fmla="*/ 425936 h 659845"/>
              <a:gd name="connsiteX4" fmla="*/ 3023 w 897100"/>
              <a:gd name="connsiteY4" fmla="*/ 3130 h 659845"/>
              <a:gd name="connsiteX0" fmla="*/ 7582 w 646826"/>
              <a:gd name="connsiteY0" fmla="*/ 4573 h 585732"/>
              <a:gd name="connsiteX1" fmla="*/ 409650 w 646826"/>
              <a:gd name="connsiteY1" fmla="*/ 181374 h 585732"/>
              <a:gd name="connsiteX2" fmla="*/ 646826 w 646826"/>
              <a:gd name="connsiteY2" fmla="*/ 574198 h 585732"/>
              <a:gd name="connsiteX3" fmla="*/ 184798 w 646826"/>
              <a:gd name="connsiteY3" fmla="*/ 352428 h 585732"/>
              <a:gd name="connsiteX4" fmla="*/ 7582 w 646826"/>
              <a:gd name="connsiteY4" fmla="*/ 4573 h 585732"/>
              <a:gd name="connsiteX0" fmla="*/ 1037 w 640281"/>
              <a:gd name="connsiteY0" fmla="*/ 4573 h 585732"/>
              <a:gd name="connsiteX1" fmla="*/ 403105 w 640281"/>
              <a:gd name="connsiteY1" fmla="*/ 181374 h 585732"/>
              <a:gd name="connsiteX2" fmla="*/ 640281 w 640281"/>
              <a:gd name="connsiteY2" fmla="*/ 574198 h 585732"/>
              <a:gd name="connsiteX3" fmla="*/ 298174 w 640281"/>
              <a:gd name="connsiteY3" fmla="*/ 352428 h 585732"/>
              <a:gd name="connsiteX4" fmla="*/ 1037 w 640281"/>
              <a:gd name="connsiteY4" fmla="*/ 4573 h 585732"/>
              <a:gd name="connsiteX0" fmla="*/ 4975 w 644219"/>
              <a:gd name="connsiteY0" fmla="*/ 5235 h 587170"/>
              <a:gd name="connsiteX1" fmla="*/ 407043 w 644219"/>
              <a:gd name="connsiteY1" fmla="*/ 182036 h 587170"/>
              <a:gd name="connsiteX2" fmla="*/ 644219 w 644219"/>
              <a:gd name="connsiteY2" fmla="*/ 574860 h 587170"/>
              <a:gd name="connsiteX3" fmla="*/ 212171 w 644219"/>
              <a:gd name="connsiteY3" fmla="*/ 368080 h 587170"/>
              <a:gd name="connsiteX4" fmla="*/ 4975 w 644219"/>
              <a:gd name="connsiteY4" fmla="*/ 5235 h 587170"/>
              <a:gd name="connsiteX0" fmla="*/ 4975 w 644219"/>
              <a:gd name="connsiteY0" fmla="*/ 1358 h 583293"/>
              <a:gd name="connsiteX1" fmla="*/ 407043 w 644219"/>
              <a:gd name="connsiteY1" fmla="*/ 253110 h 583293"/>
              <a:gd name="connsiteX2" fmla="*/ 644219 w 644219"/>
              <a:gd name="connsiteY2" fmla="*/ 570983 h 583293"/>
              <a:gd name="connsiteX3" fmla="*/ 212171 w 644219"/>
              <a:gd name="connsiteY3" fmla="*/ 364203 h 583293"/>
              <a:gd name="connsiteX4" fmla="*/ 4975 w 644219"/>
              <a:gd name="connsiteY4" fmla="*/ 1358 h 583293"/>
              <a:gd name="connsiteX0" fmla="*/ 1894 w 641138"/>
              <a:gd name="connsiteY0" fmla="*/ 1358 h 583293"/>
              <a:gd name="connsiteX1" fmla="*/ 403962 w 641138"/>
              <a:gd name="connsiteY1" fmla="*/ 253110 h 583293"/>
              <a:gd name="connsiteX2" fmla="*/ 641138 w 641138"/>
              <a:gd name="connsiteY2" fmla="*/ 570983 h 583293"/>
              <a:gd name="connsiteX3" fmla="*/ 269050 w 641138"/>
              <a:gd name="connsiteY3" fmla="*/ 364203 h 583293"/>
              <a:gd name="connsiteX4" fmla="*/ 1894 w 641138"/>
              <a:gd name="connsiteY4" fmla="*/ 1358 h 583293"/>
              <a:gd name="connsiteX0" fmla="*/ 2710 w 641954"/>
              <a:gd name="connsiteY0" fmla="*/ 1851 h 583786"/>
              <a:gd name="connsiteX1" fmla="*/ 434758 w 641954"/>
              <a:gd name="connsiteY1" fmla="*/ 238613 h 583786"/>
              <a:gd name="connsiteX2" fmla="*/ 641954 w 641954"/>
              <a:gd name="connsiteY2" fmla="*/ 571476 h 583786"/>
              <a:gd name="connsiteX3" fmla="*/ 269866 w 641954"/>
              <a:gd name="connsiteY3" fmla="*/ 364696 h 583786"/>
              <a:gd name="connsiteX4" fmla="*/ 2710 w 641954"/>
              <a:gd name="connsiteY4" fmla="*/ 1851 h 5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954" h="583786">
                <a:moveTo>
                  <a:pt x="2710" y="1851"/>
                </a:moveTo>
                <a:cubicBezTo>
                  <a:pt x="30192" y="-19163"/>
                  <a:pt x="328217" y="143676"/>
                  <a:pt x="434758" y="238613"/>
                </a:cubicBezTo>
                <a:cubicBezTo>
                  <a:pt x="541299" y="333551"/>
                  <a:pt x="641954" y="511823"/>
                  <a:pt x="641954" y="571476"/>
                </a:cubicBezTo>
                <a:cubicBezTo>
                  <a:pt x="641954" y="631129"/>
                  <a:pt x="376407" y="459634"/>
                  <a:pt x="269866" y="364696"/>
                </a:cubicBezTo>
                <a:cubicBezTo>
                  <a:pt x="163325" y="269759"/>
                  <a:pt x="-24772" y="22865"/>
                  <a:pt x="2710" y="185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"/>
          <p:cNvSpPr/>
          <p:nvPr/>
        </p:nvSpPr>
        <p:spPr>
          <a:xfrm>
            <a:off x="2195736" y="2862895"/>
            <a:ext cx="607261" cy="566105"/>
          </a:xfrm>
          <a:custGeom>
            <a:avLst/>
            <a:gdLst>
              <a:gd name="connsiteX0" fmla="*/ 0 w 864096"/>
              <a:gd name="connsiteY0" fmla="*/ 108012 h 216024"/>
              <a:gd name="connsiteX1" fmla="*/ 432048 w 864096"/>
              <a:gd name="connsiteY1" fmla="*/ 0 h 216024"/>
              <a:gd name="connsiteX2" fmla="*/ 864096 w 864096"/>
              <a:gd name="connsiteY2" fmla="*/ 108012 h 216024"/>
              <a:gd name="connsiteX3" fmla="*/ 432048 w 864096"/>
              <a:gd name="connsiteY3" fmla="*/ 216024 h 216024"/>
              <a:gd name="connsiteX4" fmla="*/ 0 w 864096"/>
              <a:gd name="connsiteY4" fmla="*/ 108012 h 216024"/>
              <a:gd name="connsiteX0" fmla="*/ 0 w 894077"/>
              <a:gd name="connsiteY0" fmla="*/ 129479 h 556968"/>
              <a:gd name="connsiteX1" fmla="*/ 432048 w 894077"/>
              <a:gd name="connsiteY1" fmla="*/ 21467 h 556968"/>
              <a:gd name="connsiteX2" fmla="*/ 894077 w 894077"/>
              <a:gd name="connsiteY2" fmla="*/ 549203 h 556968"/>
              <a:gd name="connsiteX3" fmla="*/ 432048 w 894077"/>
              <a:gd name="connsiteY3" fmla="*/ 237491 h 556968"/>
              <a:gd name="connsiteX4" fmla="*/ 0 w 894077"/>
              <a:gd name="connsiteY4" fmla="*/ 129479 h 556968"/>
              <a:gd name="connsiteX0" fmla="*/ 0 w 969028"/>
              <a:gd name="connsiteY0" fmla="*/ 17112 h 715532"/>
              <a:gd name="connsiteX1" fmla="*/ 506999 w 969028"/>
              <a:gd name="connsiteY1" fmla="*/ 178923 h 715532"/>
              <a:gd name="connsiteX2" fmla="*/ 969028 w 969028"/>
              <a:gd name="connsiteY2" fmla="*/ 706659 h 715532"/>
              <a:gd name="connsiteX3" fmla="*/ 506999 w 969028"/>
              <a:gd name="connsiteY3" fmla="*/ 394947 h 715532"/>
              <a:gd name="connsiteX4" fmla="*/ 0 w 969028"/>
              <a:gd name="connsiteY4" fmla="*/ 17112 h 715532"/>
              <a:gd name="connsiteX0" fmla="*/ 400 w 969428"/>
              <a:gd name="connsiteY0" fmla="*/ 11123 h 711067"/>
              <a:gd name="connsiteX1" fmla="*/ 507399 w 969428"/>
              <a:gd name="connsiteY1" fmla="*/ 172934 h 711067"/>
              <a:gd name="connsiteX2" fmla="*/ 969428 w 969428"/>
              <a:gd name="connsiteY2" fmla="*/ 700670 h 711067"/>
              <a:gd name="connsiteX3" fmla="*/ 432449 w 969428"/>
              <a:gd name="connsiteY3" fmla="*/ 433929 h 711067"/>
              <a:gd name="connsiteX4" fmla="*/ 400 w 969428"/>
              <a:gd name="connsiteY4" fmla="*/ 11123 h 711067"/>
              <a:gd name="connsiteX0" fmla="*/ 3132 w 972160"/>
              <a:gd name="connsiteY0" fmla="*/ 3250 h 703194"/>
              <a:gd name="connsiteX1" fmla="*/ 660033 w 972160"/>
              <a:gd name="connsiteY1" fmla="*/ 255002 h 703194"/>
              <a:gd name="connsiteX2" fmla="*/ 972160 w 972160"/>
              <a:gd name="connsiteY2" fmla="*/ 692797 h 703194"/>
              <a:gd name="connsiteX3" fmla="*/ 435181 w 972160"/>
              <a:gd name="connsiteY3" fmla="*/ 426056 h 703194"/>
              <a:gd name="connsiteX4" fmla="*/ 3132 w 972160"/>
              <a:gd name="connsiteY4" fmla="*/ 3250 h 703194"/>
              <a:gd name="connsiteX0" fmla="*/ 3023 w 897100"/>
              <a:gd name="connsiteY0" fmla="*/ 3130 h 659845"/>
              <a:gd name="connsiteX1" fmla="*/ 659924 w 897100"/>
              <a:gd name="connsiteY1" fmla="*/ 254882 h 659845"/>
              <a:gd name="connsiteX2" fmla="*/ 897100 w 897100"/>
              <a:gd name="connsiteY2" fmla="*/ 647706 h 659845"/>
              <a:gd name="connsiteX3" fmla="*/ 435072 w 897100"/>
              <a:gd name="connsiteY3" fmla="*/ 425936 h 659845"/>
              <a:gd name="connsiteX4" fmla="*/ 3023 w 897100"/>
              <a:gd name="connsiteY4" fmla="*/ 3130 h 659845"/>
              <a:gd name="connsiteX0" fmla="*/ 7582 w 646826"/>
              <a:gd name="connsiteY0" fmla="*/ 4573 h 585732"/>
              <a:gd name="connsiteX1" fmla="*/ 409650 w 646826"/>
              <a:gd name="connsiteY1" fmla="*/ 181374 h 585732"/>
              <a:gd name="connsiteX2" fmla="*/ 646826 w 646826"/>
              <a:gd name="connsiteY2" fmla="*/ 574198 h 585732"/>
              <a:gd name="connsiteX3" fmla="*/ 184798 w 646826"/>
              <a:gd name="connsiteY3" fmla="*/ 352428 h 585732"/>
              <a:gd name="connsiteX4" fmla="*/ 7582 w 646826"/>
              <a:gd name="connsiteY4" fmla="*/ 4573 h 585732"/>
              <a:gd name="connsiteX0" fmla="*/ 1037 w 640281"/>
              <a:gd name="connsiteY0" fmla="*/ 4573 h 585732"/>
              <a:gd name="connsiteX1" fmla="*/ 403105 w 640281"/>
              <a:gd name="connsiteY1" fmla="*/ 181374 h 585732"/>
              <a:gd name="connsiteX2" fmla="*/ 640281 w 640281"/>
              <a:gd name="connsiteY2" fmla="*/ 574198 h 585732"/>
              <a:gd name="connsiteX3" fmla="*/ 298174 w 640281"/>
              <a:gd name="connsiteY3" fmla="*/ 352428 h 585732"/>
              <a:gd name="connsiteX4" fmla="*/ 1037 w 640281"/>
              <a:gd name="connsiteY4" fmla="*/ 4573 h 585732"/>
              <a:gd name="connsiteX0" fmla="*/ 4975 w 644219"/>
              <a:gd name="connsiteY0" fmla="*/ 5235 h 587170"/>
              <a:gd name="connsiteX1" fmla="*/ 407043 w 644219"/>
              <a:gd name="connsiteY1" fmla="*/ 182036 h 587170"/>
              <a:gd name="connsiteX2" fmla="*/ 644219 w 644219"/>
              <a:gd name="connsiteY2" fmla="*/ 574860 h 587170"/>
              <a:gd name="connsiteX3" fmla="*/ 212171 w 644219"/>
              <a:gd name="connsiteY3" fmla="*/ 368080 h 587170"/>
              <a:gd name="connsiteX4" fmla="*/ 4975 w 644219"/>
              <a:gd name="connsiteY4" fmla="*/ 5235 h 587170"/>
              <a:gd name="connsiteX0" fmla="*/ 4975 w 644219"/>
              <a:gd name="connsiteY0" fmla="*/ 1358 h 583293"/>
              <a:gd name="connsiteX1" fmla="*/ 407043 w 644219"/>
              <a:gd name="connsiteY1" fmla="*/ 253110 h 583293"/>
              <a:gd name="connsiteX2" fmla="*/ 644219 w 644219"/>
              <a:gd name="connsiteY2" fmla="*/ 570983 h 583293"/>
              <a:gd name="connsiteX3" fmla="*/ 212171 w 644219"/>
              <a:gd name="connsiteY3" fmla="*/ 364203 h 583293"/>
              <a:gd name="connsiteX4" fmla="*/ 4975 w 644219"/>
              <a:gd name="connsiteY4" fmla="*/ 1358 h 583293"/>
              <a:gd name="connsiteX0" fmla="*/ 1894 w 641138"/>
              <a:gd name="connsiteY0" fmla="*/ 1358 h 583293"/>
              <a:gd name="connsiteX1" fmla="*/ 403962 w 641138"/>
              <a:gd name="connsiteY1" fmla="*/ 253110 h 583293"/>
              <a:gd name="connsiteX2" fmla="*/ 641138 w 641138"/>
              <a:gd name="connsiteY2" fmla="*/ 570983 h 583293"/>
              <a:gd name="connsiteX3" fmla="*/ 269050 w 641138"/>
              <a:gd name="connsiteY3" fmla="*/ 364203 h 583293"/>
              <a:gd name="connsiteX4" fmla="*/ 1894 w 641138"/>
              <a:gd name="connsiteY4" fmla="*/ 1358 h 583293"/>
              <a:gd name="connsiteX0" fmla="*/ 2710 w 641954"/>
              <a:gd name="connsiteY0" fmla="*/ 1851 h 583786"/>
              <a:gd name="connsiteX1" fmla="*/ 434758 w 641954"/>
              <a:gd name="connsiteY1" fmla="*/ 238613 h 583786"/>
              <a:gd name="connsiteX2" fmla="*/ 641954 w 641954"/>
              <a:gd name="connsiteY2" fmla="*/ 571476 h 583786"/>
              <a:gd name="connsiteX3" fmla="*/ 269866 w 641954"/>
              <a:gd name="connsiteY3" fmla="*/ 364696 h 583786"/>
              <a:gd name="connsiteX4" fmla="*/ 2710 w 641954"/>
              <a:gd name="connsiteY4" fmla="*/ 1851 h 58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954" h="583786">
                <a:moveTo>
                  <a:pt x="2710" y="1851"/>
                </a:moveTo>
                <a:cubicBezTo>
                  <a:pt x="30192" y="-19163"/>
                  <a:pt x="328217" y="143676"/>
                  <a:pt x="434758" y="238613"/>
                </a:cubicBezTo>
                <a:cubicBezTo>
                  <a:pt x="541299" y="333551"/>
                  <a:pt x="641954" y="511823"/>
                  <a:pt x="641954" y="571476"/>
                </a:cubicBezTo>
                <a:cubicBezTo>
                  <a:pt x="641954" y="631129"/>
                  <a:pt x="376407" y="459634"/>
                  <a:pt x="269866" y="364696"/>
                </a:cubicBezTo>
                <a:cubicBezTo>
                  <a:pt x="163325" y="269759"/>
                  <a:pt x="-24772" y="22865"/>
                  <a:pt x="2710" y="1851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右矢印 63"/>
          <p:cNvSpPr/>
          <p:nvPr/>
        </p:nvSpPr>
        <p:spPr>
          <a:xfrm>
            <a:off x="3491880" y="3582524"/>
            <a:ext cx="1648280" cy="850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971600" y="5046275"/>
            <a:ext cx="217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organic</a:t>
            </a:r>
          </a:p>
          <a:p>
            <a:r>
              <a:rPr kumimoji="1" lang="en-US" altLang="ja-JP" sz="2400" dirty="0" smtClean="0"/>
              <a:t>semiconductor</a:t>
            </a:r>
            <a:endParaRPr kumimoji="1" lang="ja-JP" altLang="en-US" sz="24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220072" y="5271591"/>
            <a:ext cx="277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Superconductor</a:t>
            </a:r>
          </a:p>
        </p:txBody>
      </p:sp>
      <p:cxnSp>
        <p:nvCxnSpPr>
          <p:cNvPr id="69" name="直線矢印コネクタ 68"/>
          <p:cNvCxnSpPr>
            <a:endCxn id="45" idx="0"/>
          </p:cNvCxnSpPr>
          <p:nvPr/>
        </p:nvCxnSpPr>
        <p:spPr>
          <a:xfrm>
            <a:off x="5748333" y="2718212"/>
            <a:ext cx="180540" cy="3033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5436096" y="2319263"/>
            <a:ext cx="324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P</a:t>
            </a:r>
            <a:r>
              <a:rPr kumimoji="1" lang="en-US" altLang="ja-JP" sz="2400" dirty="0" smtClean="0"/>
              <a:t>otassium</a:t>
            </a:r>
            <a:endParaRPr kumimoji="1" lang="ja-JP" altLang="en-US" sz="2400" dirty="0"/>
          </a:p>
        </p:txBody>
      </p:sp>
      <p:cxnSp>
        <p:nvCxnSpPr>
          <p:cNvPr id="71" name="直線矢印コネクタ 70"/>
          <p:cNvCxnSpPr/>
          <p:nvPr/>
        </p:nvCxnSpPr>
        <p:spPr>
          <a:xfrm>
            <a:off x="1547664" y="2492896"/>
            <a:ext cx="190862" cy="410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1259632" y="1988840"/>
            <a:ext cx="338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/>
              <a:t>P</a:t>
            </a:r>
            <a:r>
              <a:rPr lang="en-US" altLang="ja-JP" sz="2400" dirty="0" err="1" smtClean="0"/>
              <a:t>icene</a:t>
            </a:r>
            <a:endParaRPr kumimoji="1" lang="ja-JP" altLang="en-US" sz="240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635896" y="6197242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G. </a:t>
            </a:r>
            <a:r>
              <a:rPr kumimoji="1" lang="en-US" altLang="ja-JP" sz="2000" dirty="0" err="1" smtClean="0"/>
              <a:t>Giovanetti</a:t>
            </a:r>
            <a:r>
              <a:rPr kumimoji="1" lang="en-US" altLang="ja-JP" sz="2000" dirty="0" smtClean="0"/>
              <a:t> </a:t>
            </a:r>
            <a:r>
              <a:rPr kumimoji="1" lang="en-US" altLang="ja-JP" sz="2000" i="1" dirty="0" smtClean="0"/>
              <a:t>et al</a:t>
            </a:r>
            <a:r>
              <a:rPr kumimoji="1" lang="en-US" altLang="ja-JP" sz="2000" dirty="0" smtClean="0"/>
              <a:t>.: Phys. 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Rev. B </a:t>
            </a:r>
            <a:r>
              <a:rPr lang="en-US" altLang="ja-JP" sz="2000" b="1" dirty="0" smtClean="0"/>
              <a:t>83</a:t>
            </a:r>
            <a:r>
              <a:rPr kumimoji="1" lang="en-US" altLang="ja-JP" sz="2000" dirty="0" smtClean="0"/>
              <a:t> (2011)  134508.</a:t>
            </a:r>
            <a:endParaRPr kumimoji="1" lang="ja-JP" altLang="en-US" sz="2000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7812360" y="3719"/>
            <a:ext cx="134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38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</a:t>
            </a:r>
            <a:r>
              <a:rPr kumimoji="1" lang="en-US" altLang="ja-JP" dirty="0" err="1" smtClean="0"/>
              <a:t>contraversy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556792"/>
            <a:ext cx="8723312" cy="4525963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err="1" smtClean="0"/>
              <a:t>Kubozono</a:t>
            </a:r>
            <a:r>
              <a:rPr kumimoji="1" lang="en-US" altLang="ja-JP" dirty="0" smtClean="0"/>
              <a:t> group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   “K</a:t>
            </a:r>
            <a:r>
              <a:rPr kumimoji="1" lang="en-US" altLang="ja-JP" sz="2400" dirty="0" smtClean="0"/>
              <a:t>3</a:t>
            </a:r>
            <a:r>
              <a:rPr kumimoji="1" lang="en-US" altLang="ja-JP" dirty="0" smtClean="0"/>
              <a:t>Picene is superconductor ”</a:t>
            </a:r>
          </a:p>
          <a:p>
            <a:pPr marL="0" indent="0">
              <a:buNone/>
            </a:pPr>
            <a:r>
              <a:rPr lang="en-US" altLang="ja-JP" dirty="0" smtClean="0"/>
              <a:t>                           </a:t>
            </a:r>
            <a:r>
              <a:rPr lang="en-US" altLang="ja-JP" dirty="0" err="1" smtClean="0"/>
              <a:t>Vs</a:t>
            </a:r>
            <a:endParaRPr kumimoji="1" lang="en-US" altLang="ja-JP" dirty="0"/>
          </a:p>
          <a:p>
            <a:r>
              <a:rPr lang="en-US" altLang="ja-JP" dirty="0" err="1" smtClean="0"/>
              <a:t>Sawa</a:t>
            </a:r>
            <a:r>
              <a:rPr lang="en-US" altLang="ja-JP" dirty="0" smtClean="0"/>
              <a:t> group</a:t>
            </a:r>
          </a:p>
          <a:p>
            <a:pPr marL="0" indent="0">
              <a:buNone/>
            </a:pPr>
            <a:r>
              <a:rPr kumimoji="1" lang="en-US" altLang="ja-JP" dirty="0" smtClean="0"/>
              <a:t>“most of samples are K</a:t>
            </a:r>
            <a:r>
              <a:rPr kumimoji="1" lang="en-US" altLang="ja-JP" sz="2000" dirty="0" smtClean="0"/>
              <a:t>2</a:t>
            </a:r>
            <a:r>
              <a:rPr kumimoji="1" lang="en-US" altLang="ja-JP" dirty="0" smtClean="0"/>
              <a:t>Picene and semiconductor</a:t>
            </a:r>
            <a:r>
              <a:rPr kumimoji="1" lang="ja-JP" altLang="en-US" dirty="0" smtClean="0"/>
              <a:t>　 </a:t>
            </a:r>
            <a:r>
              <a:rPr kumimoji="1" lang="en-US" altLang="ja-JP" dirty="0" smtClean="0"/>
              <a:t>by </a:t>
            </a:r>
            <a:r>
              <a:rPr kumimoji="1" lang="en-US" altLang="ja-JP" dirty="0" err="1" smtClean="0"/>
              <a:t>Xray</a:t>
            </a:r>
            <a:r>
              <a:rPr kumimoji="1" lang="en-US" altLang="ja-JP" dirty="0" smtClean="0"/>
              <a:t> observation”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sz="4000" dirty="0" smtClean="0">
                <a:solidFill>
                  <a:srgbClr val="FF0000"/>
                </a:solidFill>
              </a:rPr>
              <a:t>Each statement can’t be denied</a:t>
            </a:r>
          </a:p>
        </p:txBody>
      </p:sp>
    </p:spTree>
    <p:extLst>
      <p:ext uri="{BB962C8B-B14F-4D97-AF65-F5344CB8AC3E}">
        <p14:creationId xmlns:p14="http://schemas.microsoft.com/office/powerpoint/2010/main" val="16205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75656" y="2420888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What can I do for this subject??</a:t>
            </a:r>
          </a:p>
          <a:p>
            <a:endParaRPr lang="en-US" altLang="ja-JP" sz="3600" dirty="0"/>
          </a:p>
          <a:p>
            <a:r>
              <a:rPr lang="ja-JP" altLang="en-US" sz="3600" dirty="0" smtClean="0"/>
              <a:t>・</a:t>
            </a:r>
            <a:r>
              <a:rPr lang="en-US" altLang="ja-JP" sz="3600" dirty="0"/>
              <a:t>L</a:t>
            </a:r>
            <a:r>
              <a:rPr lang="en-US" altLang="ja-JP" sz="3600" dirty="0" smtClean="0"/>
              <a:t>ogical calculation.</a:t>
            </a:r>
          </a:p>
          <a:p>
            <a:r>
              <a:rPr kumimoji="1" lang="ja-JP" altLang="en-US" sz="3600" dirty="0" smtClean="0"/>
              <a:t>・</a:t>
            </a:r>
            <a:r>
              <a:rPr kumimoji="1" lang="en-US" altLang="ja-JP" sz="3600" dirty="0" smtClean="0"/>
              <a:t>To interpret  the datum</a:t>
            </a:r>
          </a:p>
          <a:p>
            <a:r>
              <a:rPr lang="ja-JP" altLang="en-US" sz="3600" dirty="0" smtClean="0"/>
              <a:t>・</a:t>
            </a:r>
            <a:r>
              <a:rPr lang="en-US" altLang="ja-JP" sz="3600" dirty="0" smtClean="0"/>
              <a:t>To state a hypothesis.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12360" y="3719"/>
            <a:ext cx="134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27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Logical calculation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93147" y="1461649"/>
            <a:ext cx="719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possible model in meta stable state 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59310"/>
            <a:ext cx="75438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円/楕円 6"/>
          <p:cNvSpPr/>
          <p:nvPr/>
        </p:nvSpPr>
        <p:spPr>
          <a:xfrm>
            <a:off x="2123728" y="5229200"/>
            <a:ext cx="648072" cy="64807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139952" y="5445224"/>
            <a:ext cx="648072" cy="64807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6156176" y="5445224"/>
            <a:ext cx="648072" cy="64807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12360" y="3719"/>
            <a:ext cx="134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85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How to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63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22750" y="1556793"/>
            <a:ext cx="1422814" cy="11727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6766" y="1556792"/>
            <a:ext cx="1422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input </a:t>
            </a:r>
          </a:p>
          <a:p>
            <a:r>
              <a:rPr kumimoji="1" lang="en-US" altLang="ja-JP" sz="3200" dirty="0" smtClean="0"/>
              <a:t>data</a:t>
            </a:r>
            <a:endParaRPr kumimoji="1"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3419872" y="769831"/>
            <a:ext cx="5256584" cy="58995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11960" y="3861048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・</a:t>
            </a:r>
            <a:r>
              <a:rPr kumimoji="1" lang="en-US" altLang="ja-JP" sz="2800" dirty="0" smtClean="0"/>
              <a:t>Relax calculation</a:t>
            </a:r>
          </a:p>
          <a:p>
            <a:r>
              <a:rPr lang="ja-JP" altLang="en-US" sz="2800" dirty="0" smtClean="0"/>
              <a:t>         </a:t>
            </a:r>
            <a:r>
              <a:rPr lang="en-US" altLang="ja-JP" sz="2800" dirty="0" smtClean="0"/>
              <a:t>Atomic structure</a:t>
            </a:r>
          </a:p>
          <a:p>
            <a:r>
              <a:rPr lang="ja-JP" altLang="en-US" sz="2800" dirty="0" smtClean="0"/>
              <a:t>・</a:t>
            </a:r>
            <a:r>
              <a:rPr lang="en-US" altLang="ja-JP" sz="2800" dirty="0"/>
              <a:t>band calculation</a:t>
            </a:r>
          </a:p>
          <a:p>
            <a:r>
              <a:rPr lang="ja-JP" altLang="en-US" sz="2800" dirty="0" smtClean="0"/>
              <a:t>         </a:t>
            </a:r>
            <a:r>
              <a:rPr lang="en-US" altLang="ja-JP" sz="2800" dirty="0" smtClean="0"/>
              <a:t>band structure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 </a:t>
            </a:r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 Fermi surface</a:t>
            </a:r>
            <a:endParaRPr lang="en-US" altLang="ja-JP" sz="2800" dirty="0"/>
          </a:p>
        </p:txBody>
      </p:sp>
      <p:sp>
        <p:nvSpPr>
          <p:cNvPr id="11" name="右矢印 10"/>
          <p:cNvSpPr/>
          <p:nvPr/>
        </p:nvSpPr>
        <p:spPr>
          <a:xfrm>
            <a:off x="2411760" y="1628800"/>
            <a:ext cx="748850" cy="86943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 rot="10800000">
            <a:off x="2267745" y="4863817"/>
            <a:ext cx="748850" cy="86943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51520" y="4704570"/>
            <a:ext cx="1422814" cy="11727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4776578"/>
            <a:ext cx="1422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Output</a:t>
            </a:r>
          </a:p>
          <a:p>
            <a:r>
              <a:rPr lang="en-US" altLang="ja-JP" sz="2800" dirty="0" smtClean="0"/>
              <a:t>   data</a:t>
            </a:r>
            <a:endParaRPr kumimoji="1" lang="ja-JP" altLang="en-US" sz="28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721" y="764704"/>
            <a:ext cx="26670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3635896" y="2855838"/>
            <a:ext cx="5076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Based on </a:t>
            </a:r>
          </a:p>
          <a:p>
            <a:r>
              <a:rPr lang="en-US" altLang="ja-JP" sz="3200" dirty="0" smtClean="0"/>
              <a:t>the density functional theory.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385478" y="954497"/>
            <a:ext cx="2584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ja-JP" sz="2400" b="1" dirty="0"/>
              <a:t>Quantum espresso</a:t>
            </a:r>
          </a:p>
        </p:txBody>
      </p:sp>
      <p:sp>
        <p:nvSpPr>
          <p:cNvPr id="4" name="ドーナツ 3"/>
          <p:cNvSpPr/>
          <p:nvPr/>
        </p:nvSpPr>
        <p:spPr>
          <a:xfrm>
            <a:off x="4427984" y="4365104"/>
            <a:ext cx="504056" cy="43204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ドーナツ 15"/>
          <p:cNvSpPr/>
          <p:nvPr/>
        </p:nvSpPr>
        <p:spPr>
          <a:xfrm>
            <a:off x="4427984" y="5157192"/>
            <a:ext cx="504056" cy="43204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ドーナツ 17"/>
          <p:cNvSpPr/>
          <p:nvPr/>
        </p:nvSpPr>
        <p:spPr>
          <a:xfrm>
            <a:off x="4427984" y="6021288"/>
            <a:ext cx="504056" cy="43204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474</Words>
  <Application>Microsoft Office PowerPoint</Application>
  <PresentationFormat>画面に合わせる (4:3)</PresentationFormat>
  <Paragraphs>179</Paragraphs>
  <Slides>26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​​テーマ</vt:lpstr>
      <vt:lpstr> The DFT-calculation of Potassium doped Picene</vt:lpstr>
      <vt:lpstr>Contents</vt:lpstr>
      <vt:lpstr>Experimental article</vt:lpstr>
      <vt:lpstr>Image of pristine and doped Picene</vt:lpstr>
      <vt:lpstr>A contraversy</vt:lpstr>
      <vt:lpstr>PowerPoint プレゼンテーション</vt:lpstr>
      <vt:lpstr>Logical calculation</vt:lpstr>
      <vt:lpstr>How to</vt:lpstr>
      <vt:lpstr>PowerPoint プレゼンテーション</vt:lpstr>
      <vt:lpstr>Dimensionality of Fermi surface</vt:lpstr>
      <vt:lpstr>PowerPoint プレゼンテーション</vt:lpstr>
      <vt:lpstr>Condition</vt:lpstr>
      <vt:lpstr>PowerPoint プレゼンテーション</vt:lpstr>
      <vt:lpstr>Unit cell parameter for K2Picene</vt:lpstr>
      <vt:lpstr>Unit cell parameter for K2Picene</vt:lpstr>
      <vt:lpstr>PowerPoint プレゼンテーション</vt:lpstr>
      <vt:lpstr>The structure of K3Picene         with cell parameter 1</vt:lpstr>
      <vt:lpstr>PowerPoint プレゼンテーション</vt:lpstr>
      <vt:lpstr>PowerPoint プレゼンテーション</vt:lpstr>
      <vt:lpstr>The structure of K2Picene  with cell parameter2</vt:lpstr>
      <vt:lpstr>PowerPoint プレゼンテーション</vt:lpstr>
      <vt:lpstr>PowerPoint プレゼンテーション</vt:lpstr>
      <vt:lpstr>PowerPoint プレゼンテーション</vt:lpstr>
      <vt:lpstr>The structure of K2Picene  with cell parameter3</vt:lpstr>
      <vt:lpstr>PowerPoint プレゼンテーション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DFT-calculation of doped Picene</dc:title>
  <dc:creator>Y.kotaro</dc:creator>
  <cp:lastModifiedBy>kotaro</cp:lastModifiedBy>
  <cp:revision>176</cp:revision>
  <dcterms:created xsi:type="dcterms:W3CDTF">2011-08-18T04:37:44Z</dcterms:created>
  <dcterms:modified xsi:type="dcterms:W3CDTF">2011-12-20T09:51:26Z</dcterms:modified>
</cp:coreProperties>
</file>