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9" r:id="rId3"/>
    <p:sldId id="288" r:id="rId4"/>
    <p:sldId id="291" r:id="rId5"/>
    <p:sldId id="282" r:id="rId6"/>
    <p:sldId id="290" r:id="rId7"/>
    <p:sldId id="268" r:id="rId8"/>
    <p:sldId id="289" r:id="rId9"/>
    <p:sldId id="259" r:id="rId10"/>
    <p:sldId id="293" r:id="rId11"/>
    <p:sldId id="269" r:id="rId12"/>
    <p:sldId id="270" r:id="rId13"/>
    <p:sldId id="272" r:id="rId14"/>
    <p:sldId id="264" r:id="rId15"/>
    <p:sldId id="273" r:id="rId16"/>
    <p:sldId id="275" r:id="rId17"/>
    <p:sldId id="277" r:id="rId18"/>
    <p:sldId id="280" r:id="rId19"/>
    <p:sldId id="283" r:id="rId20"/>
    <p:sldId id="297" r:id="rId21"/>
    <p:sldId id="294" r:id="rId22"/>
    <p:sldId id="285" r:id="rId23"/>
    <p:sldId id="298" r:id="rId24"/>
    <p:sldId id="292" r:id="rId25"/>
    <p:sldId id="263" r:id="rId26"/>
    <p:sldId id="267" r:id="rId27"/>
    <p:sldId id="257" r:id="rId28"/>
    <p:sldId id="281" r:id="rId29"/>
    <p:sldId id="286" r:id="rId30"/>
    <p:sldId id="274" r:id="rId31"/>
    <p:sldId id="276" r:id="rId32"/>
    <p:sldId id="271" r:id="rId33"/>
    <p:sldId id="279" r:id="rId34"/>
    <p:sldId id="278" r:id="rId3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/>
        <a:cs typeface="HG明朝B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/>
        <a:cs typeface="HG明朝B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/>
        <a:cs typeface="HG明朝B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/>
        <a:cs typeface="HG明朝B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/>
        <a:cs typeface="HG明朝B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/>
        <a:cs typeface="HG明朝B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/>
        <a:cs typeface="HG明朝B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/>
        <a:cs typeface="HG明朝B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/>
        <a:cs typeface="HG明朝B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22"/>
    <a:srgbClr val="73CA00"/>
    <a:srgbClr val="72C109"/>
    <a:srgbClr val="20A7AA"/>
    <a:srgbClr val="3EAFF4"/>
    <a:srgbClr val="36B1FC"/>
    <a:srgbClr val="353FFD"/>
    <a:srgbClr val="E68F1A"/>
    <a:srgbClr val="EE9012"/>
    <a:srgbClr val="F49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4" autoAdjust="0"/>
    <p:restoredTop sz="92640" autoAdjust="0"/>
  </p:normalViewPr>
  <p:slideViewPr>
    <p:cSldViewPr snapToGrid="0">
      <p:cViewPr varScale="1">
        <p:scale>
          <a:sx n="108" d="100"/>
          <a:sy n="108" d="100"/>
        </p:scale>
        <p:origin x="-618" y="-90"/>
      </p:cViewPr>
      <p:guideLst>
        <p:guide orient="horz" pos="2264"/>
        <p:guide pos="2886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936D7C-232C-4332-951E-91BD0155F104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C63ABC-DD17-4CF3-AD1E-30892A83AC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5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755E9-C6F9-459A-B696-43ABEA8946C3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6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1A89E-9485-4245-A600-98821D8A6CC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174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2BDD3-5C1E-48FB-916F-E4FD9AE3CA23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379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45539-6AD7-470F-AFE8-618F981ECC41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31932-BB99-4FA5-846C-40205D5931B3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78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9B4D8-F687-4E93-AB5A-D399C28A1E05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57CCA-732A-4F69-A153-BDDAF9E2604F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9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602E0-EC5E-409B-B615-1715013B31CB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55A9D-0189-47B4-A565-928AF959B469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962E5-7B4E-44D7-B41A-19480E18CBF3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962E5-7B4E-44D7-B41A-19480E18CBF3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C9B45-28BC-480A-B994-185BE638C23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F1599-04C7-4257-8442-50C9C0CEF567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55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7B769-810A-4057-ACB5-44A0E697F74A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75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2C087-6EE3-40BB-A4A4-58708FE08A8B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２本のパルス光を同一箇所に照射すると、干渉によって励起子の励起を起こす。 これが回折格子としての役割を果たすため（過渡回折格子）、入射光の回折による信号光を観測できるようになります。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56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55736-9650-4EC4-95C9-204EA53143E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D1596-3642-4F23-849D-C1E490567DB7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62148-35F9-4FDF-97DA-07F02533814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428709-37C3-4274-9AF9-449E793ACC46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34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8735-C393-438B-AB4A-A921FE5C75B5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939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49DA3-BBCD-4D95-B689-B38E19C8321D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C9B45-28BC-480A-B994-185BE638C23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20CE7-3CBC-494E-8D52-EB197D552E8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96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41C1F-8FC5-40EE-9343-6FD279B6A041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3A5E7-65F3-46A5-9C40-E2B2DC93CC9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3A5E7-65F3-46A5-9C40-E2B2DC93CC98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A2EED4-78B9-4176-A2F3-40F28CEE277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5EF6-862A-4C7C-B442-FD685C222FD1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765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0A49B-976C-4FE8-B988-E11D4BF5427E}" type="slidenum">
              <a:rPr lang="ja-JP" altLang="en-US">
                <a:cs typeface="HG明朝B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>
              <a:cs typeface="HG明朝B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正方形/長方形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1" name="角丸四角形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12" name="角丸四角形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正方形/長方形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正方形/長方形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正方形/長方形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6" name="正方形/長方形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7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DF85-5ED8-433C-BA70-624BBA64B779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18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E6730B-971D-4CB4-9687-FD92370536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9B24-B259-4177-B501-5D347904D668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0FCC-D323-4C9E-9F81-19B07C03E0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B7D8-E863-4189-941B-AE32B896E209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1899-F9E3-4BBA-8CA1-5B05141C00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3B28-9507-4682-A036-D4F9CB5E8EEE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0CBD-E3F5-4DB5-857C-F6D1C7557B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D737-D85C-4811-B98F-93E9C2D9BFFD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3B54-230D-44D8-973B-255D4BEE43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F616-FB8F-481F-AD03-63C555A3F6CC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3356-F17A-4F46-89D2-2E8E923B51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EC7C32-F321-4764-B35D-42E82D02B310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8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F60EC3-5F75-45F1-BFAB-11AB6F8583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F7AF-E225-4F37-AF9B-8180B2E26FD7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9C31-D6B4-454E-B7AF-8F4BE17A9C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C561-8369-490A-B9A7-C0927DCB3924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A9230-0DD5-4457-82DC-08F1C8764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700C-ADE3-46D4-8D38-62DAB1BC21CC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AB4E-AD78-4823-A2CB-C40B6FC0A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AAF1-152B-454C-B2C1-6D4142E925CD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BC2E-49E2-4319-AA87-3E3F3A924A1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39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40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76313-D446-4B94-9761-CD8D76972D81}" type="datetimeFigureOut">
              <a:rPr lang="ja-JP" altLang="en-US"/>
              <a:pPr>
                <a:defRPr/>
              </a:pPr>
              <a:t>2011/10/19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39505F-5610-4869-B732-AFE2FFA500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HGｺﾞｼｯｸ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rebuchet MS" pitchFamily="34" charset="0"/>
          <a:ea typeface="HGｺﾞｼｯｸM"/>
          <a:cs typeface="HGｺﾞｼｯｸM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HG明朝B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HG明朝B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HG明朝B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HG明朝B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kumimoji="1" sz="2000" kern="1200">
          <a:solidFill>
            <a:srgbClr val="A04DA3"/>
          </a:solidFill>
          <a:latin typeface="+mn-lt"/>
          <a:ea typeface="+mn-ea"/>
          <a:cs typeface="HG明朝B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342900" y="2276872"/>
            <a:ext cx="8458200" cy="1470025"/>
          </a:xfrm>
        </p:spPr>
        <p:txBody>
          <a:bodyPr anchor="ctr"/>
          <a:lstStyle/>
          <a:p>
            <a:pPr algn="ctr" eaLnBrk="1" hangingPunct="1"/>
            <a:r>
              <a:rPr lang="en-US" altLang="ja-JP" sz="2800" dirty="0"/>
              <a:t>Controlling the thickness of CuCl thin films and improving their quality </a:t>
            </a:r>
            <a:r>
              <a:rPr lang="en-US" altLang="ja-JP" sz="2800" dirty="0" smtClean="0"/>
              <a:t>by </a:t>
            </a:r>
            <a:r>
              <a:rPr lang="en-US" altLang="ja-JP" sz="2800" dirty="0"/>
              <a:t>means of MBE method</a:t>
            </a:r>
            <a:endParaRPr lang="ja-JP" altLang="en-US" sz="2800" dirty="0" smtClean="0"/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>
          <a:xfrm>
            <a:off x="3924300" y="4149725"/>
            <a:ext cx="4953000" cy="1752600"/>
          </a:xfrm>
        </p:spPr>
        <p:txBody>
          <a:bodyPr anchor="ctr"/>
          <a:lstStyle/>
          <a:p>
            <a:pPr marL="63500" algn="ctr" eaLnBrk="1" hangingPunct="1"/>
            <a:r>
              <a:rPr lang="en-US" altLang="ja-JP" dirty="0" smtClean="0"/>
              <a:t>Ashida</a:t>
            </a:r>
            <a:r>
              <a:rPr lang="en-US" altLang="ja-JP" dirty="0"/>
              <a:t> </a:t>
            </a:r>
            <a:r>
              <a:rPr lang="en-US" altLang="ja-JP" dirty="0" smtClean="0"/>
              <a:t>lab. M1 </a:t>
            </a:r>
            <a:r>
              <a:rPr lang="en-US" altLang="ja-JP" dirty="0"/>
              <a:t>K</a:t>
            </a:r>
            <a:r>
              <a:rPr lang="en-US" altLang="ja-JP" dirty="0" smtClean="0"/>
              <a:t>amizono Kenta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27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95" y="1788819"/>
            <a:ext cx="4826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 descr="fig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95" y="1788819"/>
            <a:ext cx="4826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1050478" y="6181307"/>
            <a:ext cx="2448272" cy="585664"/>
          </a:xfrm>
          <a:prstGeom prst="rect">
            <a:avLst/>
          </a:prstGeom>
          <a:solidFill>
            <a:srgbClr val="F2E5F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1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z="1600" dirty="0" smtClean="0">
                <a:ea typeface="ＭＳ Ｐゴシック" pitchFamily="50" charset="-128"/>
              </a:rPr>
              <a:t>Eigenenergy </a:t>
            </a:r>
            <a:r>
              <a:rPr lang="en-US" altLang="ja-JP" sz="1600" dirty="0">
                <a:ea typeface="ＭＳ Ｐゴシック" pitchFamily="50" charset="-128"/>
              </a:rPr>
              <a:t>including the radiative shift</a:t>
            </a:r>
            <a:endParaRPr lang="ja-JP" altLang="en-US" sz="1600" b="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3815779" y="6181307"/>
            <a:ext cx="1151507" cy="585664"/>
          </a:xfrm>
          <a:prstGeom prst="rect">
            <a:avLst/>
          </a:prstGeom>
          <a:solidFill>
            <a:srgbClr val="F2E5F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72000" tIns="36000" rIns="72000" bIns="36000" anchor="ctr" anchorCtr="1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z="1600" dirty="0" smtClean="0">
                <a:solidFill>
                  <a:schemeClr val="tx1"/>
                </a:solidFill>
                <a:ea typeface="ＭＳ Ｐゴシック" pitchFamily="50" charset="-128"/>
              </a:rPr>
              <a:t>Radiative width</a:t>
            </a:r>
            <a:endParaRPr lang="ja-JP" altLang="en-US" sz="160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grpSp>
        <p:nvGrpSpPr>
          <p:cNvPr id="2" name="グループ化 24"/>
          <p:cNvGrpSpPr>
            <a:grpSpLocks noChangeAspect="1"/>
          </p:cNvGrpSpPr>
          <p:nvPr/>
        </p:nvGrpSpPr>
        <p:grpSpPr bwMode="auto">
          <a:xfrm>
            <a:off x="821358" y="4351069"/>
            <a:ext cx="4830762" cy="246062"/>
            <a:chOff x="577638" y="2301339"/>
            <a:chExt cx="5492947" cy="248031"/>
          </a:xfrm>
        </p:grpSpPr>
        <p:cxnSp>
          <p:nvCxnSpPr>
            <p:cNvPr id="31760" name="直線コネクタ 21"/>
            <p:cNvCxnSpPr>
              <a:cxnSpLocks noChangeShapeType="1"/>
            </p:cNvCxnSpPr>
            <p:nvPr/>
          </p:nvCxnSpPr>
          <p:spPr bwMode="auto">
            <a:xfrm>
              <a:off x="577638" y="2428798"/>
              <a:ext cx="459107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31761" name="Text Box 16"/>
            <p:cNvSpPr txBox="1">
              <a:spLocks noChangeArrowheads="1"/>
            </p:cNvSpPr>
            <p:nvPr/>
          </p:nvSpPr>
          <p:spPr bwMode="auto">
            <a:xfrm>
              <a:off x="5211353" y="2301339"/>
              <a:ext cx="859232" cy="2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>
                  <a:solidFill>
                    <a:schemeClr val="tx1"/>
                  </a:solidFill>
                  <a:ea typeface="ＭＳ Ｐゴシック" pitchFamily="50" charset="-128"/>
                </a:rPr>
                <a:t>261</a:t>
              </a:r>
              <a:r>
                <a:rPr lang="en-US" altLang="ja-JP" sz="800" dirty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600" dirty="0">
                  <a:solidFill>
                    <a:schemeClr val="tx1"/>
                  </a:solidFill>
                  <a:ea typeface="ＭＳ Ｐゴシック" pitchFamily="50" charset="-128"/>
                </a:rPr>
                <a:t>nm</a:t>
              </a:r>
              <a:endParaRPr lang="ja-JP" altLang="en-US" sz="1600" dirty="0">
                <a:ea typeface="ＭＳ Ｐゴシック" pitchFamily="50" charset="-128"/>
              </a:endParaRPr>
            </a:p>
          </p:txBody>
        </p:sp>
      </p:grpSp>
      <p:grpSp>
        <p:nvGrpSpPr>
          <p:cNvPr id="22" name="グループ化 16"/>
          <p:cNvGrpSpPr>
            <a:grpSpLocks/>
          </p:cNvGrpSpPr>
          <p:nvPr/>
        </p:nvGrpSpPr>
        <p:grpSpPr bwMode="auto">
          <a:xfrm>
            <a:off x="5022404" y="1916832"/>
            <a:ext cx="3871912" cy="2043704"/>
            <a:chOff x="4644008" y="4294746"/>
            <a:chExt cx="3872492" cy="2043991"/>
          </a:xfrm>
        </p:grpSpPr>
        <p:pic>
          <p:nvPicPr>
            <p:cNvPr id="23" name="Picture 10" descr="J:\2\presentations\2011\応物関西支部セミナー\2pulseのコピー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5013175"/>
              <a:ext cx="3872492" cy="132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テキスト ボックス 10"/>
            <p:cNvSpPr txBox="1">
              <a:spLocks noChangeArrowheads="1"/>
            </p:cNvSpPr>
            <p:nvPr/>
          </p:nvSpPr>
          <p:spPr bwMode="auto">
            <a:xfrm>
              <a:off x="5182246" y="5157192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i="1"/>
                <a:t>k</a:t>
              </a:r>
              <a:r>
                <a:rPr lang="en-US" altLang="ja-JP" sz="1800" baseline="-25000"/>
                <a:t>1</a:t>
              </a:r>
              <a:endParaRPr lang="ja-JP" altLang="en-US" sz="1800" baseline="-25000"/>
            </a:p>
          </p:txBody>
        </p:sp>
        <p:sp>
          <p:nvSpPr>
            <p:cNvPr id="25" name="テキスト ボックス 11"/>
            <p:cNvSpPr txBox="1">
              <a:spLocks noChangeArrowheads="1"/>
            </p:cNvSpPr>
            <p:nvPr/>
          </p:nvSpPr>
          <p:spPr bwMode="auto">
            <a:xfrm>
              <a:off x="5182246" y="5733256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i="1"/>
                <a:t>k</a:t>
              </a:r>
              <a:r>
                <a:rPr lang="en-US" altLang="ja-JP" sz="1800" baseline="-25000"/>
                <a:t>2</a:t>
              </a:r>
              <a:endParaRPr lang="ja-JP" altLang="en-US" sz="1800" baseline="-25000"/>
            </a:p>
          </p:txBody>
        </p:sp>
        <p:sp>
          <p:nvSpPr>
            <p:cNvPr id="26" name="テキスト ボックス 12"/>
            <p:cNvSpPr txBox="1">
              <a:spLocks noChangeArrowheads="1"/>
            </p:cNvSpPr>
            <p:nvPr/>
          </p:nvSpPr>
          <p:spPr bwMode="auto">
            <a:xfrm>
              <a:off x="6821511" y="5939988"/>
              <a:ext cx="918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0">
                  <a:solidFill>
                    <a:srgbClr val="005DA2"/>
                  </a:solidFill>
                </a:rPr>
                <a:t>2</a:t>
              </a:r>
              <a:r>
                <a:rPr lang="en-US" altLang="ja-JP" sz="1800" i="1">
                  <a:solidFill>
                    <a:srgbClr val="005DA2"/>
                  </a:solidFill>
                </a:rPr>
                <a:t>k</a:t>
              </a:r>
              <a:r>
                <a:rPr lang="en-US" altLang="ja-JP" sz="1800" baseline="-25000">
                  <a:solidFill>
                    <a:srgbClr val="005DA2"/>
                  </a:solidFill>
                </a:rPr>
                <a:t>1</a:t>
              </a:r>
              <a:r>
                <a:rPr lang="ja-JP" altLang="en-US" sz="1800" i="1">
                  <a:solidFill>
                    <a:srgbClr val="005DA2"/>
                  </a:solidFill>
                </a:rPr>
                <a:t>ｰ </a:t>
              </a:r>
              <a:r>
                <a:rPr lang="en-US" altLang="ja-JP" sz="1800" i="1">
                  <a:solidFill>
                    <a:srgbClr val="005DA2"/>
                  </a:solidFill>
                </a:rPr>
                <a:t>k</a:t>
              </a:r>
              <a:r>
                <a:rPr lang="en-US" altLang="ja-JP" sz="1800" baseline="-25000">
                  <a:solidFill>
                    <a:srgbClr val="005DA2"/>
                  </a:solidFill>
                </a:rPr>
                <a:t>2</a:t>
              </a:r>
              <a:endParaRPr lang="ja-JP" altLang="en-US" sz="1800" baseline="-25000"/>
            </a:p>
          </p:txBody>
        </p:sp>
        <p:sp>
          <p:nvSpPr>
            <p:cNvPr id="27" name="テキスト ボックス 14"/>
            <p:cNvSpPr txBox="1">
              <a:spLocks noChangeArrowheads="1"/>
            </p:cNvSpPr>
            <p:nvPr/>
          </p:nvSpPr>
          <p:spPr bwMode="auto">
            <a:xfrm>
              <a:off x="6821511" y="4941168"/>
              <a:ext cx="918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b="0" dirty="0">
                  <a:solidFill>
                    <a:srgbClr val="005DA2"/>
                  </a:solidFill>
                </a:rPr>
                <a:t>2</a:t>
              </a:r>
              <a:r>
                <a:rPr lang="en-US" altLang="ja-JP" sz="1800" i="1" dirty="0">
                  <a:solidFill>
                    <a:srgbClr val="005DA2"/>
                  </a:solidFill>
                </a:rPr>
                <a:t>k</a:t>
              </a:r>
              <a:r>
                <a:rPr lang="en-US" altLang="ja-JP" sz="1800" baseline="-25000" dirty="0">
                  <a:solidFill>
                    <a:srgbClr val="005DA2"/>
                  </a:solidFill>
                </a:rPr>
                <a:t>2</a:t>
              </a:r>
              <a:r>
                <a:rPr lang="ja-JP" altLang="en-US" sz="1800" i="1" dirty="0" err="1">
                  <a:solidFill>
                    <a:srgbClr val="005DA2"/>
                  </a:solidFill>
                </a:rPr>
                <a:t>ｰ</a:t>
              </a:r>
              <a:r>
                <a:rPr lang="ja-JP" altLang="en-US" sz="1800" i="1" dirty="0">
                  <a:solidFill>
                    <a:srgbClr val="005DA2"/>
                  </a:solidFill>
                </a:rPr>
                <a:t> </a:t>
              </a:r>
              <a:r>
                <a:rPr lang="en-US" altLang="ja-JP" sz="1800" i="1" dirty="0">
                  <a:solidFill>
                    <a:srgbClr val="005DA2"/>
                  </a:solidFill>
                </a:rPr>
                <a:t>k</a:t>
              </a:r>
              <a:r>
                <a:rPr lang="en-US" altLang="ja-JP" sz="1800" baseline="-25000" dirty="0">
                  <a:solidFill>
                    <a:srgbClr val="005DA2"/>
                  </a:solidFill>
                </a:rPr>
                <a:t>1</a:t>
              </a:r>
              <a:endParaRPr lang="ja-JP" altLang="en-US" sz="1800" baseline="-250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961853" y="4294746"/>
              <a:ext cx="3236802" cy="646422"/>
            </a:xfrm>
            <a:prstGeom prst="rect">
              <a:avLst/>
            </a:prstGeom>
            <a:solidFill>
              <a:srgbClr val="005DA2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Degenerated Four Wave </a:t>
              </a:r>
              <a:r>
                <a:rPr lang="en-US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M</a:t>
              </a:r>
              <a:r>
                <a:rPr lang="en-US" altLang="ja-JP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ixing</a:t>
              </a:r>
              <a:r>
                <a:rPr lang="ja-JP" altLang="en-US" sz="1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（</a:t>
              </a:r>
              <a:r>
                <a:rPr lang="en-US" altLang="ja-JP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DFWM</a:t>
              </a:r>
              <a:r>
                <a:rPr lang="ja-JP" alt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）</a:t>
              </a:r>
            </a:p>
          </p:txBody>
        </p:sp>
      </p:grpSp>
      <p:sp>
        <p:nvSpPr>
          <p:cNvPr id="29" name="タイトル 141"/>
          <p:cNvSpPr txBox="1">
            <a:spLocks/>
          </p:cNvSpPr>
          <p:nvPr/>
        </p:nvSpPr>
        <p:spPr>
          <a:xfrm>
            <a:off x="0" y="548680"/>
            <a:ext cx="9144000" cy="79494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Mode structures of DFWM spectrum </a:t>
            </a:r>
            <a:endParaRPr lang="en-US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high-quality CuCl thin film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361203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M. Ichimiya, M. Ashida, H. Yasuda, H. Ishihara, and T. </a:t>
            </a:r>
            <a:r>
              <a:rPr lang="en-US" altLang="ja-JP" sz="1600" dirty="0" err="1">
                <a:solidFill>
                  <a:schemeClr val="tx1"/>
                </a:solidFill>
              </a:rPr>
              <a:t>Itoh</a:t>
            </a:r>
            <a:r>
              <a:rPr lang="en-US" altLang="ja-JP" sz="1600" dirty="0">
                <a:solidFill>
                  <a:schemeClr val="tx1"/>
                </a:solidFill>
              </a:rPr>
              <a:t>, Phys. Rev. </a:t>
            </a:r>
            <a:r>
              <a:rPr lang="en-US" altLang="ja-JP" sz="1600" dirty="0" err="1">
                <a:solidFill>
                  <a:schemeClr val="tx1"/>
                </a:solidFill>
              </a:rPr>
              <a:t>Lett</a:t>
            </a:r>
            <a:r>
              <a:rPr lang="en-US" altLang="ja-JP" sz="1600" dirty="0">
                <a:solidFill>
                  <a:schemeClr val="tx1"/>
                </a:solidFill>
              </a:rPr>
              <a:t>. 103, 257401 (2009)</a:t>
            </a:r>
          </a:p>
        </p:txBody>
      </p:sp>
      <p:sp>
        <p:nvSpPr>
          <p:cNvPr id="31" name="テキスト ボックス 6"/>
          <p:cNvSpPr txBox="1">
            <a:spLocks noChangeArrowheads="1"/>
          </p:cNvSpPr>
          <p:nvPr/>
        </p:nvSpPr>
        <p:spPr bwMode="auto">
          <a:xfrm>
            <a:off x="0" y="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Previous results</a:t>
            </a:r>
          </a:p>
        </p:txBody>
      </p:sp>
      <p:sp>
        <p:nvSpPr>
          <p:cNvPr id="21" name="コンテンツ プレースホルダ 12"/>
          <p:cNvSpPr>
            <a:spLocks noGrp="1"/>
          </p:cNvSpPr>
          <p:nvPr>
            <p:ph sz="quarter" idx="4294967295"/>
          </p:nvPr>
        </p:nvSpPr>
        <p:spPr>
          <a:xfrm>
            <a:off x="5759464" y="4221088"/>
            <a:ext cx="2909828" cy="165772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80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975" indent="-180975">
              <a:spcBef>
                <a:spcPts val="1200"/>
              </a:spcBef>
              <a:buFontTx/>
              <a:buChar char="•"/>
              <a:defRPr/>
            </a:pPr>
            <a:r>
              <a:rPr lang="en-US" altLang="ja-JP" sz="1800" dirty="0" smtClean="0"/>
              <a:t>Several peak </a:t>
            </a:r>
            <a:r>
              <a:rPr lang="en-US" altLang="ja-JP" sz="1800" dirty="0"/>
              <a:t>structures </a:t>
            </a:r>
            <a:r>
              <a:rPr lang="en-US" altLang="ja-JP" sz="1800" dirty="0" smtClean="0"/>
              <a:t>appear.</a:t>
            </a:r>
          </a:p>
          <a:p>
            <a:pPr marL="180975" indent="-180975">
              <a:spcBef>
                <a:spcPts val="1200"/>
              </a:spcBef>
              <a:buFontTx/>
              <a:buChar char="•"/>
              <a:defRPr/>
            </a:pPr>
            <a:r>
              <a:rPr lang="en-US" altLang="ja-JP" sz="1800" dirty="0" smtClean="0"/>
              <a:t>Good </a:t>
            </a:r>
            <a:r>
              <a:rPr lang="en-US" altLang="ja-JP" sz="1800" dirty="0"/>
              <a:t>agreement </a:t>
            </a:r>
            <a:r>
              <a:rPr lang="en-US" altLang="ja-JP" sz="1800" dirty="0" smtClean="0"/>
              <a:t>with  </a:t>
            </a:r>
            <a:r>
              <a:rPr lang="en-US" altLang="ja-JP" sz="1800" dirty="0"/>
              <a:t>eigenenergy including the radiative </a:t>
            </a:r>
            <a:r>
              <a:rPr lang="en-US" altLang="ja-JP" sz="1800" dirty="0" smtClean="0"/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3513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テキスト ボックス 6"/>
          <p:cNvSpPr txBox="1">
            <a:spLocks noChangeArrowheads="1"/>
          </p:cNvSpPr>
          <p:nvPr/>
        </p:nvSpPr>
        <p:spPr bwMode="auto">
          <a:xfrm>
            <a:off x="0" y="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Previous results</a:t>
            </a:r>
          </a:p>
        </p:txBody>
      </p:sp>
      <p:sp>
        <p:nvSpPr>
          <p:cNvPr id="8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Temperature dependence of DFWM spectrum (68 nm)</a:t>
            </a:r>
            <a:endParaRPr lang="ja-JP" alt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2"/>
          </p:nvPr>
        </p:nvSpPr>
        <p:spPr>
          <a:xfrm>
            <a:off x="5774529" y="2780928"/>
            <a:ext cx="3105544" cy="1800870"/>
          </a:xfr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8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/>
              <a:t>Both spectral dependences are same.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/>
              <a:t>A </a:t>
            </a:r>
            <a:r>
              <a:rPr lang="en-US" altLang="ja-JP" sz="1800" dirty="0"/>
              <a:t>component for </a:t>
            </a:r>
            <a:r>
              <a:rPr lang="en-US" altLang="ja-JP" sz="1800" dirty="0" smtClean="0"/>
              <a:t>n=2 becomes </a:t>
            </a:r>
            <a:r>
              <a:rPr lang="en-US" altLang="ja-JP" sz="1800" dirty="0"/>
              <a:t>dominant as the temperature increases.</a:t>
            </a:r>
            <a:endParaRPr lang="ja-JP" altLang="en-US" sz="1800" dirty="0"/>
          </a:p>
        </p:txBody>
      </p:sp>
      <p:grpSp>
        <p:nvGrpSpPr>
          <p:cNvPr id="26630" name="グループ化 45"/>
          <p:cNvGrpSpPr>
            <a:grpSpLocks/>
          </p:cNvGrpSpPr>
          <p:nvPr/>
        </p:nvGrpSpPr>
        <p:grpSpPr bwMode="auto">
          <a:xfrm>
            <a:off x="5868541" y="1340768"/>
            <a:ext cx="2879725" cy="1150937"/>
            <a:chOff x="5940152" y="1412776"/>
            <a:chExt cx="2880320" cy="1440160"/>
          </a:xfrm>
        </p:grpSpPr>
        <p:sp>
          <p:nvSpPr>
            <p:cNvPr id="26644" name="Rectangle 48"/>
            <p:cNvSpPr>
              <a:spLocks noChangeArrowheads="1"/>
            </p:cNvSpPr>
            <p:nvPr/>
          </p:nvSpPr>
          <p:spPr bwMode="auto">
            <a:xfrm>
              <a:off x="7808039" y="2385747"/>
              <a:ext cx="1012433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0.29</a:t>
              </a:r>
            </a:p>
          </p:txBody>
        </p:sp>
        <p:sp>
          <p:nvSpPr>
            <p:cNvPr id="26645" name="Rectangle 47"/>
            <p:cNvSpPr>
              <a:spLocks noChangeArrowheads="1"/>
            </p:cNvSpPr>
            <p:nvPr/>
          </p:nvSpPr>
          <p:spPr bwMode="auto">
            <a:xfrm>
              <a:off x="6873213" y="2385747"/>
              <a:ext cx="934825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solidFill>
                    <a:srgbClr val="CC0000"/>
                  </a:solidFill>
                  <a:latin typeface="Georgia" pitchFamily="18" charset="0"/>
                  <a:ea typeface="ＭＳ Ｐゴシック" charset="-128"/>
                </a:rPr>
                <a:t>5.0</a:t>
              </a:r>
            </a:p>
          </p:txBody>
        </p:sp>
        <p:sp>
          <p:nvSpPr>
            <p:cNvPr id="26646" name="Rectangle 46"/>
            <p:cNvSpPr>
              <a:spLocks noChangeArrowheads="1"/>
            </p:cNvSpPr>
            <p:nvPr/>
          </p:nvSpPr>
          <p:spPr bwMode="auto">
            <a:xfrm>
              <a:off x="5940152" y="2385747"/>
              <a:ext cx="933061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1.8</a:t>
              </a:r>
            </a:p>
          </p:txBody>
        </p:sp>
        <p:sp>
          <p:nvSpPr>
            <p:cNvPr id="26647" name="Rectangle 45"/>
            <p:cNvSpPr>
              <a:spLocks noChangeArrowheads="1"/>
            </p:cNvSpPr>
            <p:nvPr/>
          </p:nvSpPr>
          <p:spPr bwMode="auto">
            <a:xfrm>
              <a:off x="7808039" y="1918558"/>
              <a:ext cx="1012433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3</a:t>
              </a:r>
            </a:p>
          </p:txBody>
        </p:sp>
        <p:sp>
          <p:nvSpPr>
            <p:cNvPr id="26648" name="Rectangle 44"/>
            <p:cNvSpPr>
              <a:spLocks noChangeArrowheads="1"/>
            </p:cNvSpPr>
            <p:nvPr/>
          </p:nvSpPr>
          <p:spPr bwMode="auto">
            <a:xfrm>
              <a:off x="6873213" y="1918558"/>
              <a:ext cx="934825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2</a:t>
              </a:r>
            </a:p>
          </p:txBody>
        </p:sp>
        <p:sp>
          <p:nvSpPr>
            <p:cNvPr id="26649" name="Rectangle 43"/>
            <p:cNvSpPr>
              <a:spLocks noChangeArrowheads="1"/>
            </p:cNvSpPr>
            <p:nvPr/>
          </p:nvSpPr>
          <p:spPr bwMode="auto">
            <a:xfrm>
              <a:off x="5940152" y="1918558"/>
              <a:ext cx="933061" cy="467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1</a:t>
              </a:r>
            </a:p>
          </p:txBody>
        </p:sp>
        <p:sp>
          <p:nvSpPr>
            <p:cNvPr id="26650" name="Rectangle 40"/>
            <p:cNvSpPr>
              <a:spLocks noChangeArrowheads="1"/>
            </p:cNvSpPr>
            <p:nvPr/>
          </p:nvSpPr>
          <p:spPr bwMode="auto">
            <a:xfrm>
              <a:off x="5940152" y="1412776"/>
              <a:ext cx="2880320" cy="505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dirty="0" smtClean="0">
                  <a:latin typeface="Georgia" pitchFamily="18" charset="0"/>
                  <a:ea typeface="ＭＳ Ｐゴシック" charset="-128"/>
                </a:rPr>
                <a:t>Radiative width</a:t>
              </a:r>
              <a:r>
                <a:rPr lang="ja-JP" altLang="en-US" sz="1600" dirty="0" smtClean="0">
                  <a:latin typeface="Georgia" pitchFamily="18" charset="0"/>
                  <a:ea typeface="ＭＳ Ｐゴシック" charset="-128"/>
                </a:rPr>
                <a:t> </a:t>
              </a:r>
              <a:r>
                <a:rPr lang="en-US" altLang="ja-JP" sz="1600" dirty="0">
                  <a:latin typeface="Georgia" pitchFamily="18" charset="0"/>
                  <a:ea typeface="ＭＳ Ｐゴシック" charset="-128"/>
                </a:rPr>
                <a:t>(meV)</a:t>
              </a:r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5940152" y="1412776"/>
              <a:ext cx="28803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5940152" y="1919315"/>
              <a:ext cx="933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5940152" y="2386126"/>
              <a:ext cx="2880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5940152" y="2852936"/>
              <a:ext cx="93364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5940152" y="1412776"/>
              <a:ext cx="0" cy="14401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8820472" y="1412776"/>
              <a:ext cx="0" cy="14401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Line 78"/>
            <p:cNvSpPr>
              <a:spLocks noChangeShapeType="1"/>
            </p:cNvSpPr>
            <p:nvPr/>
          </p:nvSpPr>
          <p:spPr bwMode="auto">
            <a:xfrm>
              <a:off x="7807438" y="1919315"/>
              <a:ext cx="10130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Line 77"/>
            <p:cNvSpPr>
              <a:spLocks noChangeShapeType="1"/>
            </p:cNvSpPr>
            <p:nvPr/>
          </p:nvSpPr>
          <p:spPr bwMode="auto">
            <a:xfrm>
              <a:off x="6873795" y="1919315"/>
              <a:ext cx="93364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6873795" y="1919315"/>
              <a:ext cx="0" cy="933621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Line 62"/>
            <p:cNvSpPr>
              <a:spLocks noChangeShapeType="1"/>
            </p:cNvSpPr>
            <p:nvPr/>
          </p:nvSpPr>
          <p:spPr bwMode="auto">
            <a:xfrm>
              <a:off x="7807438" y="1919315"/>
              <a:ext cx="0" cy="933621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>
              <a:off x="6873795" y="2852936"/>
              <a:ext cx="93364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Line 84"/>
            <p:cNvSpPr>
              <a:spLocks noChangeShapeType="1"/>
            </p:cNvSpPr>
            <p:nvPr/>
          </p:nvSpPr>
          <p:spPr bwMode="auto">
            <a:xfrm>
              <a:off x="7807438" y="2852936"/>
              <a:ext cx="10130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631" name="グループ化 41"/>
          <p:cNvGrpSpPr>
            <a:grpSpLocks/>
          </p:cNvGrpSpPr>
          <p:nvPr/>
        </p:nvGrpSpPr>
        <p:grpSpPr bwMode="auto">
          <a:xfrm>
            <a:off x="107504" y="1343451"/>
            <a:ext cx="5472112" cy="5109885"/>
            <a:chOff x="179512" y="1382769"/>
            <a:chExt cx="5472113" cy="51099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3277567" y="1382769"/>
              <a:ext cx="2209259" cy="6463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Calculated induced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polarization spectra</a:t>
              </a:r>
            </a:p>
          </p:txBody>
        </p:sp>
        <p:sp>
          <p:nvSpPr>
            <p:cNvPr id="26639" name="テキスト ボックス 37"/>
            <p:cNvSpPr txBox="1">
              <a:spLocks noChangeArrowheads="1"/>
            </p:cNvSpPr>
            <p:nvPr/>
          </p:nvSpPr>
          <p:spPr bwMode="auto">
            <a:xfrm>
              <a:off x="1367136" y="1628800"/>
              <a:ext cx="72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99592" y="1526898"/>
              <a:ext cx="1729961" cy="36933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DFWM spectra</a:t>
              </a:r>
            </a:p>
          </p:txBody>
        </p:sp>
        <p:pic>
          <p:nvPicPr>
            <p:cNvPr id="26643" name="Picture 39" descr="J:\2\presentations\2010\DPC\slide\updatedfigs\fig2b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2204864"/>
              <a:ext cx="5472113" cy="428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テキスト ボックス 35"/>
          <p:cNvSpPr txBox="1"/>
          <p:nvPr/>
        </p:nvSpPr>
        <p:spPr>
          <a:xfrm>
            <a:off x="5684863" y="5013176"/>
            <a:ext cx="32768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/>
              <a:t>The excitonic state with the largest radiative width may be observed at high temperatures.</a:t>
            </a:r>
          </a:p>
        </p:txBody>
      </p:sp>
      <p:sp>
        <p:nvSpPr>
          <p:cNvPr id="2" name="下矢印 1"/>
          <p:cNvSpPr/>
          <p:nvPr/>
        </p:nvSpPr>
        <p:spPr>
          <a:xfrm>
            <a:off x="6407174" y="4653136"/>
            <a:ext cx="1802457" cy="324036"/>
          </a:xfrm>
          <a:prstGeom prst="downArrow">
            <a:avLst>
              <a:gd name="adj1" fmla="val 50000"/>
              <a:gd name="adj2" fmla="val 63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sz="quarter" idx="2"/>
          </p:nvPr>
        </p:nvSpPr>
        <p:spPr>
          <a:xfrm>
            <a:off x="4718304" y="3213125"/>
            <a:ext cx="4041775" cy="2376264"/>
          </a:xfr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8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563" indent="-182563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altLang="ja-JP" sz="1800" dirty="0"/>
              <a:t>Spectral shape changes as temperature increases.</a:t>
            </a:r>
          </a:p>
          <a:p>
            <a:pPr marL="182563" indent="-182563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altLang="ja-JP" sz="1800" dirty="0"/>
              <a:t>Components with smaller radiative width disappear at lower temperatures</a:t>
            </a:r>
            <a:r>
              <a:rPr lang="en-US" altLang="ja-JP" sz="1800" dirty="0" smtClean="0"/>
              <a:t>.</a:t>
            </a:r>
            <a:endParaRPr lang="ja-JP" altLang="en-US" sz="1800" dirty="0"/>
          </a:p>
          <a:p>
            <a:pPr marL="182563" indent="-182563">
              <a:buFontTx/>
              <a:buChar char="•"/>
              <a:defRPr/>
            </a:pPr>
            <a:r>
              <a:rPr lang="en-US" altLang="ja-JP" sz="1800" dirty="0"/>
              <a:t>A component for </a:t>
            </a:r>
            <a:r>
              <a:rPr lang="en-US" altLang="ja-JP" sz="1800" i="1" dirty="0"/>
              <a:t>n</a:t>
            </a:r>
            <a:r>
              <a:rPr lang="en-US" altLang="ja-JP" sz="1800" dirty="0"/>
              <a:t> = </a:t>
            </a:r>
            <a:r>
              <a:rPr lang="en-US" altLang="ja-JP" sz="1800" dirty="0" smtClean="0"/>
              <a:t>5 becomes </a:t>
            </a:r>
            <a:r>
              <a:rPr lang="en-US" altLang="ja-JP" sz="1800" dirty="0"/>
              <a:t>dominant and only the state is observed above 210 K.</a:t>
            </a:r>
            <a:endParaRPr lang="ja-JP" altLang="en-US" sz="1800" dirty="0"/>
          </a:p>
        </p:txBody>
      </p:sp>
      <p:sp>
        <p:nvSpPr>
          <p:cNvPr id="28676" name="テキスト ボックス 6"/>
          <p:cNvSpPr txBox="1">
            <a:spLocks noChangeArrowheads="1"/>
          </p:cNvSpPr>
          <p:nvPr/>
        </p:nvSpPr>
        <p:spPr bwMode="auto">
          <a:xfrm>
            <a:off x="0" y="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Previous results</a:t>
            </a:r>
          </a:p>
        </p:txBody>
      </p:sp>
      <p:sp>
        <p:nvSpPr>
          <p:cNvPr id="8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Temperature dependence of DFWM spectrum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(310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nm)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116033"/>
            <a:ext cx="9144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M. Ichimiya, K. Mochizuki, M. Ashida, H Yasuda, H. Ishihara, and T. Itoh, Phys. Status </a:t>
            </a:r>
            <a:r>
              <a:rPr lang="en-US" altLang="ja-JP" sz="1600" dirty="0" err="1">
                <a:solidFill>
                  <a:schemeClr val="tx1"/>
                </a:solidFill>
              </a:rPr>
              <a:t>Solidi</a:t>
            </a:r>
            <a:r>
              <a:rPr lang="en-US" altLang="ja-JP" sz="1600" dirty="0">
                <a:solidFill>
                  <a:schemeClr val="tx1"/>
                </a:solidFill>
              </a:rPr>
              <a:t> B 248, 456–459 (2011)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8681" name="Picture 33" descr="J:\2\presentations\2010\DPC\slide\updatedfigs\fig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39258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2" name="グループ化 37"/>
          <p:cNvGrpSpPr>
            <a:grpSpLocks noGrp="1"/>
          </p:cNvGrpSpPr>
          <p:nvPr/>
        </p:nvGrpSpPr>
        <p:grpSpPr bwMode="auto">
          <a:xfrm>
            <a:off x="4716463" y="1772816"/>
            <a:ext cx="4041775" cy="1328738"/>
            <a:chOff x="5000626" y="2786058"/>
            <a:chExt cx="3500465" cy="1147762"/>
          </a:xfrm>
        </p:grpSpPr>
        <p:sp>
          <p:nvSpPr>
            <p:cNvPr id="28685" name="Rectangle 18"/>
            <p:cNvSpPr>
              <a:spLocks noChangeArrowheads="1"/>
            </p:cNvSpPr>
            <p:nvPr/>
          </p:nvSpPr>
          <p:spPr bwMode="auto">
            <a:xfrm>
              <a:off x="7572397" y="3571876"/>
              <a:ext cx="928694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0.27</a:t>
              </a:r>
            </a:p>
          </p:txBody>
        </p:sp>
        <p:sp>
          <p:nvSpPr>
            <p:cNvPr id="28686" name="Rectangle 19"/>
            <p:cNvSpPr>
              <a:spLocks noChangeArrowheads="1"/>
            </p:cNvSpPr>
            <p:nvPr/>
          </p:nvSpPr>
          <p:spPr bwMode="auto">
            <a:xfrm>
              <a:off x="6715140" y="3571877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0.46</a:t>
              </a:r>
            </a:p>
          </p:txBody>
        </p:sp>
        <p:sp>
          <p:nvSpPr>
            <p:cNvPr id="28687" name="Rectangle 20"/>
            <p:cNvSpPr>
              <a:spLocks noChangeArrowheads="1"/>
            </p:cNvSpPr>
            <p:nvPr/>
          </p:nvSpPr>
          <p:spPr bwMode="auto">
            <a:xfrm>
              <a:off x="5857884" y="3571876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1.4</a:t>
              </a:r>
            </a:p>
          </p:txBody>
        </p:sp>
        <p:sp>
          <p:nvSpPr>
            <p:cNvPr id="28688" name="Rectangle 21"/>
            <p:cNvSpPr>
              <a:spLocks noChangeArrowheads="1"/>
            </p:cNvSpPr>
            <p:nvPr/>
          </p:nvSpPr>
          <p:spPr bwMode="auto">
            <a:xfrm>
              <a:off x="7572397" y="3214686"/>
              <a:ext cx="928694" cy="35400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8</a:t>
              </a:r>
            </a:p>
          </p:txBody>
        </p:sp>
        <p:sp>
          <p:nvSpPr>
            <p:cNvPr id="28689" name="Rectangle 22"/>
            <p:cNvSpPr>
              <a:spLocks noChangeArrowheads="1"/>
            </p:cNvSpPr>
            <p:nvPr/>
          </p:nvSpPr>
          <p:spPr bwMode="auto">
            <a:xfrm>
              <a:off x="6715141" y="3214687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7</a:t>
              </a:r>
            </a:p>
          </p:txBody>
        </p:sp>
        <p:sp>
          <p:nvSpPr>
            <p:cNvPr id="28690" name="Rectangle 23"/>
            <p:cNvSpPr>
              <a:spLocks noChangeArrowheads="1"/>
            </p:cNvSpPr>
            <p:nvPr/>
          </p:nvSpPr>
          <p:spPr bwMode="auto">
            <a:xfrm>
              <a:off x="5857884" y="3214686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i="1"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>
                  <a:latin typeface="Georgia" pitchFamily="18" charset="0"/>
                  <a:ea typeface="ＭＳ Ｐゴシック" charset="-128"/>
                </a:rPr>
                <a:t> = 6</a:t>
              </a:r>
            </a:p>
          </p:txBody>
        </p:sp>
        <p:sp>
          <p:nvSpPr>
            <p:cNvPr id="28691" name="Rectangle 24"/>
            <p:cNvSpPr>
              <a:spLocks noChangeArrowheads="1"/>
            </p:cNvSpPr>
            <p:nvPr/>
          </p:nvSpPr>
          <p:spPr bwMode="auto">
            <a:xfrm>
              <a:off x="5000628" y="2808283"/>
              <a:ext cx="3500462" cy="4064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dirty="0" smtClean="0">
                  <a:latin typeface="Georgia" pitchFamily="18" charset="0"/>
                  <a:ea typeface="ＭＳ Ｐゴシック" charset="-128"/>
                </a:rPr>
                <a:t>Radiative width</a:t>
              </a:r>
              <a:r>
                <a:rPr lang="ja-JP" altLang="en-US" sz="1600" dirty="0" smtClean="0">
                  <a:latin typeface="Georgia" pitchFamily="18" charset="0"/>
                  <a:ea typeface="ＭＳ Ｐゴシック" charset="-128"/>
                </a:rPr>
                <a:t> </a:t>
              </a:r>
              <a:r>
                <a:rPr lang="en-US" altLang="ja-JP" sz="1600" dirty="0">
                  <a:latin typeface="Georgia" pitchFamily="18" charset="0"/>
                  <a:ea typeface="ＭＳ Ｐゴシック" charset="-128"/>
                </a:rPr>
                <a:t>(meV)</a:t>
              </a: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000626" y="2786058"/>
              <a:ext cx="350046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8501091" y="2803885"/>
              <a:ext cx="0" cy="11258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6715111" y="3215269"/>
              <a:ext cx="0" cy="718551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7573041" y="3215269"/>
              <a:ext cx="0" cy="714437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96" name="Rectangle 23"/>
            <p:cNvSpPr>
              <a:spLocks noChangeArrowheads="1"/>
            </p:cNvSpPr>
            <p:nvPr/>
          </p:nvSpPr>
          <p:spPr bwMode="auto">
            <a:xfrm>
              <a:off x="5000628" y="3214687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b="1" i="1">
                  <a:solidFill>
                    <a:srgbClr val="CC0000"/>
                  </a:solidFill>
                  <a:latin typeface="Georgia" pitchFamily="18" charset="0"/>
                  <a:ea typeface="ＭＳ Ｐゴシック" charset="-128"/>
                </a:rPr>
                <a:t>n</a:t>
              </a:r>
              <a:r>
                <a:rPr lang="en-US" altLang="ja-JP" sz="1600" b="1">
                  <a:solidFill>
                    <a:srgbClr val="CC0000"/>
                  </a:solidFill>
                  <a:latin typeface="Georgia" pitchFamily="18" charset="0"/>
                  <a:ea typeface="ＭＳ Ｐゴシック" charset="-128"/>
                </a:rPr>
                <a:t> = 5</a:t>
              </a:r>
            </a:p>
          </p:txBody>
        </p:sp>
        <p:sp>
          <p:nvSpPr>
            <p:cNvPr id="28697" name="Rectangle 20"/>
            <p:cNvSpPr>
              <a:spLocks noChangeArrowheads="1"/>
            </p:cNvSpPr>
            <p:nvPr/>
          </p:nvSpPr>
          <p:spPr bwMode="auto">
            <a:xfrm>
              <a:off x="5000628" y="3571876"/>
              <a:ext cx="857256" cy="35719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altLang="ja-JP" sz="1600" b="1">
                  <a:solidFill>
                    <a:srgbClr val="CC0000"/>
                  </a:solidFill>
                  <a:latin typeface="Georgia" pitchFamily="18" charset="0"/>
                  <a:ea typeface="ＭＳ Ｐゴシック" charset="-128"/>
                </a:rPr>
                <a:t>19</a:t>
              </a: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5858556" y="3215269"/>
              <a:ext cx="0" cy="714437"/>
            </a:xfrm>
            <a:prstGeom prst="line">
              <a:avLst/>
            </a:prstGeom>
            <a:noFill/>
            <a:ln w="952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5000626" y="3215269"/>
              <a:ext cx="350046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000626" y="3571802"/>
              <a:ext cx="35004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000626" y="2786058"/>
              <a:ext cx="0" cy="11258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V="1">
              <a:off x="5000626" y="3929706"/>
              <a:ext cx="350046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4645819" y="5741521"/>
            <a:ext cx="4100512" cy="879475"/>
          </a:xfrm>
          <a:prstGeom prst="roundRect">
            <a:avLst>
              <a:gd name="adj" fmla="val 24509"/>
            </a:avLst>
          </a:prstGeom>
          <a:solidFill>
            <a:srgbClr val="993300"/>
          </a:solidFill>
          <a:ln w="19050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144000" tIns="72000" rIns="144000" bIns="72000" anchor="ctr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DFWM signal can be observed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50" charset="-128"/>
                <a:cs typeface="+mn-cs"/>
              </a:rPr>
              <a:t>at room temperature!</a:t>
            </a:r>
          </a:p>
        </p:txBody>
      </p:sp>
      <p:sp>
        <p:nvSpPr>
          <p:cNvPr id="2" name="下矢印 1"/>
          <p:cNvSpPr/>
          <p:nvPr/>
        </p:nvSpPr>
        <p:spPr>
          <a:xfrm>
            <a:off x="5795975" y="5539561"/>
            <a:ext cx="1800200" cy="288032"/>
          </a:xfrm>
          <a:prstGeom prst="downArrow">
            <a:avLst>
              <a:gd name="adj1" fmla="val 50000"/>
              <a:gd name="adj2" fmla="val 6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9997" y="3209599"/>
            <a:ext cx="8128000" cy="10038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b="1" dirty="0" smtClean="0"/>
              <a:t>Deciding the condition of fabricating CuCl thin film by </a:t>
            </a:r>
            <a:r>
              <a:rPr lang="en-US" altLang="ja-JP" sz="1800" b="1" dirty="0"/>
              <a:t>means of molecular beam </a:t>
            </a:r>
            <a:r>
              <a:rPr lang="en-US" altLang="ja-JP" sz="1800" b="1" dirty="0" err="1"/>
              <a:t>epitaxy</a:t>
            </a:r>
            <a:r>
              <a:rPr lang="en-US" altLang="ja-JP" sz="1800" b="1" dirty="0"/>
              <a:t> (MBE) </a:t>
            </a:r>
            <a:r>
              <a:rPr lang="en-US" altLang="ja-JP" sz="1800" b="1" dirty="0" smtClean="0"/>
              <a:t>method (329nm)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b="1" dirty="0" smtClean="0"/>
              <a:t>Fabricating high-quality </a:t>
            </a:r>
            <a:r>
              <a:rPr lang="en-US" altLang="ja-JP" sz="1800" b="1" dirty="0" smtClean="0"/>
              <a:t>CuCl thin film on improving the quality</a:t>
            </a:r>
          </a:p>
        </p:txBody>
      </p:sp>
      <p:sp>
        <p:nvSpPr>
          <p:cNvPr id="5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Purpose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565590" y="4353602"/>
            <a:ext cx="8012816" cy="975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dirty="0" smtClean="0"/>
              <a:t>Realizing ultrafast radiative decay by the curtain thickness on large radiative width 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Enhancement of DFWM signal on improving the quality of CuCl thin film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6203" y="5513398"/>
            <a:ext cx="6814686" cy="8679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Realization of efficient and ultrafast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radiative decay above room temperature</a:t>
            </a:r>
          </a:p>
        </p:txBody>
      </p:sp>
      <p:grpSp>
        <p:nvGrpSpPr>
          <p:cNvPr id="30733" name="グループ化 9"/>
          <p:cNvGrpSpPr>
            <a:grpSpLocks/>
          </p:cNvGrpSpPr>
          <p:nvPr/>
        </p:nvGrpSpPr>
        <p:grpSpPr bwMode="auto">
          <a:xfrm>
            <a:off x="5003800" y="1265031"/>
            <a:ext cx="3529013" cy="1728790"/>
            <a:chOff x="5148268" y="2033605"/>
            <a:chExt cx="3703677" cy="1760315"/>
          </a:xfrm>
        </p:grpSpPr>
        <p:grpSp>
          <p:nvGrpSpPr>
            <p:cNvPr id="30772" name="グループ化 163"/>
            <p:cNvGrpSpPr>
              <a:grpSpLocks noChangeAspect="1"/>
            </p:cNvGrpSpPr>
            <p:nvPr/>
          </p:nvGrpSpPr>
          <p:grpSpPr bwMode="auto">
            <a:xfrm>
              <a:off x="5148268" y="2033605"/>
              <a:ext cx="3703677" cy="1760315"/>
              <a:chOff x="539750" y="4344195"/>
              <a:chExt cx="4630738" cy="2199480"/>
            </a:xfrm>
          </p:grpSpPr>
          <p:sp>
            <p:nvSpPr>
              <p:cNvPr id="30775" name="Rectangle 1788"/>
              <p:cNvSpPr>
                <a:spLocks noChangeAspect="1" noChangeArrowheads="1"/>
              </p:cNvSpPr>
              <p:nvPr/>
            </p:nvSpPr>
            <p:spPr bwMode="auto">
              <a:xfrm>
                <a:off x="1333500" y="4386263"/>
                <a:ext cx="25400" cy="2157412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0776" name="Rectangle 1789"/>
              <p:cNvSpPr>
                <a:spLocks noChangeAspect="1" noChangeArrowheads="1"/>
              </p:cNvSpPr>
              <p:nvPr/>
            </p:nvSpPr>
            <p:spPr bwMode="auto">
              <a:xfrm>
                <a:off x="1333894" y="4368397"/>
                <a:ext cx="3027363" cy="2159396"/>
              </a:xfrm>
              <a:prstGeom prst="rect">
                <a:avLst/>
              </a:prstGeom>
              <a:solidFill>
                <a:srgbClr val="EDFFE1"/>
              </a:solidFill>
              <a:ln w="0">
                <a:solidFill>
                  <a:srgbClr val="EDFFE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6" name="Freeform 1798"/>
              <p:cNvSpPr>
                <a:spLocks noEditPoints="1"/>
              </p:cNvSpPr>
              <p:nvPr/>
            </p:nvSpPr>
            <p:spPr bwMode="auto">
              <a:xfrm>
                <a:off x="1345911" y="5105623"/>
                <a:ext cx="2958006" cy="20197"/>
              </a:xfrm>
              <a:custGeom>
                <a:avLst/>
                <a:gdLst>
                  <a:gd name="T0" fmla="*/ 2147483647 w 3725"/>
                  <a:gd name="T1" fmla="*/ 0 h 25"/>
                  <a:gd name="T2" fmla="*/ 2147483647 w 3725"/>
                  <a:gd name="T3" fmla="*/ 2147483647 h 25"/>
                  <a:gd name="T4" fmla="*/ 2147483647 w 3725"/>
                  <a:gd name="T5" fmla="*/ 0 h 25"/>
                  <a:gd name="T6" fmla="*/ 2147483647 w 3725"/>
                  <a:gd name="T7" fmla="*/ 2147483647 h 25"/>
                  <a:gd name="T8" fmla="*/ 2147483647 w 3725"/>
                  <a:gd name="T9" fmla="*/ 0 h 25"/>
                  <a:gd name="T10" fmla="*/ 2147483647 w 3725"/>
                  <a:gd name="T11" fmla="*/ 0 h 25"/>
                  <a:gd name="T12" fmla="*/ 2147483647 w 3725"/>
                  <a:gd name="T13" fmla="*/ 2147483647 h 25"/>
                  <a:gd name="T14" fmla="*/ 2147483647 w 3725"/>
                  <a:gd name="T15" fmla="*/ 0 h 25"/>
                  <a:gd name="T16" fmla="*/ 2147483647 w 3725"/>
                  <a:gd name="T17" fmla="*/ 2147483647 h 25"/>
                  <a:gd name="T18" fmla="*/ 2147483647 w 3725"/>
                  <a:gd name="T19" fmla="*/ 0 h 25"/>
                  <a:gd name="T20" fmla="*/ 2147483647 w 3725"/>
                  <a:gd name="T21" fmla="*/ 0 h 25"/>
                  <a:gd name="T22" fmla="*/ 2147483647 w 3725"/>
                  <a:gd name="T23" fmla="*/ 2147483647 h 25"/>
                  <a:gd name="T24" fmla="*/ 2147483647 w 3725"/>
                  <a:gd name="T25" fmla="*/ 0 h 25"/>
                  <a:gd name="T26" fmla="*/ 2147483647 w 3725"/>
                  <a:gd name="T27" fmla="*/ 2147483647 h 25"/>
                  <a:gd name="T28" fmla="*/ 2147483647 w 3725"/>
                  <a:gd name="T29" fmla="*/ 0 h 25"/>
                  <a:gd name="T30" fmla="*/ 2147483647 w 3725"/>
                  <a:gd name="T31" fmla="*/ 0 h 25"/>
                  <a:gd name="T32" fmla="*/ 2147483647 w 3725"/>
                  <a:gd name="T33" fmla="*/ 2147483647 h 25"/>
                  <a:gd name="T34" fmla="*/ 2147483647 w 3725"/>
                  <a:gd name="T35" fmla="*/ 0 h 25"/>
                  <a:gd name="T36" fmla="*/ 2147483647 w 3725"/>
                  <a:gd name="T37" fmla="*/ 2147483647 h 25"/>
                  <a:gd name="T38" fmla="*/ 2147483647 w 3725"/>
                  <a:gd name="T39" fmla="*/ 0 h 25"/>
                  <a:gd name="T40" fmla="*/ 2147483647 w 3725"/>
                  <a:gd name="T41" fmla="*/ 0 h 25"/>
                  <a:gd name="T42" fmla="*/ 2147483647 w 3725"/>
                  <a:gd name="T43" fmla="*/ 2147483647 h 25"/>
                  <a:gd name="T44" fmla="*/ 2147483647 w 3725"/>
                  <a:gd name="T45" fmla="*/ 0 h 25"/>
                  <a:gd name="T46" fmla="*/ 2147483647 w 3725"/>
                  <a:gd name="T47" fmla="*/ 2147483647 h 25"/>
                  <a:gd name="T48" fmla="*/ 2147483647 w 3725"/>
                  <a:gd name="T49" fmla="*/ 0 h 25"/>
                  <a:gd name="T50" fmla="*/ 2147483647 w 3725"/>
                  <a:gd name="T51" fmla="*/ 0 h 25"/>
                  <a:gd name="T52" fmla="*/ 2147483647 w 3725"/>
                  <a:gd name="T53" fmla="*/ 2147483647 h 25"/>
                  <a:gd name="T54" fmla="*/ 2147483647 w 3725"/>
                  <a:gd name="T55" fmla="*/ 0 h 25"/>
                  <a:gd name="T56" fmla="*/ 2147483647 w 3725"/>
                  <a:gd name="T57" fmla="*/ 2147483647 h 25"/>
                  <a:gd name="T58" fmla="*/ 2147483647 w 3725"/>
                  <a:gd name="T59" fmla="*/ 0 h 25"/>
                  <a:gd name="T60" fmla="*/ 2147483647 w 3725"/>
                  <a:gd name="T61" fmla="*/ 0 h 25"/>
                  <a:gd name="T62" fmla="*/ 2147483647 w 3725"/>
                  <a:gd name="T63" fmla="*/ 2147483647 h 25"/>
                  <a:gd name="T64" fmla="*/ 2147483647 w 3725"/>
                  <a:gd name="T65" fmla="*/ 0 h 25"/>
                  <a:gd name="T66" fmla="*/ 2147483647 w 3725"/>
                  <a:gd name="T67" fmla="*/ 2147483647 h 25"/>
                  <a:gd name="T68" fmla="*/ 2147483647 w 3725"/>
                  <a:gd name="T69" fmla="*/ 0 h 25"/>
                  <a:gd name="T70" fmla="*/ 2147483647 w 3725"/>
                  <a:gd name="T71" fmla="*/ 0 h 25"/>
                  <a:gd name="T72" fmla="*/ 2147483647 w 3725"/>
                  <a:gd name="T73" fmla="*/ 2147483647 h 25"/>
                  <a:gd name="T74" fmla="*/ 2147483647 w 3725"/>
                  <a:gd name="T75" fmla="*/ 0 h 25"/>
                  <a:gd name="T76" fmla="*/ 2147483647 w 3725"/>
                  <a:gd name="T77" fmla="*/ 2147483647 h 25"/>
                  <a:gd name="T78" fmla="*/ 2147483647 w 3725"/>
                  <a:gd name="T79" fmla="*/ 0 h 25"/>
                  <a:gd name="T80" fmla="*/ 2147483647 w 3725"/>
                  <a:gd name="T81" fmla="*/ 0 h 25"/>
                  <a:gd name="T82" fmla="*/ 2147483647 w 3725"/>
                  <a:gd name="T83" fmla="*/ 2147483647 h 25"/>
                  <a:gd name="T84" fmla="*/ 2147483647 w 3725"/>
                  <a:gd name="T85" fmla="*/ 0 h 25"/>
                  <a:gd name="T86" fmla="*/ 2147483647 w 3725"/>
                  <a:gd name="T87" fmla="*/ 2147483647 h 25"/>
                  <a:gd name="T88" fmla="*/ 2147483647 w 3725"/>
                  <a:gd name="T89" fmla="*/ 0 h 25"/>
                  <a:gd name="T90" fmla="*/ 2147483647 w 3725"/>
                  <a:gd name="T91" fmla="*/ 0 h 25"/>
                  <a:gd name="T92" fmla="*/ 2147483647 w 3725"/>
                  <a:gd name="T93" fmla="*/ 2147483647 h 25"/>
                  <a:gd name="T94" fmla="*/ 0 w 3725"/>
                  <a:gd name="T95" fmla="*/ 0 h 25"/>
                  <a:gd name="T96" fmla="*/ 2147483647 w 3725"/>
                  <a:gd name="T97" fmla="*/ 2147483647 h 25"/>
                  <a:gd name="T98" fmla="*/ 0 w 3725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5"/>
                  <a:gd name="T152" fmla="*/ 3725 w 3725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5">
                    <a:moveTo>
                      <a:pt x="3631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31" y="25"/>
                    </a:lnTo>
                    <a:lnTo>
                      <a:pt x="3631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1" y="25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3" y="25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799"/>
              <p:cNvSpPr>
                <a:spLocks noEditPoints="1"/>
              </p:cNvSpPr>
              <p:nvPr/>
            </p:nvSpPr>
            <p:spPr bwMode="auto">
              <a:xfrm>
                <a:off x="1335495" y="5097544"/>
                <a:ext cx="2958006" cy="20197"/>
              </a:xfrm>
              <a:custGeom>
                <a:avLst/>
                <a:gdLst>
                  <a:gd name="T0" fmla="*/ 2147483647 w 3725"/>
                  <a:gd name="T1" fmla="*/ 0 h 24"/>
                  <a:gd name="T2" fmla="*/ 2147483647 w 3725"/>
                  <a:gd name="T3" fmla="*/ 2147483647 h 24"/>
                  <a:gd name="T4" fmla="*/ 2147483647 w 3725"/>
                  <a:gd name="T5" fmla="*/ 0 h 24"/>
                  <a:gd name="T6" fmla="*/ 2147483647 w 3725"/>
                  <a:gd name="T7" fmla="*/ 2147483647 h 24"/>
                  <a:gd name="T8" fmla="*/ 2147483647 w 3725"/>
                  <a:gd name="T9" fmla="*/ 0 h 24"/>
                  <a:gd name="T10" fmla="*/ 2147483647 w 3725"/>
                  <a:gd name="T11" fmla="*/ 0 h 24"/>
                  <a:gd name="T12" fmla="*/ 2147483647 w 3725"/>
                  <a:gd name="T13" fmla="*/ 2147483647 h 24"/>
                  <a:gd name="T14" fmla="*/ 2147483647 w 3725"/>
                  <a:gd name="T15" fmla="*/ 0 h 24"/>
                  <a:gd name="T16" fmla="*/ 2147483647 w 3725"/>
                  <a:gd name="T17" fmla="*/ 2147483647 h 24"/>
                  <a:gd name="T18" fmla="*/ 2147483647 w 3725"/>
                  <a:gd name="T19" fmla="*/ 0 h 24"/>
                  <a:gd name="T20" fmla="*/ 2147483647 w 3725"/>
                  <a:gd name="T21" fmla="*/ 0 h 24"/>
                  <a:gd name="T22" fmla="*/ 2147483647 w 3725"/>
                  <a:gd name="T23" fmla="*/ 2147483647 h 24"/>
                  <a:gd name="T24" fmla="*/ 2147483647 w 3725"/>
                  <a:gd name="T25" fmla="*/ 0 h 24"/>
                  <a:gd name="T26" fmla="*/ 2147483647 w 3725"/>
                  <a:gd name="T27" fmla="*/ 2147483647 h 24"/>
                  <a:gd name="T28" fmla="*/ 2147483647 w 3725"/>
                  <a:gd name="T29" fmla="*/ 0 h 24"/>
                  <a:gd name="T30" fmla="*/ 2147483647 w 3725"/>
                  <a:gd name="T31" fmla="*/ 0 h 24"/>
                  <a:gd name="T32" fmla="*/ 2147483647 w 3725"/>
                  <a:gd name="T33" fmla="*/ 2147483647 h 24"/>
                  <a:gd name="T34" fmla="*/ 2147483647 w 3725"/>
                  <a:gd name="T35" fmla="*/ 0 h 24"/>
                  <a:gd name="T36" fmla="*/ 2147483647 w 3725"/>
                  <a:gd name="T37" fmla="*/ 2147483647 h 24"/>
                  <a:gd name="T38" fmla="*/ 2147483647 w 3725"/>
                  <a:gd name="T39" fmla="*/ 0 h 24"/>
                  <a:gd name="T40" fmla="*/ 2147483647 w 3725"/>
                  <a:gd name="T41" fmla="*/ 0 h 24"/>
                  <a:gd name="T42" fmla="*/ 2147483647 w 3725"/>
                  <a:gd name="T43" fmla="*/ 2147483647 h 24"/>
                  <a:gd name="T44" fmla="*/ 2147483647 w 3725"/>
                  <a:gd name="T45" fmla="*/ 0 h 24"/>
                  <a:gd name="T46" fmla="*/ 2147483647 w 3725"/>
                  <a:gd name="T47" fmla="*/ 2147483647 h 24"/>
                  <a:gd name="T48" fmla="*/ 2147483647 w 3725"/>
                  <a:gd name="T49" fmla="*/ 0 h 24"/>
                  <a:gd name="T50" fmla="*/ 2147483647 w 3725"/>
                  <a:gd name="T51" fmla="*/ 0 h 24"/>
                  <a:gd name="T52" fmla="*/ 2147483647 w 3725"/>
                  <a:gd name="T53" fmla="*/ 2147483647 h 24"/>
                  <a:gd name="T54" fmla="*/ 2147483647 w 3725"/>
                  <a:gd name="T55" fmla="*/ 0 h 24"/>
                  <a:gd name="T56" fmla="*/ 2147483647 w 3725"/>
                  <a:gd name="T57" fmla="*/ 2147483647 h 24"/>
                  <a:gd name="T58" fmla="*/ 2147483647 w 3725"/>
                  <a:gd name="T59" fmla="*/ 0 h 24"/>
                  <a:gd name="T60" fmla="*/ 2147483647 w 3725"/>
                  <a:gd name="T61" fmla="*/ 0 h 24"/>
                  <a:gd name="T62" fmla="*/ 2147483647 w 3725"/>
                  <a:gd name="T63" fmla="*/ 2147483647 h 24"/>
                  <a:gd name="T64" fmla="*/ 2147483647 w 3725"/>
                  <a:gd name="T65" fmla="*/ 0 h 24"/>
                  <a:gd name="T66" fmla="*/ 2147483647 w 3725"/>
                  <a:gd name="T67" fmla="*/ 2147483647 h 24"/>
                  <a:gd name="T68" fmla="*/ 2147483647 w 3725"/>
                  <a:gd name="T69" fmla="*/ 0 h 24"/>
                  <a:gd name="T70" fmla="*/ 2147483647 w 3725"/>
                  <a:gd name="T71" fmla="*/ 0 h 24"/>
                  <a:gd name="T72" fmla="*/ 2147483647 w 3725"/>
                  <a:gd name="T73" fmla="*/ 2147483647 h 24"/>
                  <a:gd name="T74" fmla="*/ 2147483647 w 3725"/>
                  <a:gd name="T75" fmla="*/ 0 h 24"/>
                  <a:gd name="T76" fmla="*/ 2147483647 w 3725"/>
                  <a:gd name="T77" fmla="*/ 2147483647 h 24"/>
                  <a:gd name="T78" fmla="*/ 2147483647 w 3725"/>
                  <a:gd name="T79" fmla="*/ 0 h 24"/>
                  <a:gd name="T80" fmla="*/ 2147483647 w 3725"/>
                  <a:gd name="T81" fmla="*/ 0 h 24"/>
                  <a:gd name="T82" fmla="*/ 2147483647 w 3725"/>
                  <a:gd name="T83" fmla="*/ 2147483647 h 24"/>
                  <a:gd name="T84" fmla="*/ 2147483647 w 3725"/>
                  <a:gd name="T85" fmla="*/ 0 h 24"/>
                  <a:gd name="T86" fmla="*/ 2147483647 w 3725"/>
                  <a:gd name="T87" fmla="*/ 2147483647 h 24"/>
                  <a:gd name="T88" fmla="*/ 2147483647 w 3725"/>
                  <a:gd name="T89" fmla="*/ 0 h 24"/>
                  <a:gd name="T90" fmla="*/ 2147483647 w 3725"/>
                  <a:gd name="T91" fmla="*/ 0 h 24"/>
                  <a:gd name="T92" fmla="*/ 2147483647 w 3725"/>
                  <a:gd name="T93" fmla="*/ 2147483647 h 24"/>
                  <a:gd name="T94" fmla="*/ 0 w 3725"/>
                  <a:gd name="T95" fmla="*/ 0 h 24"/>
                  <a:gd name="T96" fmla="*/ 2147483647 w 3725"/>
                  <a:gd name="T97" fmla="*/ 2147483647 h 24"/>
                  <a:gd name="T98" fmla="*/ 0 w 3725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4"/>
                  <a:gd name="T152" fmla="*/ 3725 w 3725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4"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29" y="24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0" y="24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2" y="24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800"/>
              <p:cNvSpPr>
                <a:spLocks noEditPoints="1"/>
              </p:cNvSpPr>
              <p:nvPr/>
            </p:nvSpPr>
            <p:spPr bwMode="auto">
              <a:xfrm>
                <a:off x="1345911" y="5618632"/>
                <a:ext cx="2972587" cy="18177"/>
              </a:xfrm>
              <a:custGeom>
                <a:avLst/>
                <a:gdLst>
                  <a:gd name="T0" fmla="*/ 2147483647 w 3744"/>
                  <a:gd name="T1" fmla="*/ 0 h 24"/>
                  <a:gd name="T2" fmla="*/ 2147483647 w 3744"/>
                  <a:gd name="T3" fmla="*/ 2147483647 h 24"/>
                  <a:gd name="T4" fmla="*/ 2147483647 w 3744"/>
                  <a:gd name="T5" fmla="*/ 0 h 24"/>
                  <a:gd name="T6" fmla="*/ 2147483647 w 3744"/>
                  <a:gd name="T7" fmla="*/ 2147483647 h 24"/>
                  <a:gd name="T8" fmla="*/ 2147483647 w 3744"/>
                  <a:gd name="T9" fmla="*/ 0 h 24"/>
                  <a:gd name="T10" fmla="*/ 2147483647 w 3744"/>
                  <a:gd name="T11" fmla="*/ 0 h 24"/>
                  <a:gd name="T12" fmla="*/ 2147483647 w 3744"/>
                  <a:gd name="T13" fmla="*/ 2147483647 h 24"/>
                  <a:gd name="T14" fmla="*/ 2147483647 w 3744"/>
                  <a:gd name="T15" fmla="*/ 0 h 24"/>
                  <a:gd name="T16" fmla="*/ 2147483647 w 3744"/>
                  <a:gd name="T17" fmla="*/ 2147483647 h 24"/>
                  <a:gd name="T18" fmla="*/ 2147483647 w 3744"/>
                  <a:gd name="T19" fmla="*/ 0 h 24"/>
                  <a:gd name="T20" fmla="*/ 2147483647 w 3744"/>
                  <a:gd name="T21" fmla="*/ 0 h 24"/>
                  <a:gd name="T22" fmla="*/ 2147483647 w 3744"/>
                  <a:gd name="T23" fmla="*/ 2147483647 h 24"/>
                  <a:gd name="T24" fmla="*/ 2147483647 w 3744"/>
                  <a:gd name="T25" fmla="*/ 0 h 24"/>
                  <a:gd name="T26" fmla="*/ 2147483647 w 3744"/>
                  <a:gd name="T27" fmla="*/ 2147483647 h 24"/>
                  <a:gd name="T28" fmla="*/ 2147483647 w 3744"/>
                  <a:gd name="T29" fmla="*/ 0 h 24"/>
                  <a:gd name="T30" fmla="*/ 2147483647 w 3744"/>
                  <a:gd name="T31" fmla="*/ 0 h 24"/>
                  <a:gd name="T32" fmla="*/ 2147483647 w 3744"/>
                  <a:gd name="T33" fmla="*/ 2147483647 h 24"/>
                  <a:gd name="T34" fmla="*/ 2147483647 w 3744"/>
                  <a:gd name="T35" fmla="*/ 0 h 24"/>
                  <a:gd name="T36" fmla="*/ 2147483647 w 3744"/>
                  <a:gd name="T37" fmla="*/ 2147483647 h 24"/>
                  <a:gd name="T38" fmla="*/ 2147483647 w 3744"/>
                  <a:gd name="T39" fmla="*/ 0 h 24"/>
                  <a:gd name="T40" fmla="*/ 2147483647 w 3744"/>
                  <a:gd name="T41" fmla="*/ 0 h 24"/>
                  <a:gd name="T42" fmla="*/ 2147483647 w 3744"/>
                  <a:gd name="T43" fmla="*/ 2147483647 h 24"/>
                  <a:gd name="T44" fmla="*/ 2147483647 w 3744"/>
                  <a:gd name="T45" fmla="*/ 0 h 24"/>
                  <a:gd name="T46" fmla="*/ 2147483647 w 3744"/>
                  <a:gd name="T47" fmla="*/ 2147483647 h 24"/>
                  <a:gd name="T48" fmla="*/ 2147483647 w 3744"/>
                  <a:gd name="T49" fmla="*/ 0 h 24"/>
                  <a:gd name="T50" fmla="*/ 2147483647 w 3744"/>
                  <a:gd name="T51" fmla="*/ 0 h 24"/>
                  <a:gd name="T52" fmla="*/ 2147483647 w 3744"/>
                  <a:gd name="T53" fmla="*/ 2147483647 h 24"/>
                  <a:gd name="T54" fmla="*/ 2147483647 w 3744"/>
                  <a:gd name="T55" fmla="*/ 0 h 24"/>
                  <a:gd name="T56" fmla="*/ 2147483647 w 3744"/>
                  <a:gd name="T57" fmla="*/ 2147483647 h 24"/>
                  <a:gd name="T58" fmla="*/ 2147483647 w 3744"/>
                  <a:gd name="T59" fmla="*/ 0 h 24"/>
                  <a:gd name="T60" fmla="*/ 2147483647 w 3744"/>
                  <a:gd name="T61" fmla="*/ 0 h 24"/>
                  <a:gd name="T62" fmla="*/ 2147483647 w 3744"/>
                  <a:gd name="T63" fmla="*/ 2147483647 h 24"/>
                  <a:gd name="T64" fmla="*/ 2147483647 w 3744"/>
                  <a:gd name="T65" fmla="*/ 0 h 24"/>
                  <a:gd name="T66" fmla="*/ 2147483647 w 3744"/>
                  <a:gd name="T67" fmla="*/ 2147483647 h 24"/>
                  <a:gd name="T68" fmla="*/ 2147483647 w 3744"/>
                  <a:gd name="T69" fmla="*/ 0 h 24"/>
                  <a:gd name="T70" fmla="*/ 2147483647 w 3744"/>
                  <a:gd name="T71" fmla="*/ 0 h 24"/>
                  <a:gd name="T72" fmla="*/ 2147483647 w 3744"/>
                  <a:gd name="T73" fmla="*/ 2147483647 h 24"/>
                  <a:gd name="T74" fmla="*/ 2147483647 w 3744"/>
                  <a:gd name="T75" fmla="*/ 0 h 24"/>
                  <a:gd name="T76" fmla="*/ 2147483647 w 3744"/>
                  <a:gd name="T77" fmla="*/ 2147483647 h 24"/>
                  <a:gd name="T78" fmla="*/ 2147483647 w 3744"/>
                  <a:gd name="T79" fmla="*/ 0 h 24"/>
                  <a:gd name="T80" fmla="*/ 2147483647 w 3744"/>
                  <a:gd name="T81" fmla="*/ 0 h 24"/>
                  <a:gd name="T82" fmla="*/ 2147483647 w 3744"/>
                  <a:gd name="T83" fmla="*/ 2147483647 h 24"/>
                  <a:gd name="T84" fmla="*/ 2147483647 w 3744"/>
                  <a:gd name="T85" fmla="*/ 0 h 24"/>
                  <a:gd name="T86" fmla="*/ 2147483647 w 3744"/>
                  <a:gd name="T87" fmla="*/ 2147483647 h 24"/>
                  <a:gd name="T88" fmla="*/ 2147483647 w 3744"/>
                  <a:gd name="T89" fmla="*/ 0 h 24"/>
                  <a:gd name="T90" fmla="*/ 2147483647 w 3744"/>
                  <a:gd name="T91" fmla="*/ 0 h 24"/>
                  <a:gd name="T92" fmla="*/ 2147483647 w 3744"/>
                  <a:gd name="T93" fmla="*/ 2147483647 h 24"/>
                  <a:gd name="T94" fmla="*/ 0 w 3744"/>
                  <a:gd name="T95" fmla="*/ 0 h 24"/>
                  <a:gd name="T96" fmla="*/ 2147483647 w 3744"/>
                  <a:gd name="T97" fmla="*/ 2147483647 h 24"/>
                  <a:gd name="T98" fmla="*/ 0 w 3744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44"/>
                  <a:gd name="T151" fmla="*/ 0 h 24"/>
                  <a:gd name="T152" fmla="*/ 3744 w 3744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44" h="24">
                    <a:moveTo>
                      <a:pt x="3648" y="0"/>
                    </a:moveTo>
                    <a:lnTo>
                      <a:pt x="3744" y="0"/>
                    </a:lnTo>
                    <a:lnTo>
                      <a:pt x="3744" y="24"/>
                    </a:lnTo>
                    <a:lnTo>
                      <a:pt x="3648" y="24"/>
                    </a:lnTo>
                    <a:lnTo>
                      <a:pt x="3648" y="0"/>
                    </a:lnTo>
                    <a:close/>
                    <a:moveTo>
                      <a:pt x="3457" y="0"/>
                    </a:moveTo>
                    <a:lnTo>
                      <a:pt x="3553" y="0"/>
                    </a:lnTo>
                    <a:lnTo>
                      <a:pt x="3553" y="24"/>
                    </a:lnTo>
                    <a:lnTo>
                      <a:pt x="3457" y="24"/>
                    </a:lnTo>
                    <a:lnTo>
                      <a:pt x="3457" y="0"/>
                    </a:lnTo>
                    <a:close/>
                    <a:moveTo>
                      <a:pt x="3266" y="0"/>
                    </a:moveTo>
                    <a:lnTo>
                      <a:pt x="3361" y="0"/>
                    </a:lnTo>
                    <a:lnTo>
                      <a:pt x="3361" y="24"/>
                    </a:lnTo>
                    <a:lnTo>
                      <a:pt x="3266" y="24"/>
                    </a:lnTo>
                    <a:lnTo>
                      <a:pt x="3266" y="0"/>
                    </a:lnTo>
                    <a:close/>
                    <a:moveTo>
                      <a:pt x="3072" y="0"/>
                    </a:moveTo>
                    <a:lnTo>
                      <a:pt x="3168" y="0"/>
                    </a:lnTo>
                    <a:lnTo>
                      <a:pt x="3168" y="24"/>
                    </a:lnTo>
                    <a:lnTo>
                      <a:pt x="3072" y="24"/>
                    </a:lnTo>
                    <a:lnTo>
                      <a:pt x="3072" y="0"/>
                    </a:lnTo>
                    <a:close/>
                    <a:moveTo>
                      <a:pt x="2881" y="0"/>
                    </a:moveTo>
                    <a:lnTo>
                      <a:pt x="2977" y="0"/>
                    </a:lnTo>
                    <a:lnTo>
                      <a:pt x="2977" y="24"/>
                    </a:lnTo>
                    <a:lnTo>
                      <a:pt x="2881" y="24"/>
                    </a:lnTo>
                    <a:lnTo>
                      <a:pt x="2881" y="0"/>
                    </a:lnTo>
                    <a:close/>
                    <a:moveTo>
                      <a:pt x="2689" y="0"/>
                    </a:moveTo>
                    <a:lnTo>
                      <a:pt x="2785" y="0"/>
                    </a:lnTo>
                    <a:lnTo>
                      <a:pt x="2785" y="24"/>
                    </a:lnTo>
                    <a:lnTo>
                      <a:pt x="2689" y="24"/>
                    </a:lnTo>
                    <a:lnTo>
                      <a:pt x="2689" y="0"/>
                    </a:lnTo>
                    <a:close/>
                    <a:moveTo>
                      <a:pt x="2496" y="0"/>
                    </a:moveTo>
                    <a:lnTo>
                      <a:pt x="2592" y="0"/>
                    </a:lnTo>
                    <a:lnTo>
                      <a:pt x="2592" y="24"/>
                    </a:lnTo>
                    <a:lnTo>
                      <a:pt x="2496" y="24"/>
                    </a:lnTo>
                    <a:lnTo>
                      <a:pt x="2496" y="0"/>
                    </a:lnTo>
                    <a:close/>
                    <a:moveTo>
                      <a:pt x="2305" y="0"/>
                    </a:moveTo>
                    <a:lnTo>
                      <a:pt x="2400" y="0"/>
                    </a:lnTo>
                    <a:lnTo>
                      <a:pt x="2400" y="24"/>
                    </a:lnTo>
                    <a:lnTo>
                      <a:pt x="2305" y="24"/>
                    </a:lnTo>
                    <a:lnTo>
                      <a:pt x="2305" y="0"/>
                    </a:lnTo>
                    <a:close/>
                    <a:moveTo>
                      <a:pt x="2113" y="0"/>
                    </a:moveTo>
                    <a:lnTo>
                      <a:pt x="2209" y="0"/>
                    </a:lnTo>
                    <a:lnTo>
                      <a:pt x="2209" y="24"/>
                    </a:lnTo>
                    <a:lnTo>
                      <a:pt x="2113" y="24"/>
                    </a:lnTo>
                    <a:lnTo>
                      <a:pt x="2113" y="0"/>
                    </a:lnTo>
                    <a:close/>
                    <a:moveTo>
                      <a:pt x="1920" y="0"/>
                    </a:moveTo>
                    <a:lnTo>
                      <a:pt x="2016" y="0"/>
                    </a:lnTo>
                    <a:lnTo>
                      <a:pt x="2016" y="24"/>
                    </a:lnTo>
                    <a:lnTo>
                      <a:pt x="1920" y="24"/>
                    </a:lnTo>
                    <a:lnTo>
                      <a:pt x="1920" y="0"/>
                    </a:lnTo>
                    <a:close/>
                    <a:moveTo>
                      <a:pt x="1729" y="0"/>
                    </a:moveTo>
                    <a:lnTo>
                      <a:pt x="1824" y="0"/>
                    </a:lnTo>
                    <a:lnTo>
                      <a:pt x="1824" y="24"/>
                    </a:lnTo>
                    <a:lnTo>
                      <a:pt x="1729" y="24"/>
                    </a:lnTo>
                    <a:lnTo>
                      <a:pt x="1729" y="0"/>
                    </a:lnTo>
                    <a:close/>
                    <a:moveTo>
                      <a:pt x="1537" y="0"/>
                    </a:moveTo>
                    <a:lnTo>
                      <a:pt x="1633" y="0"/>
                    </a:lnTo>
                    <a:lnTo>
                      <a:pt x="1633" y="24"/>
                    </a:lnTo>
                    <a:lnTo>
                      <a:pt x="1537" y="24"/>
                    </a:lnTo>
                    <a:lnTo>
                      <a:pt x="1537" y="0"/>
                    </a:lnTo>
                    <a:close/>
                    <a:moveTo>
                      <a:pt x="1344" y="0"/>
                    </a:moveTo>
                    <a:lnTo>
                      <a:pt x="1440" y="0"/>
                    </a:lnTo>
                    <a:lnTo>
                      <a:pt x="1440" y="24"/>
                    </a:lnTo>
                    <a:lnTo>
                      <a:pt x="1344" y="24"/>
                    </a:lnTo>
                    <a:lnTo>
                      <a:pt x="1344" y="0"/>
                    </a:lnTo>
                    <a:close/>
                    <a:moveTo>
                      <a:pt x="1152" y="0"/>
                    </a:moveTo>
                    <a:lnTo>
                      <a:pt x="1248" y="0"/>
                    </a:lnTo>
                    <a:lnTo>
                      <a:pt x="1248" y="24"/>
                    </a:lnTo>
                    <a:lnTo>
                      <a:pt x="1152" y="24"/>
                    </a:lnTo>
                    <a:lnTo>
                      <a:pt x="1152" y="0"/>
                    </a:lnTo>
                    <a:close/>
                    <a:moveTo>
                      <a:pt x="961" y="0"/>
                    </a:moveTo>
                    <a:lnTo>
                      <a:pt x="1057" y="0"/>
                    </a:lnTo>
                    <a:lnTo>
                      <a:pt x="1057" y="24"/>
                    </a:lnTo>
                    <a:lnTo>
                      <a:pt x="961" y="24"/>
                    </a:lnTo>
                    <a:lnTo>
                      <a:pt x="961" y="0"/>
                    </a:lnTo>
                    <a:close/>
                    <a:moveTo>
                      <a:pt x="768" y="0"/>
                    </a:moveTo>
                    <a:lnTo>
                      <a:pt x="863" y="0"/>
                    </a:lnTo>
                    <a:lnTo>
                      <a:pt x="863" y="24"/>
                    </a:lnTo>
                    <a:lnTo>
                      <a:pt x="768" y="24"/>
                    </a:lnTo>
                    <a:lnTo>
                      <a:pt x="768" y="0"/>
                    </a:lnTo>
                    <a:close/>
                    <a:moveTo>
                      <a:pt x="576" y="0"/>
                    </a:moveTo>
                    <a:lnTo>
                      <a:pt x="672" y="0"/>
                    </a:lnTo>
                    <a:lnTo>
                      <a:pt x="672" y="24"/>
                    </a:lnTo>
                    <a:lnTo>
                      <a:pt x="576" y="24"/>
                    </a:lnTo>
                    <a:lnTo>
                      <a:pt x="576" y="0"/>
                    </a:lnTo>
                    <a:close/>
                    <a:moveTo>
                      <a:pt x="385" y="0"/>
                    </a:moveTo>
                    <a:lnTo>
                      <a:pt x="481" y="0"/>
                    </a:lnTo>
                    <a:lnTo>
                      <a:pt x="481" y="24"/>
                    </a:lnTo>
                    <a:lnTo>
                      <a:pt x="385" y="24"/>
                    </a:lnTo>
                    <a:lnTo>
                      <a:pt x="385" y="0"/>
                    </a:lnTo>
                    <a:close/>
                    <a:moveTo>
                      <a:pt x="192" y="0"/>
                    </a:moveTo>
                    <a:lnTo>
                      <a:pt x="289" y="0"/>
                    </a:lnTo>
                    <a:lnTo>
                      <a:pt x="289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01"/>
              <p:cNvSpPr>
                <a:spLocks noEditPoints="1"/>
              </p:cNvSpPr>
              <p:nvPr/>
            </p:nvSpPr>
            <p:spPr bwMode="auto">
              <a:xfrm>
                <a:off x="1335495" y="5612573"/>
                <a:ext cx="2972588" cy="18178"/>
              </a:xfrm>
              <a:custGeom>
                <a:avLst/>
                <a:gdLst>
                  <a:gd name="T0" fmla="*/ 2147483647 w 3744"/>
                  <a:gd name="T1" fmla="*/ 0 h 25"/>
                  <a:gd name="T2" fmla="*/ 2147483647 w 3744"/>
                  <a:gd name="T3" fmla="*/ 2147483647 h 25"/>
                  <a:gd name="T4" fmla="*/ 2147483647 w 3744"/>
                  <a:gd name="T5" fmla="*/ 0 h 25"/>
                  <a:gd name="T6" fmla="*/ 2147483647 w 3744"/>
                  <a:gd name="T7" fmla="*/ 2147483647 h 25"/>
                  <a:gd name="T8" fmla="*/ 2147483647 w 3744"/>
                  <a:gd name="T9" fmla="*/ 0 h 25"/>
                  <a:gd name="T10" fmla="*/ 2147483647 w 3744"/>
                  <a:gd name="T11" fmla="*/ 0 h 25"/>
                  <a:gd name="T12" fmla="*/ 2147483647 w 3744"/>
                  <a:gd name="T13" fmla="*/ 2147483647 h 25"/>
                  <a:gd name="T14" fmla="*/ 2147483647 w 3744"/>
                  <a:gd name="T15" fmla="*/ 0 h 25"/>
                  <a:gd name="T16" fmla="*/ 2147483647 w 3744"/>
                  <a:gd name="T17" fmla="*/ 2147483647 h 25"/>
                  <a:gd name="T18" fmla="*/ 2147483647 w 3744"/>
                  <a:gd name="T19" fmla="*/ 0 h 25"/>
                  <a:gd name="T20" fmla="*/ 2147483647 w 3744"/>
                  <a:gd name="T21" fmla="*/ 0 h 25"/>
                  <a:gd name="T22" fmla="*/ 2147483647 w 3744"/>
                  <a:gd name="T23" fmla="*/ 2147483647 h 25"/>
                  <a:gd name="T24" fmla="*/ 2147483647 w 3744"/>
                  <a:gd name="T25" fmla="*/ 0 h 25"/>
                  <a:gd name="T26" fmla="*/ 2147483647 w 3744"/>
                  <a:gd name="T27" fmla="*/ 2147483647 h 25"/>
                  <a:gd name="T28" fmla="*/ 2147483647 w 3744"/>
                  <a:gd name="T29" fmla="*/ 0 h 25"/>
                  <a:gd name="T30" fmla="*/ 2147483647 w 3744"/>
                  <a:gd name="T31" fmla="*/ 0 h 25"/>
                  <a:gd name="T32" fmla="*/ 2147483647 w 3744"/>
                  <a:gd name="T33" fmla="*/ 2147483647 h 25"/>
                  <a:gd name="T34" fmla="*/ 2147483647 w 3744"/>
                  <a:gd name="T35" fmla="*/ 0 h 25"/>
                  <a:gd name="T36" fmla="*/ 2147483647 w 3744"/>
                  <a:gd name="T37" fmla="*/ 2147483647 h 25"/>
                  <a:gd name="T38" fmla="*/ 2147483647 w 3744"/>
                  <a:gd name="T39" fmla="*/ 0 h 25"/>
                  <a:gd name="T40" fmla="*/ 2147483647 w 3744"/>
                  <a:gd name="T41" fmla="*/ 0 h 25"/>
                  <a:gd name="T42" fmla="*/ 2147483647 w 3744"/>
                  <a:gd name="T43" fmla="*/ 2147483647 h 25"/>
                  <a:gd name="T44" fmla="*/ 2147483647 w 3744"/>
                  <a:gd name="T45" fmla="*/ 0 h 25"/>
                  <a:gd name="T46" fmla="*/ 2147483647 w 3744"/>
                  <a:gd name="T47" fmla="*/ 2147483647 h 25"/>
                  <a:gd name="T48" fmla="*/ 2147483647 w 3744"/>
                  <a:gd name="T49" fmla="*/ 0 h 25"/>
                  <a:gd name="T50" fmla="*/ 2147483647 w 3744"/>
                  <a:gd name="T51" fmla="*/ 0 h 25"/>
                  <a:gd name="T52" fmla="*/ 2147483647 w 3744"/>
                  <a:gd name="T53" fmla="*/ 2147483647 h 25"/>
                  <a:gd name="T54" fmla="*/ 2147483647 w 3744"/>
                  <a:gd name="T55" fmla="*/ 0 h 25"/>
                  <a:gd name="T56" fmla="*/ 2147483647 w 3744"/>
                  <a:gd name="T57" fmla="*/ 2147483647 h 25"/>
                  <a:gd name="T58" fmla="*/ 2147483647 w 3744"/>
                  <a:gd name="T59" fmla="*/ 0 h 25"/>
                  <a:gd name="T60" fmla="*/ 2147483647 w 3744"/>
                  <a:gd name="T61" fmla="*/ 0 h 25"/>
                  <a:gd name="T62" fmla="*/ 2147483647 w 3744"/>
                  <a:gd name="T63" fmla="*/ 2147483647 h 25"/>
                  <a:gd name="T64" fmla="*/ 2147483647 w 3744"/>
                  <a:gd name="T65" fmla="*/ 0 h 25"/>
                  <a:gd name="T66" fmla="*/ 2147483647 w 3744"/>
                  <a:gd name="T67" fmla="*/ 2147483647 h 25"/>
                  <a:gd name="T68" fmla="*/ 2147483647 w 3744"/>
                  <a:gd name="T69" fmla="*/ 0 h 25"/>
                  <a:gd name="T70" fmla="*/ 2147483647 w 3744"/>
                  <a:gd name="T71" fmla="*/ 0 h 25"/>
                  <a:gd name="T72" fmla="*/ 2147483647 w 3744"/>
                  <a:gd name="T73" fmla="*/ 2147483647 h 25"/>
                  <a:gd name="T74" fmla="*/ 2147483647 w 3744"/>
                  <a:gd name="T75" fmla="*/ 0 h 25"/>
                  <a:gd name="T76" fmla="*/ 2147483647 w 3744"/>
                  <a:gd name="T77" fmla="*/ 2147483647 h 25"/>
                  <a:gd name="T78" fmla="*/ 2147483647 w 3744"/>
                  <a:gd name="T79" fmla="*/ 0 h 25"/>
                  <a:gd name="T80" fmla="*/ 2147483647 w 3744"/>
                  <a:gd name="T81" fmla="*/ 0 h 25"/>
                  <a:gd name="T82" fmla="*/ 2147483647 w 3744"/>
                  <a:gd name="T83" fmla="*/ 2147483647 h 25"/>
                  <a:gd name="T84" fmla="*/ 2147483647 w 3744"/>
                  <a:gd name="T85" fmla="*/ 0 h 25"/>
                  <a:gd name="T86" fmla="*/ 2147483647 w 3744"/>
                  <a:gd name="T87" fmla="*/ 2147483647 h 25"/>
                  <a:gd name="T88" fmla="*/ 2147483647 w 3744"/>
                  <a:gd name="T89" fmla="*/ 0 h 25"/>
                  <a:gd name="T90" fmla="*/ 2147483647 w 3744"/>
                  <a:gd name="T91" fmla="*/ 0 h 25"/>
                  <a:gd name="T92" fmla="*/ 2147483647 w 3744"/>
                  <a:gd name="T93" fmla="*/ 2147483647 h 25"/>
                  <a:gd name="T94" fmla="*/ 0 w 3744"/>
                  <a:gd name="T95" fmla="*/ 0 h 25"/>
                  <a:gd name="T96" fmla="*/ 2147483647 w 3744"/>
                  <a:gd name="T97" fmla="*/ 2147483647 h 25"/>
                  <a:gd name="T98" fmla="*/ 0 w 3744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44"/>
                  <a:gd name="T151" fmla="*/ 0 h 25"/>
                  <a:gd name="T152" fmla="*/ 3744 w 3744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44" h="25">
                    <a:moveTo>
                      <a:pt x="3648" y="0"/>
                    </a:moveTo>
                    <a:lnTo>
                      <a:pt x="3744" y="0"/>
                    </a:lnTo>
                    <a:lnTo>
                      <a:pt x="3744" y="25"/>
                    </a:lnTo>
                    <a:lnTo>
                      <a:pt x="3648" y="25"/>
                    </a:lnTo>
                    <a:lnTo>
                      <a:pt x="3648" y="0"/>
                    </a:lnTo>
                    <a:close/>
                    <a:moveTo>
                      <a:pt x="3457" y="0"/>
                    </a:moveTo>
                    <a:lnTo>
                      <a:pt x="3553" y="0"/>
                    </a:lnTo>
                    <a:lnTo>
                      <a:pt x="3553" y="25"/>
                    </a:lnTo>
                    <a:lnTo>
                      <a:pt x="3457" y="25"/>
                    </a:lnTo>
                    <a:lnTo>
                      <a:pt x="3457" y="0"/>
                    </a:lnTo>
                    <a:close/>
                    <a:moveTo>
                      <a:pt x="3265" y="0"/>
                    </a:moveTo>
                    <a:lnTo>
                      <a:pt x="3361" y="0"/>
                    </a:lnTo>
                    <a:lnTo>
                      <a:pt x="3361" y="25"/>
                    </a:lnTo>
                    <a:lnTo>
                      <a:pt x="3265" y="25"/>
                    </a:lnTo>
                    <a:lnTo>
                      <a:pt x="3265" y="0"/>
                    </a:lnTo>
                    <a:close/>
                    <a:moveTo>
                      <a:pt x="3072" y="0"/>
                    </a:moveTo>
                    <a:lnTo>
                      <a:pt x="3168" y="0"/>
                    </a:lnTo>
                    <a:lnTo>
                      <a:pt x="3168" y="25"/>
                    </a:lnTo>
                    <a:lnTo>
                      <a:pt x="3072" y="25"/>
                    </a:lnTo>
                    <a:lnTo>
                      <a:pt x="3072" y="0"/>
                    </a:lnTo>
                    <a:close/>
                    <a:moveTo>
                      <a:pt x="2881" y="0"/>
                    </a:moveTo>
                    <a:lnTo>
                      <a:pt x="2976" y="0"/>
                    </a:lnTo>
                    <a:lnTo>
                      <a:pt x="2976" y="25"/>
                    </a:lnTo>
                    <a:lnTo>
                      <a:pt x="2881" y="25"/>
                    </a:lnTo>
                    <a:lnTo>
                      <a:pt x="2881" y="0"/>
                    </a:lnTo>
                    <a:close/>
                    <a:moveTo>
                      <a:pt x="2689" y="0"/>
                    </a:moveTo>
                    <a:lnTo>
                      <a:pt x="2785" y="0"/>
                    </a:lnTo>
                    <a:lnTo>
                      <a:pt x="2785" y="25"/>
                    </a:lnTo>
                    <a:lnTo>
                      <a:pt x="2689" y="25"/>
                    </a:lnTo>
                    <a:lnTo>
                      <a:pt x="2689" y="0"/>
                    </a:lnTo>
                    <a:close/>
                    <a:moveTo>
                      <a:pt x="2496" y="0"/>
                    </a:moveTo>
                    <a:lnTo>
                      <a:pt x="2592" y="0"/>
                    </a:lnTo>
                    <a:lnTo>
                      <a:pt x="2592" y="25"/>
                    </a:lnTo>
                    <a:lnTo>
                      <a:pt x="2496" y="25"/>
                    </a:lnTo>
                    <a:lnTo>
                      <a:pt x="2496" y="0"/>
                    </a:lnTo>
                    <a:close/>
                    <a:moveTo>
                      <a:pt x="2305" y="0"/>
                    </a:moveTo>
                    <a:lnTo>
                      <a:pt x="2400" y="0"/>
                    </a:lnTo>
                    <a:lnTo>
                      <a:pt x="2400" y="25"/>
                    </a:lnTo>
                    <a:lnTo>
                      <a:pt x="2305" y="25"/>
                    </a:lnTo>
                    <a:lnTo>
                      <a:pt x="2305" y="0"/>
                    </a:lnTo>
                    <a:close/>
                    <a:moveTo>
                      <a:pt x="2113" y="0"/>
                    </a:moveTo>
                    <a:lnTo>
                      <a:pt x="2209" y="0"/>
                    </a:lnTo>
                    <a:lnTo>
                      <a:pt x="2209" y="25"/>
                    </a:lnTo>
                    <a:lnTo>
                      <a:pt x="2113" y="25"/>
                    </a:lnTo>
                    <a:lnTo>
                      <a:pt x="2113" y="0"/>
                    </a:lnTo>
                    <a:close/>
                    <a:moveTo>
                      <a:pt x="1920" y="0"/>
                    </a:moveTo>
                    <a:lnTo>
                      <a:pt x="2016" y="0"/>
                    </a:lnTo>
                    <a:lnTo>
                      <a:pt x="2016" y="25"/>
                    </a:lnTo>
                    <a:lnTo>
                      <a:pt x="1920" y="25"/>
                    </a:lnTo>
                    <a:lnTo>
                      <a:pt x="1920" y="0"/>
                    </a:lnTo>
                    <a:close/>
                    <a:moveTo>
                      <a:pt x="1728" y="0"/>
                    </a:moveTo>
                    <a:lnTo>
                      <a:pt x="1824" y="0"/>
                    </a:lnTo>
                    <a:lnTo>
                      <a:pt x="1824" y="25"/>
                    </a:lnTo>
                    <a:lnTo>
                      <a:pt x="1728" y="25"/>
                    </a:lnTo>
                    <a:lnTo>
                      <a:pt x="1728" y="0"/>
                    </a:lnTo>
                    <a:close/>
                    <a:moveTo>
                      <a:pt x="1537" y="0"/>
                    </a:moveTo>
                    <a:lnTo>
                      <a:pt x="1633" y="0"/>
                    </a:lnTo>
                    <a:lnTo>
                      <a:pt x="1633" y="25"/>
                    </a:lnTo>
                    <a:lnTo>
                      <a:pt x="1537" y="25"/>
                    </a:lnTo>
                    <a:lnTo>
                      <a:pt x="1537" y="0"/>
                    </a:lnTo>
                    <a:close/>
                    <a:moveTo>
                      <a:pt x="1344" y="0"/>
                    </a:moveTo>
                    <a:lnTo>
                      <a:pt x="1439" y="0"/>
                    </a:lnTo>
                    <a:lnTo>
                      <a:pt x="1439" y="25"/>
                    </a:lnTo>
                    <a:lnTo>
                      <a:pt x="1344" y="25"/>
                    </a:lnTo>
                    <a:lnTo>
                      <a:pt x="1344" y="0"/>
                    </a:lnTo>
                    <a:close/>
                    <a:moveTo>
                      <a:pt x="1152" y="0"/>
                    </a:moveTo>
                    <a:lnTo>
                      <a:pt x="1248" y="0"/>
                    </a:lnTo>
                    <a:lnTo>
                      <a:pt x="1248" y="25"/>
                    </a:lnTo>
                    <a:lnTo>
                      <a:pt x="1152" y="25"/>
                    </a:lnTo>
                    <a:lnTo>
                      <a:pt x="1152" y="0"/>
                    </a:lnTo>
                    <a:close/>
                    <a:moveTo>
                      <a:pt x="961" y="0"/>
                    </a:moveTo>
                    <a:lnTo>
                      <a:pt x="1057" y="0"/>
                    </a:lnTo>
                    <a:lnTo>
                      <a:pt x="1057" y="25"/>
                    </a:lnTo>
                    <a:lnTo>
                      <a:pt x="961" y="25"/>
                    </a:lnTo>
                    <a:lnTo>
                      <a:pt x="961" y="0"/>
                    </a:lnTo>
                    <a:close/>
                    <a:moveTo>
                      <a:pt x="768" y="0"/>
                    </a:moveTo>
                    <a:lnTo>
                      <a:pt x="863" y="0"/>
                    </a:lnTo>
                    <a:lnTo>
                      <a:pt x="863" y="25"/>
                    </a:lnTo>
                    <a:lnTo>
                      <a:pt x="768" y="25"/>
                    </a:lnTo>
                    <a:lnTo>
                      <a:pt x="768" y="0"/>
                    </a:lnTo>
                    <a:close/>
                    <a:moveTo>
                      <a:pt x="576" y="0"/>
                    </a:moveTo>
                    <a:lnTo>
                      <a:pt x="672" y="0"/>
                    </a:lnTo>
                    <a:lnTo>
                      <a:pt x="672" y="25"/>
                    </a:lnTo>
                    <a:lnTo>
                      <a:pt x="576" y="25"/>
                    </a:lnTo>
                    <a:lnTo>
                      <a:pt x="576" y="0"/>
                    </a:lnTo>
                    <a:close/>
                    <a:moveTo>
                      <a:pt x="385" y="0"/>
                    </a:moveTo>
                    <a:lnTo>
                      <a:pt x="481" y="0"/>
                    </a:lnTo>
                    <a:lnTo>
                      <a:pt x="481" y="25"/>
                    </a:lnTo>
                    <a:lnTo>
                      <a:pt x="385" y="25"/>
                    </a:lnTo>
                    <a:lnTo>
                      <a:pt x="385" y="0"/>
                    </a:lnTo>
                    <a:close/>
                    <a:moveTo>
                      <a:pt x="192" y="0"/>
                    </a:moveTo>
                    <a:lnTo>
                      <a:pt x="289" y="0"/>
                    </a:lnTo>
                    <a:lnTo>
                      <a:pt x="289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802"/>
              <p:cNvSpPr>
                <a:spLocks noEditPoints="1"/>
              </p:cNvSpPr>
              <p:nvPr/>
            </p:nvSpPr>
            <p:spPr bwMode="auto">
              <a:xfrm>
                <a:off x="1345911" y="6002379"/>
                <a:ext cx="2958006" cy="22216"/>
              </a:xfrm>
              <a:custGeom>
                <a:avLst/>
                <a:gdLst>
                  <a:gd name="T0" fmla="*/ 2147483647 w 3725"/>
                  <a:gd name="T1" fmla="*/ 2147483647 h 26"/>
                  <a:gd name="T2" fmla="*/ 0 w 3725"/>
                  <a:gd name="T3" fmla="*/ 2147483647 h 26"/>
                  <a:gd name="T4" fmla="*/ 2147483647 w 3725"/>
                  <a:gd name="T5" fmla="*/ 0 h 26"/>
                  <a:gd name="T6" fmla="*/ 2147483647 w 3725"/>
                  <a:gd name="T7" fmla="*/ 2147483647 h 26"/>
                  <a:gd name="T8" fmla="*/ 2147483647 w 3725"/>
                  <a:gd name="T9" fmla="*/ 0 h 26"/>
                  <a:gd name="T10" fmla="*/ 2147483647 w 3725"/>
                  <a:gd name="T11" fmla="*/ 0 h 26"/>
                  <a:gd name="T12" fmla="*/ 2147483647 w 3725"/>
                  <a:gd name="T13" fmla="*/ 2147483647 h 26"/>
                  <a:gd name="T14" fmla="*/ 2147483647 w 3725"/>
                  <a:gd name="T15" fmla="*/ 0 h 26"/>
                  <a:gd name="T16" fmla="*/ 2147483647 w 3725"/>
                  <a:gd name="T17" fmla="*/ 2147483647 h 26"/>
                  <a:gd name="T18" fmla="*/ 2147483647 w 3725"/>
                  <a:gd name="T19" fmla="*/ 0 h 26"/>
                  <a:gd name="T20" fmla="*/ 2147483647 w 3725"/>
                  <a:gd name="T21" fmla="*/ 0 h 26"/>
                  <a:gd name="T22" fmla="*/ 2147483647 w 3725"/>
                  <a:gd name="T23" fmla="*/ 2147483647 h 26"/>
                  <a:gd name="T24" fmla="*/ 2147483647 w 3725"/>
                  <a:gd name="T25" fmla="*/ 0 h 26"/>
                  <a:gd name="T26" fmla="*/ 2147483647 w 3725"/>
                  <a:gd name="T27" fmla="*/ 2147483647 h 26"/>
                  <a:gd name="T28" fmla="*/ 2147483647 w 3725"/>
                  <a:gd name="T29" fmla="*/ 0 h 26"/>
                  <a:gd name="T30" fmla="*/ 2147483647 w 3725"/>
                  <a:gd name="T31" fmla="*/ 0 h 26"/>
                  <a:gd name="T32" fmla="*/ 2147483647 w 3725"/>
                  <a:gd name="T33" fmla="*/ 2147483647 h 26"/>
                  <a:gd name="T34" fmla="*/ 2147483647 w 3725"/>
                  <a:gd name="T35" fmla="*/ 0 h 26"/>
                  <a:gd name="T36" fmla="*/ 2147483647 w 3725"/>
                  <a:gd name="T37" fmla="*/ 2147483647 h 26"/>
                  <a:gd name="T38" fmla="*/ 2147483647 w 3725"/>
                  <a:gd name="T39" fmla="*/ 0 h 26"/>
                  <a:gd name="T40" fmla="*/ 2147483647 w 3725"/>
                  <a:gd name="T41" fmla="*/ 0 h 26"/>
                  <a:gd name="T42" fmla="*/ 2147483647 w 3725"/>
                  <a:gd name="T43" fmla="*/ 2147483647 h 26"/>
                  <a:gd name="T44" fmla="*/ 2147483647 w 3725"/>
                  <a:gd name="T45" fmla="*/ 0 h 26"/>
                  <a:gd name="T46" fmla="*/ 2147483647 w 3725"/>
                  <a:gd name="T47" fmla="*/ 2147483647 h 26"/>
                  <a:gd name="T48" fmla="*/ 2147483647 w 3725"/>
                  <a:gd name="T49" fmla="*/ 0 h 26"/>
                  <a:gd name="T50" fmla="*/ 2147483647 w 3725"/>
                  <a:gd name="T51" fmla="*/ 0 h 26"/>
                  <a:gd name="T52" fmla="*/ 2147483647 w 3725"/>
                  <a:gd name="T53" fmla="*/ 2147483647 h 26"/>
                  <a:gd name="T54" fmla="*/ 2147483647 w 3725"/>
                  <a:gd name="T55" fmla="*/ 0 h 26"/>
                  <a:gd name="T56" fmla="*/ 2147483647 w 3725"/>
                  <a:gd name="T57" fmla="*/ 2147483647 h 26"/>
                  <a:gd name="T58" fmla="*/ 2147483647 w 3725"/>
                  <a:gd name="T59" fmla="*/ 0 h 26"/>
                  <a:gd name="T60" fmla="*/ 2147483647 w 3725"/>
                  <a:gd name="T61" fmla="*/ 0 h 26"/>
                  <a:gd name="T62" fmla="*/ 2147483647 w 3725"/>
                  <a:gd name="T63" fmla="*/ 2147483647 h 26"/>
                  <a:gd name="T64" fmla="*/ 2147483647 w 3725"/>
                  <a:gd name="T65" fmla="*/ 0 h 26"/>
                  <a:gd name="T66" fmla="*/ 2147483647 w 3725"/>
                  <a:gd name="T67" fmla="*/ 2147483647 h 26"/>
                  <a:gd name="T68" fmla="*/ 2147483647 w 3725"/>
                  <a:gd name="T69" fmla="*/ 0 h 26"/>
                  <a:gd name="T70" fmla="*/ 2147483647 w 3725"/>
                  <a:gd name="T71" fmla="*/ 0 h 26"/>
                  <a:gd name="T72" fmla="*/ 2147483647 w 3725"/>
                  <a:gd name="T73" fmla="*/ 2147483647 h 26"/>
                  <a:gd name="T74" fmla="*/ 2147483647 w 3725"/>
                  <a:gd name="T75" fmla="*/ 0 h 26"/>
                  <a:gd name="T76" fmla="*/ 2147483647 w 3725"/>
                  <a:gd name="T77" fmla="*/ 2147483647 h 26"/>
                  <a:gd name="T78" fmla="*/ 2147483647 w 3725"/>
                  <a:gd name="T79" fmla="*/ 0 h 26"/>
                  <a:gd name="T80" fmla="*/ 2147483647 w 3725"/>
                  <a:gd name="T81" fmla="*/ 0 h 26"/>
                  <a:gd name="T82" fmla="*/ 2147483647 w 3725"/>
                  <a:gd name="T83" fmla="*/ 2147483647 h 26"/>
                  <a:gd name="T84" fmla="*/ 2147483647 w 3725"/>
                  <a:gd name="T85" fmla="*/ 0 h 26"/>
                  <a:gd name="T86" fmla="*/ 2147483647 w 3725"/>
                  <a:gd name="T87" fmla="*/ 2147483647 h 26"/>
                  <a:gd name="T88" fmla="*/ 2147483647 w 3725"/>
                  <a:gd name="T89" fmla="*/ 0 h 26"/>
                  <a:gd name="T90" fmla="*/ 2147483647 w 3725"/>
                  <a:gd name="T91" fmla="*/ 0 h 26"/>
                  <a:gd name="T92" fmla="*/ 2147483647 w 3725"/>
                  <a:gd name="T93" fmla="*/ 2147483647 h 26"/>
                  <a:gd name="T94" fmla="*/ 2147483647 w 3725"/>
                  <a:gd name="T95" fmla="*/ 0 h 26"/>
                  <a:gd name="T96" fmla="*/ 2147483647 w 3725"/>
                  <a:gd name="T97" fmla="*/ 2147483647 h 26"/>
                  <a:gd name="T98" fmla="*/ 2147483647 w 3725"/>
                  <a:gd name="T99" fmla="*/ 0 h 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6"/>
                  <a:gd name="T152" fmla="*/ 3725 w 3725"/>
                  <a:gd name="T153" fmla="*/ 26 h 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6">
                    <a:moveTo>
                      <a:pt x="0" y="2"/>
                    </a:moveTo>
                    <a:lnTo>
                      <a:pt x="96" y="2"/>
                    </a:lnTo>
                    <a:lnTo>
                      <a:pt x="96" y="26"/>
                    </a:lnTo>
                    <a:lnTo>
                      <a:pt x="0" y="26"/>
                    </a:lnTo>
                    <a:lnTo>
                      <a:pt x="0" y="2"/>
                    </a:lnTo>
                    <a:close/>
                    <a:moveTo>
                      <a:pt x="3630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30" y="24"/>
                    </a:lnTo>
                    <a:lnTo>
                      <a:pt x="3630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1" y="24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3" y="24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803"/>
              <p:cNvSpPr>
                <a:spLocks noEditPoints="1"/>
              </p:cNvSpPr>
              <p:nvPr/>
            </p:nvSpPr>
            <p:spPr bwMode="auto">
              <a:xfrm>
                <a:off x="1335495" y="5998340"/>
                <a:ext cx="2958006" cy="20197"/>
              </a:xfrm>
              <a:custGeom>
                <a:avLst/>
                <a:gdLst>
                  <a:gd name="T0" fmla="*/ 2147483647 w 3725"/>
                  <a:gd name="T1" fmla="*/ 2147483647 h 27"/>
                  <a:gd name="T2" fmla="*/ 0 w 3725"/>
                  <a:gd name="T3" fmla="*/ 2147483647 h 27"/>
                  <a:gd name="T4" fmla="*/ 2147483647 w 3725"/>
                  <a:gd name="T5" fmla="*/ 0 h 27"/>
                  <a:gd name="T6" fmla="*/ 2147483647 w 3725"/>
                  <a:gd name="T7" fmla="*/ 2147483647 h 27"/>
                  <a:gd name="T8" fmla="*/ 2147483647 w 3725"/>
                  <a:gd name="T9" fmla="*/ 0 h 27"/>
                  <a:gd name="T10" fmla="*/ 2147483647 w 3725"/>
                  <a:gd name="T11" fmla="*/ 0 h 27"/>
                  <a:gd name="T12" fmla="*/ 2147483647 w 3725"/>
                  <a:gd name="T13" fmla="*/ 2147483647 h 27"/>
                  <a:gd name="T14" fmla="*/ 2147483647 w 3725"/>
                  <a:gd name="T15" fmla="*/ 0 h 27"/>
                  <a:gd name="T16" fmla="*/ 2147483647 w 3725"/>
                  <a:gd name="T17" fmla="*/ 2147483647 h 27"/>
                  <a:gd name="T18" fmla="*/ 2147483647 w 3725"/>
                  <a:gd name="T19" fmla="*/ 0 h 27"/>
                  <a:gd name="T20" fmla="*/ 2147483647 w 3725"/>
                  <a:gd name="T21" fmla="*/ 0 h 27"/>
                  <a:gd name="T22" fmla="*/ 2147483647 w 3725"/>
                  <a:gd name="T23" fmla="*/ 2147483647 h 27"/>
                  <a:gd name="T24" fmla="*/ 2147483647 w 3725"/>
                  <a:gd name="T25" fmla="*/ 0 h 27"/>
                  <a:gd name="T26" fmla="*/ 2147483647 w 3725"/>
                  <a:gd name="T27" fmla="*/ 2147483647 h 27"/>
                  <a:gd name="T28" fmla="*/ 2147483647 w 3725"/>
                  <a:gd name="T29" fmla="*/ 0 h 27"/>
                  <a:gd name="T30" fmla="*/ 2147483647 w 3725"/>
                  <a:gd name="T31" fmla="*/ 0 h 27"/>
                  <a:gd name="T32" fmla="*/ 2147483647 w 3725"/>
                  <a:gd name="T33" fmla="*/ 2147483647 h 27"/>
                  <a:gd name="T34" fmla="*/ 2147483647 w 3725"/>
                  <a:gd name="T35" fmla="*/ 0 h 27"/>
                  <a:gd name="T36" fmla="*/ 2147483647 w 3725"/>
                  <a:gd name="T37" fmla="*/ 2147483647 h 27"/>
                  <a:gd name="T38" fmla="*/ 2147483647 w 3725"/>
                  <a:gd name="T39" fmla="*/ 0 h 27"/>
                  <a:gd name="T40" fmla="*/ 2147483647 w 3725"/>
                  <a:gd name="T41" fmla="*/ 0 h 27"/>
                  <a:gd name="T42" fmla="*/ 2147483647 w 3725"/>
                  <a:gd name="T43" fmla="*/ 2147483647 h 27"/>
                  <a:gd name="T44" fmla="*/ 2147483647 w 3725"/>
                  <a:gd name="T45" fmla="*/ 0 h 27"/>
                  <a:gd name="T46" fmla="*/ 2147483647 w 3725"/>
                  <a:gd name="T47" fmla="*/ 2147483647 h 27"/>
                  <a:gd name="T48" fmla="*/ 2147483647 w 3725"/>
                  <a:gd name="T49" fmla="*/ 0 h 27"/>
                  <a:gd name="T50" fmla="*/ 2147483647 w 3725"/>
                  <a:gd name="T51" fmla="*/ 0 h 27"/>
                  <a:gd name="T52" fmla="*/ 2147483647 w 3725"/>
                  <a:gd name="T53" fmla="*/ 2147483647 h 27"/>
                  <a:gd name="T54" fmla="*/ 2147483647 w 3725"/>
                  <a:gd name="T55" fmla="*/ 0 h 27"/>
                  <a:gd name="T56" fmla="*/ 2147483647 w 3725"/>
                  <a:gd name="T57" fmla="*/ 2147483647 h 27"/>
                  <a:gd name="T58" fmla="*/ 2147483647 w 3725"/>
                  <a:gd name="T59" fmla="*/ 0 h 27"/>
                  <a:gd name="T60" fmla="*/ 2147483647 w 3725"/>
                  <a:gd name="T61" fmla="*/ 0 h 27"/>
                  <a:gd name="T62" fmla="*/ 2147483647 w 3725"/>
                  <a:gd name="T63" fmla="*/ 2147483647 h 27"/>
                  <a:gd name="T64" fmla="*/ 2147483647 w 3725"/>
                  <a:gd name="T65" fmla="*/ 0 h 27"/>
                  <a:gd name="T66" fmla="*/ 2147483647 w 3725"/>
                  <a:gd name="T67" fmla="*/ 2147483647 h 27"/>
                  <a:gd name="T68" fmla="*/ 2147483647 w 3725"/>
                  <a:gd name="T69" fmla="*/ 0 h 27"/>
                  <a:gd name="T70" fmla="*/ 2147483647 w 3725"/>
                  <a:gd name="T71" fmla="*/ 0 h 27"/>
                  <a:gd name="T72" fmla="*/ 2147483647 w 3725"/>
                  <a:gd name="T73" fmla="*/ 2147483647 h 27"/>
                  <a:gd name="T74" fmla="*/ 2147483647 w 3725"/>
                  <a:gd name="T75" fmla="*/ 0 h 27"/>
                  <a:gd name="T76" fmla="*/ 2147483647 w 3725"/>
                  <a:gd name="T77" fmla="*/ 2147483647 h 27"/>
                  <a:gd name="T78" fmla="*/ 2147483647 w 3725"/>
                  <a:gd name="T79" fmla="*/ 0 h 27"/>
                  <a:gd name="T80" fmla="*/ 2147483647 w 3725"/>
                  <a:gd name="T81" fmla="*/ 0 h 27"/>
                  <a:gd name="T82" fmla="*/ 2147483647 w 3725"/>
                  <a:gd name="T83" fmla="*/ 2147483647 h 27"/>
                  <a:gd name="T84" fmla="*/ 2147483647 w 3725"/>
                  <a:gd name="T85" fmla="*/ 0 h 27"/>
                  <a:gd name="T86" fmla="*/ 2147483647 w 3725"/>
                  <a:gd name="T87" fmla="*/ 2147483647 h 27"/>
                  <a:gd name="T88" fmla="*/ 2147483647 w 3725"/>
                  <a:gd name="T89" fmla="*/ 0 h 27"/>
                  <a:gd name="T90" fmla="*/ 2147483647 w 3725"/>
                  <a:gd name="T91" fmla="*/ 0 h 27"/>
                  <a:gd name="T92" fmla="*/ 2147483647 w 3725"/>
                  <a:gd name="T93" fmla="*/ 2147483647 h 27"/>
                  <a:gd name="T94" fmla="*/ 2147483647 w 3725"/>
                  <a:gd name="T95" fmla="*/ 0 h 27"/>
                  <a:gd name="T96" fmla="*/ 2147483647 w 3725"/>
                  <a:gd name="T97" fmla="*/ 2147483647 h 27"/>
                  <a:gd name="T98" fmla="*/ 2147483647 w 3725"/>
                  <a:gd name="T99" fmla="*/ 0 h 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7"/>
                  <a:gd name="T152" fmla="*/ 3725 w 3725"/>
                  <a:gd name="T153" fmla="*/ 27 h 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7">
                    <a:moveTo>
                      <a:pt x="0" y="2"/>
                    </a:moveTo>
                    <a:lnTo>
                      <a:pt x="96" y="2"/>
                    </a:lnTo>
                    <a:lnTo>
                      <a:pt x="96" y="27"/>
                    </a:lnTo>
                    <a:lnTo>
                      <a:pt x="0" y="27"/>
                    </a:lnTo>
                    <a:lnTo>
                      <a:pt x="0" y="2"/>
                    </a:lnTo>
                    <a:close/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29" y="25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0" y="25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2" y="25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804"/>
              <p:cNvSpPr>
                <a:spLocks noEditPoints="1"/>
              </p:cNvSpPr>
              <p:nvPr/>
            </p:nvSpPr>
            <p:spPr bwMode="auto">
              <a:xfrm>
                <a:off x="1345911" y="6317456"/>
                <a:ext cx="2958006" cy="20197"/>
              </a:xfrm>
              <a:custGeom>
                <a:avLst/>
                <a:gdLst>
                  <a:gd name="T0" fmla="*/ 2147483647 w 3725"/>
                  <a:gd name="T1" fmla="*/ 0 h 24"/>
                  <a:gd name="T2" fmla="*/ 2147483647 w 3725"/>
                  <a:gd name="T3" fmla="*/ 2147483647 h 24"/>
                  <a:gd name="T4" fmla="*/ 2147483647 w 3725"/>
                  <a:gd name="T5" fmla="*/ 0 h 24"/>
                  <a:gd name="T6" fmla="*/ 2147483647 w 3725"/>
                  <a:gd name="T7" fmla="*/ 2147483647 h 24"/>
                  <a:gd name="T8" fmla="*/ 2147483647 w 3725"/>
                  <a:gd name="T9" fmla="*/ 0 h 24"/>
                  <a:gd name="T10" fmla="*/ 2147483647 w 3725"/>
                  <a:gd name="T11" fmla="*/ 0 h 24"/>
                  <a:gd name="T12" fmla="*/ 2147483647 w 3725"/>
                  <a:gd name="T13" fmla="*/ 2147483647 h 24"/>
                  <a:gd name="T14" fmla="*/ 2147483647 w 3725"/>
                  <a:gd name="T15" fmla="*/ 0 h 24"/>
                  <a:gd name="T16" fmla="*/ 2147483647 w 3725"/>
                  <a:gd name="T17" fmla="*/ 2147483647 h 24"/>
                  <a:gd name="T18" fmla="*/ 2147483647 w 3725"/>
                  <a:gd name="T19" fmla="*/ 0 h 24"/>
                  <a:gd name="T20" fmla="*/ 2147483647 w 3725"/>
                  <a:gd name="T21" fmla="*/ 0 h 24"/>
                  <a:gd name="T22" fmla="*/ 2147483647 w 3725"/>
                  <a:gd name="T23" fmla="*/ 2147483647 h 24"/>
                  <a:gd name="T24" fmla="*/ 2147483647 w 3725"/>
                  <a:gd name="T25" fmla="*/ 0 h 24"/>
                  <a:gd name="T26" fmla="*/ 2147483647 w 3725"/>
                  <a:gd name="T27" fmla="*/ 2147483647 h 24"/>
                  <a:gd name="T28" fmla="*/ 2147483647 w 3725"/>
                  <a:gd name="T29" fmla="*/ 0 h 24"/>
                  <a:gd name="T30" fmla="*/ 2147483647 w 3725"/>
                  <a:gd name="T31" fmla="*/ 0 h 24"/>
                  <a:gd name="T32" fmla="*/ 2147483647 w 3725"/>
                  <a:gd name="T33" fmla="*/ 2147483647 h 24"/>
                  <a:gd name="T34" fmla="*/ 2147483647 w 3725"/>
                  <a:gd name="T35" fmla="*/ 0 h 24"/>
                  <a:gd name="T36" fmla="*/ 2147483647 w 3725"/>
                  <a:gd name="T37" fmla="*/ 2147483647 h 24"/>
                  <a:gd name="T38" fmla="*/ 2147483647 w 3725"/>
                  <a:gd name="T39" fmla="*/ 0 h 24"/>
                  <a:gd name="T40" fmla="*/ 2147483647 w 3725"/>
                  <a:gd name="T41" fmla="*/ 0 h 24"/>
                  <a:gd name="T42" fmla="*/ 2147483647 w 3725"/>
                  <a:gd name="T43" fmla="*/ 2147483647 h 24"/>
                  <a:gd name="T44" fmla="*/ 2147483647 w 3725"/>
                  <a:gd name="T45" fmla="*/ 0 h 24"/>
                  <a:gd name="T46" fmla="*/ 2147483647 w 3725"/>
                  <a:gd name="T47" fmla="*/ 2147483647 h 24"/>
                  <a:gd name="T48" fmla="*/ 2147483647 w 3725"/>
                  <a:gd name="T49" fmla="*/ 0 h 24"/>
                  <a:gd name="T50" fmla="*/ 2147483647 w 3725"/>
                  <a:gd name="T51" fmla="*/ 0 h 24"/>
                  <a:gd name="T52" fmla="*/ 2147483647 w 3725"/>
                  <a:gd name="T53" fmla="*/ 2147483647 h 24"/>
                  <a:gd name="T54" fmla="*/ 2147483647 w 3725"/>
                  <a:gd name="T55" fmla="*/ 0 h 24"/>
                  <a:gd name="T56" fmla="*/ 2147483647 w 3725"/>
                  <a:gd name="T57" fmla="*/ 2147483647 h 24"/>
                  <a:gd name="T58" fmla="*/ 2147483647 w 3725"/>
                  <a:gd name="T59" fmla="*/ 0 h 24"/>
                  <a:gd name="T60" fmla="*/ 2147483647 w 3725"/>
                  <a:gd name="T61" fmla="*/ 0 h 24"/>
                  <a:gd name="T62" fmla="*/ 2147483647 w 3725"/>
                  <a:gd name="T63" fmla="*/ 2147483647 h 24"/>
                  <a:gd name="T64" fmla="*/ 2147483647 w 3725"/>
                  <a:gd name="T65" fmla="*/ 0 h 24"/>
                  <a:gd name="T66" fmla="*/ 2147483647 w 3725"/>
                  <a:gd name="T67" fmla="*/ 2147483647 h 24"/>
                  <a:gd name="T68" fmla="*/ 2147483647 w 3725"/>
                  <a:gd name="T69" fmla="*/ 0 h 24"/>
                  <a:gd name="T70" fmla="*/ 2147483647 w 3725"/>
                  <a:gd name="T71" fmla="*/ 0 h 24"/>
                  <a:gd name="T72" fmla="*/ 2147483647 w 3725"/>
                  <a:gd name="T73" fmla="*/ 2147483647 h 24"/>
                  <a:gd name="T74" fmla="*/ 2147483647 w 3725"/>
                  <a:gd name="T75" fmla="*/ 0 h 24"/>
                  <a:gd name="T76" fmla="*/ 2147483647 w 3725"/>
                  <a:gd name="T77" fmla="*/ 2147483647 h 24"/>
                  <a:gd name="T78" fmla="*/ 2147483647 w 3725"/>
                  <a:gd name="T79" fmla="*/ 0 h 24"/>
                  <a:gd name="T80" fmla="*/ 2147483647 w 3725"/>
                  <a:gd name="T81" fmla="*/ 0 h 24"/>
                  <a:gd name="T82" fmla="*/ 2147483647 w 3725"/>
                  <a:gd name="T83" fmla="*/ 2147483647 h 24"/>
                  <a:gd name="T84" fmla="*/ 2147483647 w 3725"/>
                  <a:gd name="T85" fmla="*/ 0 h 24"/>
                  <a:gd name="T86" fmla="*/ 2147483647 w 3725"/>
                  <a:gd name="T87" fmla="*/ 2147483647 h 24"/>
                  <a:gd name="T88" fmla="*/ 2147483647 w 3725"/>
                  <a:gd name="T89" fmla="*/ 0 h 24"/>
                  <a:gd name="T90" fmla="*/ 2147483647 w 3725"/>
                  <a:gd name="T91" fmla="*/ 0 h 24"/>
                  <a:gd name="T92" fmla="*/ 2147483647 w 3725"/>
                  <a:gd name="T93" fmla="*/ 2147483647 h 24"/>
                  <a:gd name="T94" fmla="*/ 0 w 3725"/>
                  <a:gd name="T95" fmla="*/ 0 h 24"/>
                  <a:gd name="T96" fmla="*/ 2147483647 w 3725"/>
                  <a:gd name="T97" fmla="*/ 2147483647 h 24"/>
                  <a:gd name="T98" fmla="*/ 0 w 3725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4"/>
                  <a:gd name="T152" fmla="*/ 3725 w 3725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4">
                    <a:moveTo>
                      <a:pt x="3630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30" y="24"/>
                    </a:lnTo>
                    <a:lnTo>
                      <a:pt x="3630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1" y="24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3" y="24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805"/>
              <p:cNvSpPr>
                <a:spLocks noEditPoints="1"/>
              </p:cNvSpPr>
              <p:nvPr/>
            </p:nvSpPr>
            <p:spPr bwMode="auto">
              <a:xfrm>
                <a:off x="1335495" y="6311396"/>
                <a:ext cx="2958006" cy="20197"/>
              </a:xfrm>
              <a:custGeom>
                <a:avLst/>
                <a:gdLst>
                  <a:gd name="T0" fmla="*/ 2147483647 w 3725"/>
                  <a:gd name="T1" fmla="*/ 0 h 25"/>
                  <a:gd name="T2" fmla="*/ 2147483647 w 3725"/>
                  <a:gd name="T3" fmla="*/ 2147483647 h 25"/>
                  <a:gd name="T4" fmla="*/ 2147483647 w 3725"/>
                  <a:gd name="T5" fmla="*/ 0 h 25"/>
                  <a:gd name="T6" fmla="*/ 2147483647 w 3725"/>
                  <a:gd name="T7" fmla="*/ 2147483647 h 25"/>
                  <a:gd name="T8" fmla="*/ 2147483647 w 3725"/>
                  <a:gd name="T9" fmla="*/ 0 h 25"/>
                  <a:gd name="T10" fmla="*/ 2147483647 w 3725"/>
                  <a:gd name="T11" fmla="*/ 0 h 25"/>
                  <a:gd name="T12" fmla="*/ 2147483647 w 3725"/>
                  <a:gd name="T13" fmla="*/ 2147483647 h 25"/>
                  <a:gd name="T14" fmla="*/ 2147483647 w 3725"/>
                  <a:gd name="T15" fmla="*/ 0 h 25"/>
                  <a:gd name="T16" fmla="*/ 2147483647 w 3725"/>
                  <a:gd name="T17" fmla="*/ 2147483647 h 25"/>
                  <a:gd name="T18" fmla="*/ 2147483647 w 3725"/>
                  <a:gd name="T19" fmla="*/ 0 h 25"/>
                  <a:gd name="T20" fmla="*/ 2147483647 w 3725"/>
                  <a:gd name="T21" fmla="*/ 0 h 25"/>
                  <a:gd name="T22" fmla="*/ 2147483647 w 3725"/>
                  <a:gd name="T23" fmla="*/ 2147483647 h 25"/>
                  <a:gd name="T24" fmla="*/ 2147483647 w 3725"/>
                  <a:gd name="T25" fmla="*/ 0 h 25"/>
                  <a:gd name="T26" fmla="*/ 2147483647 w 3725"/>
                  <a:gd name="T27" fmla="*/ 2147483647 h 25"/>
                  <a:gd name="T28" fmla="*/ 2147483647 w 3725"/>
                  <a:gd name="T29" fmla="*/ 0 h 25"/>
                  <a:gd name="T30" fmla="*/ 2147483647 w 3725"/>
                  <a:gd name="T31" fmla="*/ 0 h 25"/>
                  <a:gd name="T32" fmla="*/ 2147483647 w 3725"/>
                  <a:gd name="T33" fmla="*/ 2147483647 h 25"/>
                  <a:gd name="T34" fmla="*/ 2147483647 w 3725"/>
                  <a:gd name="T35" fmla="*/ 0 h 25"/>
                  <a:gd name="T36" fmla="*/ 2147483647 w 3725"/>
                  <a:gd name="T37" fmla="*/ 2147483647 h 25"/>
                  <a:gd name="T38" fmla="*/ 2147483647 w 3725"/>
                  <a:gd name="T39" fmla="*/ 0 h 25"/>
                  <a:gd name="T40" fmla="*/ 2147483647 w 3725"/>
                  <a:gd name="T41" fmla="*/ 0 h 25"/>
                  <a:gd name="T42" fmla="*/ 2147483647 w 3725"/>
                  <a:gd name="T43" fmla="*/ 2147483647 h 25"/>
                  <a:gd name="T44" fmla="*/ 2147483647 w 3725"/>
                  <a:gd name="T45" fmla="*/ 0 h 25"/>
                  <a:gd name="T46" fmla="*/ 2147483647 w 3725"/>
                  <a:gd name="T47" fmla="*/ 2147483647 h 25"/>
                  <a:gd name="T48" fmla="*/ 2147483647 w 3725"/>
                  <a:gd name="T49" fmla="*/ 0 h 25"/>
                  <a:gd name="T50" fmla="*/ 2147483647 w 3725"/>
                  <a:gd name="T51" fmla="*/ 0 h 25"/>
                  <a:gd name="T52" fmla="*/ 2147483647 w 3725"/>
                  <a:gd name="T53" fmla="*/ 2147483647 h 25"/>
                  <a:gd name="T54" fmla="*/ 2147483647 w 3725"/>
                  <a:gd name="T55" fmla="*/ 0 h 25"/>
                  <a:gd name="T56" fmla="*/ 2147483647 w 3725"/>
                  <a:gd name="T57" fmla="*/ 2147483647 h 25"/>
                  <a:gd name="T58" fmla="*/ 2147483647 w 3725"/>
                  <a:gd name="T59" fmla="*/ 0 h 25"/>
                  <a:gd name="T60" fmla="*/ 2147483647 w 3725"/>
                  <a:gd name="T61" fmla="*/ 0 h 25"/>
                  <a:gd name="T62" fmla="*/ 2147483647 w 3725"/>
                  <a:gd name="T63" fmla="*/ 2147483647 h 25"/>
                  <a:gd name="T64" fmla="*/ 2147483647 w 3725"/>
                  <a:gd name="T65" fmla="*/ 0 h 25"/>
                  <a:gd name="T66" fmla="*/ 2147483647 w 3725"/>
                  <a:gd name="T67" fmla="*/ 2147483647 h 25"/>
                  <a:gd name="T68" fmla="*/ 2147483647 w 3725"/>
                  <a:gd name="T69" fmla="*/ 0 h 25"/>
                  <a:gd name="T70" fmla="*/ 2147483647 w 3725"/>
                  <a:gd name="T71" fmla="*/ 0 h 25"/>
                  <a:gd name="T72" fmla="*/ 2147483647 w 3725"/>
                  <a:gd name="T73" fmla="*/ 2147483647 h 25"/>
                  <a:gd name="T74" fmla="*/ 2147483647 w 3725"/>
                  <a:gd name="T75" fmla="*/ 0 h 25"/>
                  <a:gd name="T76" fmla="*/ 2147483647 w 3725"/>
                  <a:gd name="T77" fmla="*/ 2147483647 h 25"/>
                  <a:gd name="T78" fmla="*/ 2147483647 w 3725"/>
                  <a:gd name="T79" fmla="*/ 0 h 25"/>
                  <a:gd name="T80" fmla="*/ 2147483647 w 3725"/>
                  <a:gd name="T81" fmla="*/ 0 h 25"/>
                  <a:gd name="T82" fmla="*/ 2147483647 w 3725"/>
                  <a:gd name="T83" fmla="*/ 2147483647 h 25"/>
                  <a:gd name="T84" fmla="*/ 2147483647 w 3725"/>
                  <a:gd name="T85" fmla="*/ 0 h 25"/>
                  <a:gd name="T86" fmla="*/ 2147483647 w 3725"/>
                  <a:gd name="T87" fmla="*/ 2147483647 h 25"/>
                  <a:gd name="T88" fmla="*/ 2147483647 w 3725"/>
                  <a:gd name="T89" fmla="*/ 0 h 25"/>
                  <a:gd name="T90" fmla="*/ 2147483647 w 3725"/>
                  <a:gd name="T91" fmla="*/ 0 h 25"/>
                  <a:gd name="T92" fmla="*/ 2147483647 w 3725"/>
                  <a:gd name="T93" fmla="*/ 2147483647 h 25"/>
                  <a:gd name="T94" fmla="*/ 0 w 3725"/>
                  <a:gd name="T95" fmla="*/ 0 h 25"/>
                  <a:gd name="T96" fmla="*/ 2147483647 w 3725"/>
                  <a:gd name="T97" fmla="*/ 2147483647 h 25"/>
                  <a:gd name="T98" fmla="*/ 0 w 3725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5"/>
                  <a:gd name="T152" fmla="*/ 3725 w 3725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5"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29" y="25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0" y="25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2" y="25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806"/>
              <p:cNvSpPr>
                <a:spLocks noEditPoints="1"/>
              </p:cNvSpPr>
              <p:nvPr/>
            </p:nvSpPr>
            <p:spPr bwMode="auto">
              <a:xfrm>
                <a:off x="1343828" y="6163957"/>
                <a:ext cx="3030915" cy="175715"/>
              </a:xfrm>
              <a:custGeom>
                <a:avLst/>
                <a:gdLst>
                  <a:gd name="T0" fmla="*/ 2147483647 w 3817"/>
                  <a:gd name="T1" fmla="*/ 2147483647 h 221"/>
                  <a:gd name="T2" fmla="*/ 2147483647 w 3817"/>
                  <a:gd name="T3" fmla="*/ 2147483647 h 221"/>
                  <a:gd name="T4" fmla="*/ 2147483647 w 3817"/>
                  <a:gd name="T5" fmla="*/ 0 h 221"/>
                  <a:gd name="T6" fmla="*/ 2147483647 w 3817"/>
                  <a:gd name="T7" fmla="*/ 2147483647 h 221"/>
                  <a:gd name="T8" fmla="*/ 2147483647 w 3817"/>
                  <a:gd name="T9" fmla="*/ 2147483647 h 221"/>
                  <a:gd name="T10" fmla="*/ 2147483647 w 3817"/>
                  <a:gd name="T11" fmla="*/ 2147483647 h 221"/>
                  <a:gd name="T12" fmla="*/ 2147483647 w 3817"/>
                  <a:gd name="T13" fmla="*/ 2147483647 h 221"/>
                  <a:gd name="T14" fmla="*/ 2147483647 w 3817"/>
                  <a:gd name="T15" fmla="*/ 2147483647 h 221"/>
                  <a:gd name="T16" fmla="*/ 2147483647 w 3817"/>
                  <a:gd name="T17" fmla="*/ 2147483647 h 221"/>
                  <a:gd name="T18" fmla="*/ 2147483647 w 3817"/>
                  <a:gd name="T19" fmla="*/ 2147483647 h 221"/>
                  <a:gd name="T20" fmla="*/ 2147483647 w 3817"/>
                  <a:gd name="T21" fmla="*/ 2147483647 h 221"/>
                  <a:gd name="T22" fmla="*/ 2147483647 w 3817"/>
                  <a:gd name="T23" fmla="*/ 2147483647 h 221"/>
                  <a:gd name="T24" fmla="*/ 2147483647 w 3817"/>
                  <a:gd name="T25" fmla="*/ 2147483647 h 221"/>
                  <a:gd name="T26" fmla="*/ 2147483647 w 3817"/>
                  <a:gd name="T27" fmla="*/ 2147483647 h 221"/>
                  <a:gd name="T28" fmla="*/ 2147483647 w 3817"/>
                  <a:gd name="T29" fmla="*/ 2147483647 h 221"/>
                  <a:gd name="T30" fmla="*/ 2147483647 w 3817"/>
                  <a:gd name="T31" fmla="*/ 2147483647 h 221"/>
                  <a:gd name="T32" fmla="*/ 2147483647 w 3817"/>
                  <a:gd name="T33" fmla="*/ 2147483647 h 221"/>
                  <a:gd name="T34" fmla="*/ 2147483647 w 3817"/>
                  <a:gd name="T35" fmla="*/ 2147483647 h 221"/>
                  <a:gd name="T36" fmla="*/ 2147483647 w 3817"/>
                  <a:gd name="T37" fmla="*/ 2147483647 h 221"/>
                  <a:gd name="T38" fmla="*/ 2147483647 w 3817"/>
                  <a:gd name="T39" fmla="*/ 2147483647 h 221"/>
                  <a:gd name="T40" fmla="*/ 2147483647 w 3817"/>
                  <a:gd name="T41" fmla="*/ 2147483647 h 221"/>
                  <a:gd name="T42" fmla="*/ 2147483647 w 3817"/>
                  <a:gd name="T43" fmla="*/ 2147483647 h 221"/>
                  <a:gd name="T44" fmla="*/ 2147483647 w 3817"/>
                  <a:gd name="T45" fmla="*/ 2147483647 h 221"/>
                  <a:gd name="T46" fmla="*/ 2147483647 w 3817"/>
                  <a:gd name="T47" fmla="*/ 2147483647 h 221"/>
                  <a:gd name="T48" fmla="*/ 2147483647 w 3817"/>
                  <a:gd name="T49" fmla="*/ 2147483647 h 221"/>
                  <a:gd name="T50" fmla="*/ 0 w 3817"/>
                  <a:gd name="T51" fmla="*/ 2147483647 h 221"/>
                  <a:gd name="T52" fmla="*/ 2147483647 w 3817"/>
                  <a:gd name="T53" fmla="*/ 2147483647 h 221"/>
                  <a:gd name="T54" fmla="*/ 2147483647 w 3817"/>
                  <a:gd name="T55" fmla="*/ 2147483647 h 221"/>
                  <a:gd name="T56" fmla="*/ 2147483647 w 3817"/>
                  <a:gd name="T57" fmla="*/ 2147483647 h 221"/>
                  <a:gd name="T58" fmla="*/ 2147483647 w 3817"/>
                  <a:gd name="T59" fmla="*/ 2147483647 h 221"/>
                  <a:gd name="T60" fmla="*/ 2147483647 w 3817"/>
                  <a:gd name="T61" fmla="*/ 2147483647 h 221"/>
                  <a:gd name="T62" fmla="*/ 2147483647 w 3817"/>
                  <a:gd name="T63" fmla="*/ 2147483647 h 2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17"/>
                  <a:gd name="T97" fmla="*/ 0 h 221"/>
                  <a:gd name="T98" fmla="*/ 3817 w 3817"/>
                  <a:gd name="T99" fmla="*/ 221 h 2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17" h="221">
                    <a:moveTo>
                      <a:pt x="329" y="174"/>
                    </a:moveTo>
                    <a:lnTo>
                      <a:pt x="287" y="180"/>
                    </a:lnTo>
                    <a:lnTo>
                      <a:pt x="289" y="180"/>
                    </a:lnTo>
                    <a:lnTo>
                      <a:pt x="329" y="174"/>
                    </a:lnTo>
                    <a:close/>
                    <a:moveTo>
                      <a:pt x="1717" y="0"/>
                    </a:moveTo>
                    <a:lnTo>
                      <a:pt x="2104" y="0"/>
                    </a:lnTo>
                    <a:lnTo>
                      <a:pt x="2153" y="2"/>
                    </a:lnTo>
                    <a:lnTo>
                      <a:pt x="2239" y="5"/>
                    </a:lnTo>
                    <a:lnTo>
                      <a:pt x="2393" y="15"/>
                    </a:lnTo>
                    <a:lnTo>
                      <a:pt x="2543" y="24"/>
                    </a:lnTo>
                    <a:lnTo>
                      <a:pt x="2710" y="37"/>
                    </a:lnTo>
                    <a:lnTo>
                      <a:pt x="2864" y="54"/>
                    </a:lnTo>
                    <a:lnTo>
                      <a:pt x="3012" y="73"/>
                    </a:lnTo>
                    <a:lnTo>
                      <a:pt x="3179" y="95"/>
                    </a:lnTo>
                    <a:lnTo>
                      <a:pt x="3328" y="116"/>
                    </a:lnTo>
                    <a:lnTo>
                      <a:pt x="3500" y="142"/>
                    </a:lnTo>
                    <a:lnTo>
                      <a:pt x="3624" y="161"/>
                    </a:lnTo>
                    <a:lnTo>
                      <a:pt x="3658" y="165"/>
                    </a:lnTo>
                    <a:lnTo>
                      <a:pt x="3817" y="191"/>
                    </a:lnTo>
                    <a:lnTo>
                      <a:pt x="3812" y="221"/>
                    </a:lnTo>
                    <a:lnTo>
                      <a:pt x="3652" y="195"/>
                    </a:lnTo>
                    <a:lnTo>
                      <a:pt x="3652" y="197"/>
                    </a:lnTo>
                    <a:lnTo>
                      <a:pt x="3496" y="174"/>
                    </a:lnTo>
                    <a:lnTo>
                      <a:pt x="3496" y="172"/>
                    </a:lnTo>
                    <a:lnTo>
                      <a:pt x="3324" y="146"/>
                    </a:lnTo>
                    <a:lnTo>
                      <a:pt x="3324" y="148"/>
                    </a:lnTo>
                    <a:lnTo>
                      <a:pt x="3176" y="127"/>
                    </a:lnTo>
                    <a:lnTo>
                      <a:pt x="3009" y="105"/>
                    </a:lnTo>
                    <a:lnTo>
                      <a:pt x="2860" y="86"/>
                    </a:lnTo>
                    <a:lnTo>
                      <a:pt x="2706" y="69"/>
                    </a:lnTo>
                    <a:lnTo>
                      <a:pt x="2541" y="56"/>
                    </a:lnTo>
                    <a:lnTo>
                      <a:pt x="2391" y="47"/>
                    </a:lnTo>
                    <a:lnTo>
                      <a:pt x="2237" y="37"/>
                    </a:lnTo>
                    <a:lnTo>
                      <a:pt x="2151" y="33"/>
                    </a:lnTo>
                    <a:lnTo>
                      <a:pt x="2102" y="32"/>
                    </a:lnTo>
                    <a:lnTo>
                      <a:pt x="1719" y="32"/>
                    </a:lnTo>
                    <a:lnTo>
                      <a:pt x="1590" y="37"/>
                    </a:lnTo>
                    <a:lnTo>
                      <a:pt x="1522" y="41"/>
                    </a:lnTo>
                    <a:lnTo>
                      <a:pt x="1436" y="47"/>
                    </a:lnTo>
                    <a:lnTo>
                      <a:pt x="1280" y="56"/>
                    </a:lnTo>
                    <a:lnTo>
                      <a:pt x="1119" y="69"/>
                    </a:lnTo>
                    <a:lnTo>
                      <a:pt x="965" y="86"/>
                    </a:lnTo>
                    <a:lnTo>
                      <a:pt x="811" y="105"/>
                    </a:lnTo>
                    <a:lnTo>
                      <a:pt x="650" y="127"/>
                    </a:lnTo>
                    <a:lnTo>
                      <a:pt x="496" y="148"/>
                    </a:lnTo>
                    <a:lnTo>
                      <a:pt x="496" y="146"/>
                    </a:lnTo>
                    <a:lnTo>
                      <a:pt x="329" y="172"/>
                    </a:lnTo>
                    <a:lnTo>
                      <a:pt x="289" y="180"/>
                    </a:lnTo>
                    <a:lnTo>
                      <a:pt x="162" y="197"/>
                    </a:lnTo>
                    <a:lnTo>
                      <a:pt x="162" y="195"/>
                    </a:lnTo>
                    <a:lnTo>
                      <a:pt x="6" y="221"/>
                    </a:lnTo>
                    <a:lnTo>
                      <a:pt x="0" y="191"/>
                    </a:lnTo>
                    <a:lnTo>
                      <a:pt x="158" y="165"/>
                    </a:lnTo>
                    <a:lnTo>
                      <a:pt x="325" y="142"/>
                    </a:lnTo>
                    <a:lnTo>
                      <a:pt x="492" y="116"/>
                    </a:lnTo>
                    <a:lnTo>
                      <a:pt x="646" y="95"/>
                    </a:lnTo>
                    <a:lnTo>
                      <a:pt x="807" y="73"/>
                    </a:lnTo>
                    <a:lnTo>
                      <a:pt x="961" y="54"/>
                    </a:lnTo>
                    <a:lnTo>
                      <a:pt x="1115" y="37"/>
                    </a:lnTo>
                    <a:lnTo>
                      <a:pt x="1117" y="37"/>
                    </a:lnTo>
                    <a:lnTo>
                      <a:pt x="1278" y="24"/>
                    </a:lnTo>
                    <a:lnTo>
                      <a:pt x="1434" y="15"/>
                    </a:lnTo>
                    <a:lnTo>
                      <a:pt x="1520" y="9"/>
                    </a:lnTo>
                    <a:lnTo>
                      <a:pt x="1588" y="5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807"/>
              <p:cNvSpPr>
                <a:spLocks/>
              </p:cNvSpPr>
              <p:nvPr/>
            </p:nvSpPr>
            <p:spPr bwMode="auto">
              <a:xfrm>
                <a:off x="1343828" y="5889275"/>
                <a:ext cx="3030915" cy="250445"/>
              </a:xfrm>
              <a:custGeom>
                <a:avLst/>
                <a:gdLst>
                  <a:gd name="T0" fmla="*/ 2147483647 w 3821"/>
                  <a:gd name="T1" fmla="*/ 0 h 314"/>
                  <a:gd name="T2" fmla="*/ 2147483647 w 3821"/>
                  <a:gd name="T3" fmla="*/ 2147483647 h 314"/>
                  <a:gd name="T4" fmla="*/ 2147483647 w 3821"/>
                  <a:gd name="T5" fmla="*/ 2147483647 h 314"/>
                  <a:gd name="T6" fmla="*/ 2147483647 w 3821"/>
                  <a:gd name="T7" fmla="*/ 2147483647 h 314"/>
                  <a:gd name="T8" fmla="*/ 2147483647 w 3821"/>
                  <a:gd name="T9" fmla="*/ 2147483647 h 314"/>
                  <a:gd name="T10" fmla="*/ 2147483647 w 3821"/>
                  <a:gd name="T11" fmla="*/ 2147483647 h 314"/>
                  <a:gd name="T12" fmla="*/ 2147483647 w 3821"/>
                  <a:gd name="T13" fmla="*/ 2147483647 h 314"/>
                  <a:gd name="T14" fmla="*/ 2147483647 w 3821"/>
                  <a:gd name="T15" fmla="*/ 2147483647 h 314"/>
                  <a:gd name="T16" fmla="*/ 2147483647 w 3821"/>
                  <a:gd name="T17" fmla="*/ 2147483647 h 314"/>
                  <a:gd name="T18" fmla="*/ 2147483647 w 3821"/>
                  <a:gd name="T19" fmla="*/ 2147483647 h 314"/>
                  <a:gd name="T20" fmla="*/ 2147483647 w 3821"/>
                  <a:gd name="T21" fmla="*/ 2147483647 h 314"/>
                  <a:gd name="T22" fmla="*/ 2147483647 w 3821"/>
                  <a:gd name="T23" fmla="*/ 2147483647 h 314"/>
                  <a:gd name="T24" fmla="*/ 2147483647 w 3821"/>
                  <a:gd name="T25" fmla="*/ 2147483647 h 314"/>
                  <a:gd name="T26" fmla="*/ 2147483647 w 3821"/>
                  <a:gd name="T27" fmla="*/ 2147483647 h 314"/>
                  <a:gd name="T28" fmla="*/ 2147483647 w 3821"/>
                  <a:gd name="T29" fmla="*/ 2147483647 h 314"/>
                  <a:gd name="T30" fmla="*/ 2147483647 w 3821"/>
                  <a:gd name="T31" fmla="*/ 2147483647 h 314"/>
                  <a:gd name="T32" fmla="*/ 2147483647 w 3821"/>
                  <a:gd name="T33" fmla="*/ 2147483647 h 314"/>
                  <a:gd name="T34" fmla="*/ 2147483647 w 3821"/>
                  <a:gd name="T35" fmla="*/ 2147483647 h 314"/>
                  <a:gd name="T36" fmla="*/ 2147483647 w 3821"/>
                  <a:gd name="T37" fmla="*/ 2147483647 h 314"/>
                  <a:gd name="T38" fmla="*/ 2147483647 w 3821"/>
                  <a:gd name="T39" fmla="*/ 2147483647 h 314"/>
                  <a:gd name="T40" fmla="*/ 2147483647 w 3821"/>
                  <a:gd name="T41" fmla="*/ 2147483647 h 314"/>
                  <a:gd name="T42" fmla="*/ 2147483647 w 3821"/>
                  <a:gd name="T43" fmla="*/ 2147483647 h 314"/>
                  <a:gd name="T44" fmla="*/ 2147483647 w 3821"/>
                  <a:gd name="T45" fmla="*/ 2147483647 h 314"/>
                  <a:gd name="T46" fmla="*/ 2147483647 w 3821"/>
                  <a:gd name="T47" fmla="*/ 2147483647 h 314"/>
                  <a:gd name="T48" fmla="*/ 2147483647 w 3821"/>
                  <a:gd name="T49" fmla="*/ 2147483647 h 314"/>
                  <a:gd name="T50" fmla="*/ 2147483647 w 3821"/>
                  <a:gd name="T51" fmla="*/ 2147483647 h 314"/>
                  <a:gd name="T52" fmla="*/ 2147483647 w 3821"/>
                  <a:gd name="T53" fmla="*/ 2147483647 h 314"/>
                  <a:gd name="T54" fmla="*/ 2147483647 w 3821"/>
                  <a:gd name="T55" fmla="*/ 2147483647 h 314"/>
                  <a:gd name="T56" fmla="*/ 2147483647 w 3821"/>
                  <a:gd name="T57" fmla="*/ 2147483647 h 314"/>
                  <a:gd name="T58" fmla="*/ 2147483647 w 3821"/>
                  <a:gd name="T59" fmla="*/ 2147483647 h 314"/>
                  <a:gd name="T60" fmla="*/ 2147483647 w 3821"/>
                  <a:gd name="T61" fmla="*/ 2147483647 h 314"/>
                  <a:gd name="T62" fmla="*/ 2147483647 w 3821"/>
                  <a:gd name="T63" fmla="*/ 2147483647 h 314"/>
                  <a:gd name="T64" fmla="*/ 2147483647 w 3821"/>
                  <a:gd name="T65" fmla="*/ 2147483647 h 314"/>
                  <a:gd name="T66" fmla="*/ 2147483647 w 3821"/>
                  <a:gd name="T67" fmla="*/ 2147483647 h 314"/>
                  <a:gd name="T68" fmla="*/ 2147483647 w 3821"/>
                  <a:gd name="T69" fmla="*/ 2147483647 h 314"/>
                  <a:gd name="T70" fmla="*/ 2147483647 w 3821"/>
                  <a:gd name="T71" fmla="*/ 2147483647 h 314"/>
                  <a:gd name="T72" fmla="*/ 2147483647 w 3821"/>
                  <a:gd name="T73" fmla="*/ 2147483647 h 314"/>
                  <a:gd name="T74" fmla="*/ 2147483647 w 3821"/>
                  <a:gd name="T75" fmla="*/ 2147483647 h 314"/>
                  <a:gd name="T76" fmla="*/ 2147483647 w 3821"/>
                  <a:gd name="T77" fmla="*/ 2147483647 h 314"/>
                  <a:gd name="T78" fmla="*/ 2147483647 w 3821"/>
                  <a:gd name="T79" fmla="*/ 2147483647 h 314"/>
                  <a:gd name="T80" fmla="*/ 2147483647 w 3821"/>
                  <a:gd name="T81" fmla="*/ 2147483647 h 314"/>
                  <a:gd name="T82" fmla="*/ 2147483647 w 3821"/>
                  <a:gd name="T83" fmla="*/ 2147483647 h 314"/>
                  <a:gd name="T84" fmla="*/ 2147483647 w 3821"/>
                  <a:gd name="T85" fmla="*/ 2147483647 h 314"/>
                  <a:gd name="T86" fmla="*/ 2147483647 w 3821"/>
                  <a:gd name="T87" fmla="*/ 2147483647 h 314"/>
                  <a:gd name="T88" fmla="*/ 2147483647 w 3821"/>
                  <a:gd name="T89" fmla="*/ 2147483647 h 314"/>
                  <a:gd name="T90" fmla="*/ 2147483647 w 3821"/>
                  <a:gd name="T91" fmla="*/ 0 h 3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1"/>
                  <a:gd name="T139" fmla="*/ 0 h 314"/>
                  <a:gd name="T140" fmla="*/ 3821 w 3821"/>
                  <a:gd name="T141" fmla="*/ 314 h 3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1" h="314">
                    <a:moveTo>
                      <a:pt x="852" y="0"/>
                    </a:moveTo>
                    <a:lnTo>
                      <a:pt x="1083" y="0"/>
                    </a:lnTo>
                    <a:lnTo>
                      <a:pt x="1119" y="4"/>
                    </a:lnTo>
                    <a:lnTo>
                      <a:pt x="1207" y="10"/>
                    </a:lnTo>
                    <a:lnTo>
                      <a:pt x="1280" y="15"/>
                    </a:lnTo>
                    <a:lnTo>
                      <a:pt x="1282" y="15"/>
                    </a:lnTo>
                    <a:lnTo>
                      <a:pt x="1438" y="38"/>
                    </a:lnTo>
                    <a:lnTo>
                      <a:pt x="1592" y="66"/>
                    </a:lnTo>
                    <a:lnTo>
                      <a:pt x="1753" y="100"/>
                    </a:lnTo>
                    <a:lnTo>
                      <a:pt x="1926" y="139"/>
                    </a:lnTo>
                    <a:lnTo>
                      <a:pt x="2082" y="173"/>
                    </a:lnTo>
                    <a:lnTo>
                      <a:pt x="2241" y="209"/>
                    </a:lnTo>
                    <a:lnTo>
                      <a:pt x="2397" y="237"/>
                    </a:lnTo>
                    <a:lnTo>
                      <a:pt x="2464" y="250"/>
                    </a:lnTo>
                    <a:lnTo>
                      <a:pt x="2543" y="259"/>
                    </a:lnTo>
                    <a:lnTo>
                      <a:pt x="2624" y="267"/>
                    </a:lnTo>
                    <a:lnTo>
                      <a:pt x="2626" y="267"/>
                    </a:lnTo>
                    <a:lnTo>
                      <a:pt x="2663" y="272"/>
                    </a:lnTo>
                    <a:lnTo>
                      <a:pt x="2710" y="272"/>
                    </a:lnTo>
                    <a:lnTo>
                      <a:pt x="2748" y="274"/>
                    </a:lnTo>
                    <a:lnTo>
                      <a:pt x="2750" y="274"/>
                    </a:lnTo>
                    <a:lnTo>
                      <a:pt x="2768" y="278"/>
                    </a:lnTo>
                    <a:lnTo>
                      <a:pt x="2952" y="278"/>
                    </a:lnTo>
                    <a:lnTo>
                      <a:pt x="2971" y="274"/>
                    </a:lnTo>
                    <a:lnTo>
                      <a:pt x="2975" y="274"/>
                    </a:lnTo>
                    <a:lnTo>
                      <a:pt x="3012" y="272"/>
                    </a:lnTo>
                    <a:lnTo>
                      <a:pt x="3097" y="267"/>
                    </a:lnTo>
                    <a:lnTo>
                      <a:pt x="3178" y="259"/>
                    </a:lnTo>
                    <a:lnTo>
                      <a:pt x="3326" y="237"/>
                    </a:lnTo>
                    <a:lnTo>
                      <a:pt x="3497" y="209"/>
                    </a:lnTo>
                    <a:lnTo>
                      <a:pt x="3652" y="173"/>
                    </a:lnTo>
                    <a:lnTo>
                      <a:pt x="3814" y="139"/>
                    </a:lnTo>
                    <a:lnTo>
                      <a:pt x="3821" y="173"/>
                    </a:lnTo>
                    <a:lnTo>
                      <a:pt x="3660" y="207"/>
                    </a:lnTo>
                    <a:lnTo>
                      <a:pt x="3504" y="242"/>
                    </a:lnTo>
                    <a:lnTo>
                      <a:pt x="3331" y="270"/>
                    </a:lnTo>
                    <a:lnTo>
                      <a:pt x="3331" y="272"/>
                    </a:lnTo>
                    <a:lnTo>
                      <a:pt x="3183" y="295"/>
                    </a:lnTo>
                    <a:lnTo>
                      <a:pt x="3181" y="295"/>
                    </a:lnTo>
                    <a:lnTo>
                      <a:pt x="3101" y="302"/>
                    </a:lnTo>
                    <a:lnTo>
                      <a:pt x="3014" y="308"/>
                    </a:lnTo>
                    <a:lnTo>
                      <a:pt x="2977" y="310"/>
                    </a:lnTo>
                    <a:lnTo>
                      <a:pt x="2977" y="308"/>
                    </a:lnTo>
                    <a:lnTo>
                      <a:pt x="2960" y="312"/>
                    </a:lnTo>
                    <a:lnTo>
                      <a:pt x="2956" y="314"/>
                    </a:lnTo>
                    <a:lnTo>
                      <a:pt x="2765" y="314"/>
                    </a:lnTo>
                    <a:lnTo>
                      <a:pt x="2761" y="312"/>
                    </a:lnTo>
                    <a:lnTo>
                      <a:pt x="2746" y="308"/>
                    </a:lnTo>
                    <a:lnTo>
                      <a:pt x="2746" y="310"/>
                    </a:lnTo>
                    <a:lnTo>
                      <a:pt x="2708" y="308"/>
                    </a:lnTo>
                    <a:lnTo>
                      <a:pt x="2658" y="308"/>
                    </a:lnTo>
                    <a:lnTo>
                      <a:pt x="2620" y="302"/>
                    </a:lnTo>
                    <a:lnTo>
                      <a:pt x="2540" y="295"/>
                    </a:lnTo>
                    <a:lnTo>
                      <a:pt x="2459" y="285"/>
                    </a:lnTo>
                    <a:lnTo>
                      <a:pt x="2457" y="284"/>
                    </a:lnTo>
                    <a:lnTo>
                      <a:pt x="2389" y="270"/>
                    </a:lnTo>
                    <a:lnTo>
                      <a:pt x="2236" y="242"/>
                    </a:lnTo>
                    <a:lnTo>
                      <a:pt x="2234" y="242"/>
                    </a:lnTo>
                    <a:lnTo>
                      <a:pt x="2074" y="207"/>
                    </a:lnTo>
                    <a:lnTo>
                      <a:pt x="1918" y="173"/>
                    </a:lnTo>
                    <a:lnTo>
                      <a:pt x="1746" y="133"/>
                    </a:lnTo>
                    <a:lnTo>
                      <a:pt x="1584" y="100"/>
                    </a:lnTo>
                    <a:lnTo>
                      <a:pt x="1432" y="72"/>
                    </a:lnTo>
                    <a:lnTo>
                      <a:pt x="1432" y="73"/>
                    </a:lnTo>
                    <a:lnTo>
                      <a:pt x="1277" y="51"/>
                    </a:lnTo>
                    <a:lnTo>
                      <a:pt x="1205" y="45"/>
                    </a:lnTo>
                    <a:lnTo>
                      <a:pt x="1117" y="40"/>
                    </a:lnTo>
                    <a:lnTo>
                      <a:pt x="1115" y="40"/>
                    </a:lnTo>
                    <a:lnTo>
                      <a:pt x="1080" y="36"/>
                    </a:lnTo>
                    <a:lnTo>
                      <a:pt x="854" y="36"/>
                    </a:lnTo>
                    <a:lnTo>
                      <a:pt x="811" y="40"/>
                    </a:lnTo>
                    <a:lnTo>
                      <a:pt x="766" y="40"/>
                    </a:lnTo>
                    <a:lnTo>
                      <a:pt x="723" y="45"/>
                    </a:lnTo>
                    <a:lnTo>
                      <a:pt x="650" y="51"/>
                    </a:lnTo>
                    <a:lnTo>
                      <a:pt x="563" y="62"/>
                    </a:lnTo>
                    <a:lnTo>
                      <a:pt x="563" y="60"/>
                    </a:lnTo>
                    <a:lnTo>
                      <a:pt x="496" y="72"/>
                    </a:lnTo>
                    <a:lnTo>
                      <a:pt x="329" y="100"/>
                    </a:lnTo>
                    <a:lnTo>
                      <a:pt x="164" y="133"/>
                    </a:lnTo>
                    <a:lnTo>
                      <a:pt x="10" y="173"/>
                    </a:lnTo>
                    <a:lnTo>
                      <a:pt x="0" y="139"/>
                    </a:lnTo>
                    <a:lnTo>
                      <a:pt x="154" y="100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490" y="38"/>
                    </a:lnTo>
                    <a:lnTo>
                      <a:pt x="560" y="27"/>
                    </a:lnTo>
                    <a:lnTo>
                      <a:pt x="646" y="15"/>
                    </a:lnTo>
                    <a:lnTo>
                      <a:pt x="648" y="15"/>
                    </a:lnTo>
                    <a:lnTo>
                      <a:pt x="719" y="10"/>
                    </a:lnTo>
                    <a:lnTo>
                      <a:pt x="762" y="4"/>
                    </a:lnTo>
                    <a:lnTo>
                      <a:pt x="809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808"/>
              <p:cNvSpPr>
                <a:spLocks/>
              </p:cNvSpPr>
              <p:nvPr/>
            </p:nvSpPr>
            <p:spPr bwMode="auto">
              <a:xfrm>
                <a:off x="1331329" y="5883215"/>
                <a:ext cx="3035081" cy="248426"/>
              </a:xfrm>
              <a:custGeom>
                <a:avLst/>
                <a:gdLst>
                  <a:gd name="T0" fmla="*/ 2147483647 w 3821"/>
                  <a:gd name="T1" fmla="*/ 0 h 311"/>
                  <a:gd name="T2" fmla="*/ 2147483647 w 3821"/>
                  <a:gd name="T3" fmla="*/ 2147483647 h 311"/>
                  <a:gd name="T4" fmla="*/ 2147483647 w 3821"/>
                  <a:gd name="T5" fmla="*/ 2147483647 h 311"/>
                  <a:gd name="T6" fmla="*/ 2147483647 w 3821"/>
                  <a:gd name="T7" fmla="*/ 2147483647 h 311"/>
                  <a:gd name="T8" fmla="*/ 2147483647 w 3821"/>
                  <a:gd name="T9" fmla="*/ 2147483647 h 311"/>
                  <a:gd name="T10" fmla="*/ 2147483647 w 3821"/>
                  <a:gd name="T11" fmla="*/ 2147483647 h 311"/>
                  <a:gd name="T12" fmla="*/ 2147483647 w 3821"/>
                  <a:gd name="T13" fmla="*/ 2147483647 h 311"/>
                  <a:gd name="T14" fmla="*/ 2147483647 w 3821"/>
                  <a:gd name="T15" fmla="*/ 2147483647 h 311"/>
                  <a:gd name="T16" fmla="*/ 2147483647 w 3821"/>
                  <a:gd name="T17" fmla="*/ 2147483647 h 311"/>
                  <a:gd name="T18" fmla="*/ 2147483647 w 3821"/>
                  <a:gd name="T19" fmla="*/ 2147483647 h 311"/>
                  <a:gd name="T20" fmla="*/ 2147483647 w 3821"/>
                  <a:gd name="T21" fmla="*/ 2147483647 h 311"/>
                  <a:gd name="T22" fmla="*/ 2147483647 w 3821"/>
                  <a:gd name="T23" fmla="*/ 2147483647 h 311"/>
                  <a:gd name="T24" fmla="*/ 2147483647 w 3821"/>
                  <a:gd name="T25" fmla="*/ 2147483647 h 311"/>
                  <a:gd name="T26" fmla="*/ 2147483647 w 3821"/>
                  <a:gd name="T27" fmla="*/ 2147483647 h 311"/>
                  <a:gd name="T28" fmla="*/ 2147483647 w 3821"/>
                  <a:gd name="T29" fmla="*/ 2147483647 h 311"/>
                  <a:gd name="T30" fmla="*/ 2147483647 w 3821"/>
                  <a:gd name="T31" fmla="*/ 2147483647 h 311"/>
                  <a:gd name="T32" fmla="*/ 2147483647 w 3821"/>
                  <a:gd name="T33" fmla="*/ 2147483647 h 311"/>
                  <a:gd name="T34" fmla="*/ 2147483647 w 3821"/>
                  <a:gd name="T35" fmla="*/ 2147483647 h 311"/>
                  <a:gd name="T36" fmla="*/ 2147483647 w 3821"/>
                  <a:gd name="T37" fmla="*/ 2147483647 h 311"/>
                  <a:gd name="T38" fmla="*/ 2147483647 w 3821"/>
                  <a:gd name="T39" fmla="*/ 2147483647 h 311"/>
                  <a:gd name="T40" fmla="*/ 2147483647 w 3821"/>
                  <a:gd name="T41" fmla="*/ 2147483647 h 311"/>
                  <a:gd name="T42" fmla="*/ 2147483647 w 3821"/>
                  <a:gd name="T43" fmla="*/ 2147483647 h 311"/>
                  <a:gd name="T44" fmla="*/ 2147483647 w 3821"/>
                  <a:gd name="T45" fmla="*/ 2147483647 h 311"/>
                  <a:gd name="T46" fmla="*/ 2147483647 w 3821"/>
                  <a:gd name="T47" fmla="*/ 2147483647 h 311"/>
                  <a:gd name="T48" fmla="*/ 2147483647 w 3821"/>
                  <a:gd name="T49" fmla="*/ 2147483647 h 311"/>
                  <a:gd name="T50" fmla="*/ 2147483647 w 3821"/>
                  <a:gd name="T51" fmla="*/ 2147483647 h 311"/>
                  <a:gd name="T52" fmla="*/ 2147483647 w 3821"/>
                  <a:gd name="T53" fmla="*/ 2147483647 h 311"/>
                  <a:gd name="T54" fmla="*/ 2147483647 w 3821"/>
                  <a:gd name="T55" fmla="*/ 2147483647 h 311"/>
                  <a:gd name="T56" fmla="*/ 2147483647 w 3821"/>
                  <a:gd name="T57" fmla="*/ 2147483647 h 311"/>
                  <a:gd name="T58" fmla="*/ 2147483647 w 3821"/>
                  <a:gd name="T59" fmla="*/ 2147483647 h 311"/>
                  <a:gd name="T60" fmla="*/ 2147483647 w 3821"/>
                  <a:gd name="T61" fmla="*/ 2147483647 h 311"/>
                  <a:gd name="T62" fmla="*/ 2147483647 w 3821"/>
                  <a:gd name="T63" fmla="*/ 2147483647 h 311"/>
                  <a:gd name="T64" fmla="*/ 2147483647 w 3821"/>
                  <a:gd name="T65" fmla="*/ 2147483647 h 311"/>
                  <a:gd name="T66" fmla="*/ 2147483647 w 3821"/>
                  <a:gd name="T67" fmla="*/ 2147483647 h 311"/>
                  <a:gd name="T68" fmla="*/ 2147483647 w 3821"/>
                  <a:gd name="T69" fmla="*/ 2147483647 h 311"/>
                  <a:gd name="T70" fmla="*/ 2147483647 w 3821"/>
                  <a:gd name="T71" fmla="*/ 2147483647 h 311"/>
                  <a:gd name="T72" fmla="*/ 2147483647 w 3821"/>
                  <a:gd name="T73" fmla="*/ 2147483647 h 311"/>
                  <a:gd name="T74" fmla="*/ 2147483647 w 3821"/>
                  <a:gd name="T75" fmla="*/ 2147483647 h 311"/>
                  <a:gd name="T76" fmla="*/ 2147483647 w 3821"/>
                  <a:gd name="T77" fmla="*/ 2147483647 h 311"/>
                  <a:gd name="T78" fmla="*/ 2147483647 w 3821"/>
                  <a:gd name="T79" fmla="*/ 2147483647 h 311"/>
                  <a:gd name="T80" fmla="*/ 2147483647 w 3821"/>
                  <a:gd name="T81" fmla="*/ 2147483647 h 311"/>
                  <a:gd name="T82" fmla="*/ 2147483647 w 3821"/>
                  <a:gd name="T83" fmla="*/ 2147483647 h 311"/>
                  <a:gd name="T84" fmla="*/ 2147483647 w 3821"/>
                  <a:gd name="T85" fmla="*/ 2147483647 h 311"/>
                  <a:gd name="T86" fmla="*/ 2147483647 w 3821"/>
                  <a:gd name="T87" fmla="*/ 2147483647 h 311"/>
                  <a:gd name="T88" fmla="*/ 2147483647 w 3821"/>
                  <a:gd name="T89" fmla="*/ 2147483647 h 311"/>
                  <a:gd name="T90" fmla="*/ 2147483647 w 3821"/>
                  <a:gd name="T91" fmla="*/ 2147483647 h 311"/>
                  <a:gd name="T92" fmla="*/ 2147483647 w 3821"/>
                  <a:gd name="T93" fmla="*/ 2147483647 h 3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21"/>
                  <a:gd name="T142" fmla="*/ 0 h 311"/>
                  <a:gd name="T143" fmla="*/ 3821 w 3821"/>
                  <a:gd name="T144" fmla="*/ 311 h 3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21" h="311">
                    <a:moveTo>
                      <a:pt x="854" y="0"/>
                    </a:moveTo>
                    <a:lnTo>
                      <a:pt x="1064" y="0"/>
                    </a:lnTo>
                    <a:lnTo>
                      <a:pt x="1121" y="5"/>
                    </a:lnTo>
                    <a:lnTo>
                      <a:pt x="1207" y="11"/>
                    </a:lnTo>
                    <a:lnTo>
                      <a:pt x="1280" y="17"/>
                    </a:lnTo>
                    <a:lnTo>
                      <a:pt x="1436" y="39"/>
                    </a:lnTo>
                    <a:lnTo>
                      <a:pt x="1438" y="39"/>
                    </a:lnTo>
                    <a:lnTo>
                      <a:pt x="1592" y="67"/>
                    </a:lnTo>
                    <a:lnTo>
                      <a:pt x="1753" y="101"/>
                    </a:lnTo>
                    <a:lnTo>
                      <a:pt x="1926" y="139"/>
                    </a:lnTo>
                    <a:lnTo>
                      <a:pt x="2082" y="174"/>
                    </a:lnTo>
                    <a:lnTo>
                      <a:pt x="2241" y="210"/>
                    </a:lnTo>
                    <a:lnTo>
                      <a:pt x="2397" y="238"/>
                    </a:lnTo>
                    <a:lnTo>
                      <a:pt x="2464" y="251"/>
                    </a:lnTo>
                    <a:lnTo>
                      <a:pt x="2543" y="261"/>
                    </a:lnTo>
                    <a:lnTo>
                      <a:pt x="2624" y="268"/>
                    </a:lnTo>
                    <a:lnTo>
                      <a:pt x="2661" y="274"/>
                    </a:lnTo>
                    <a:lnTo>
                      <a:pt x="2710" y="274"/>
                    </a:lnTo>
                    <a:lnTo>
                      <a:pt x="2748" y="276"/>
                    </a:lnTo>
                    <a:lnTo>
                      <a:pt x="2750" y="276"/>
                    </a:lnTo>
                    <a:lnTo>
                      <a:pt x="2768" y="279"/>
                    </a:lnTo>
                    <a:lnTo>
                      <a:pt x="2954" y="279"/>
                    </a:lnTo>
                    <a:lnTo>
                      <a:pt x="2973" y="276"/>
                    </a:lnTo>
                    <a:lnTo>
                      <a:pt x="2975" y="276"/>
                    </a:lnTo>
                    <a:lnTo>
                      <a:pt x="3012" y="274"/>
                    </a:lnTo>
                    <a:lnTo>
                      <a:pt x="3099" y="268"/>
                    </a:lnTo>
                    <a:lnTo>
                      <a:pt x="3177" y="261"/>
                    </a:lnTo>
                    <a:lnTo>
                      <a:pt x="3326" y="238"/>
                    </a:lnTo>
                    <a:lnTo>
                      <a:pt x="3496" y="210"/>
                    </a:lnTo>
                    <a:lnTo>
                      <a:pt x="3652" y="174"/>
                    </a:lnTo>
                    <a:lnTo>
                      <a:pt x="3654" y="174"/>
                    </a:lnTo>
                    <a:lnTo>
                      <a:pt x="3815" y="139"/>
                    </a:lnTo>
                    <a:lnTo>
                      <a:pt x="3821" y="169"/>
                    </a:lnTo>
                    <a:lnTo>
                      <a:pt x="3660" y="204"/>
                    </a:lnTo>
                    <a:lnTo>
                      <a:pt x="3504" y="240"/>
                    </a:lnTo>
                    <a:lnTo>
                      <a:pt x="3502" y="240"/>
                    </a:lnTo>
                    <a:lnTo>
                      <a:pt x="3329" y="268"/>
                    </a:lnTo>
                    <a:lnTo>
                      <a:pt x="3181" y="291"/>
                    </a:lnTo>
                    <a:lnTo>
                      <a:pt x="3181" y="292"/>
                    </a:lnTo>
                    <a:lnTo>
                      <a:pt x="3101" y="300"/>
                    </a:lnTo>
                    <a:lnTo>
                      <a:pt x="3014" y="306"/>
                    </a:lnTo>
                    <a:lnTo>
                      <a:pt x="2977" y="307"/>
                    </a:lnTo>
                    <a:lnTo>
                      <a:pt x="2977" y="306"/>
                    </a:lnTo>
                    <a:lnTo>
                      <a:pt x="2960" y="309"/>
                    </a:lnTo>
                    <a:lnTo>
                      <a:pt x="2956" y="311"/>
                    </a:lnTo>
                    <a:lnTo>
                      <a:pt x="2765" y="311"/>
                    </a:lnTo>
                    <a:lnTo>
                      <a:pt x="2763" y="309"/>
                    </a:lnTo>
                    <a:lnTo>
                      <a:pt x="2746" y="306"/>
                    </a:lnTo>
                    <a:lnTo>
                      <a:pt x="2746" y="307"/>
                    </a:lnTo>
                    <a:lnTo>
                      <a:pt x="2708" y="306"/>
                    </a:lnTo>
                    <a:lnTo>
                      <a:pt x="2658" y="306"/>
                    </a:lnTo>
                    <a:lnTo>
                      <a:pt x="2620" y="300"/>
                    </a:lnTo>
                    <a:lnTo>
                      <a:pt x="2541" y="292"/>
                    </a:lnTo>
                    <a:lnTo>
                      <a:pt x="2539" y="292"/>
                    </a:lnTo>
                    <a:lnTo>
                      <a:pt x="2459" y="283"/>
                    </a:lnTo>
                    <a:lnTo>
                      <a:pt x="2459" y="281"/>
                    </a:lnTo>
                    <a:lnTo>
                      <a:pt x="2391" y="268"/>
                    </a:lnTo>
                    <a:lnTo>
                      <a:pt x="2235" y="240"/>
                    </a:lnTo>
                    <a:lnTo>
                      <a:pt x="2234" y="240"/>
                    </a:lnTo>
                    <a:lnTo>
                      <a:pt x="2074" y="204"/>
                    </a:lnTo>
                    <a:lnTo>
                      <a:pt x="1918" y="169"/>
                    </a:lnTo>
                    <a:lnTo>
                      <a:pt x="1747" y="131"/>
                    </a:lnTo>
                    <a:lnTo>
                      <a:pt x="1586" y="97"/>
                    </a:lnTo>
                    <a:lnTo>
                      <a:pt x="1432" y="69"/>
                    </a:lnTo>
                    <a:lnTo>
                      <a:pt x="1432" y="71"/>
                    </a:lnTo>
                    <a:lnTo>
                      <a:pt x="1276" y="49"/>
                    </a:lnTo>
                    <a:lnTo>
                      <a:pt x="1205" y="43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061" y="32"/>
                    </a:lnTo>
                    <a:lnTo>
                      <a:pt x="858" y="32"/>
                    </a:lnTo>
                    <a:lnTo>
                      <a:pt x="854" y="34"/>
                    </a:lnTo>
                    <a:lnTo>
                      <a:pt x="811" y="37"/>
                    </a:lnTo>
                    <a:lnTo>
                      <a:pt x="766" y="37"/>
                    </a:lnTo>
                    <a:lnTo>
                      <a:pt x="723" y="43"/>
                    </a:lnTo>
                    <a:lnTo>
                      <a:pt x="650" y="49"/>
                    </a:lnTo>
                    <a:lnTo>
                      <a:pt x="563" y="60"/>
                    </a:lnTo>
                    <a:lnTo>
                      <a:pt x="563" y="58"/>
                    </a:lnTo>
                    <a:lnTo>
                      <a:pt x="496" y="69"/>
                    </a:lnTo>
                    <a:lnTo>
                      <a:pt x="329" y="97"/>
                    </a:lnTo>
                    <a:lnTo>
                      <a:pt x="162" y="131"/>
                    </a:lnTo>
                    <a:lnTo>
                      <a:pt x="8" y="169"/>
                    </a:lnTo>
                    <a:lnTo>
                      <a:pt x="0" y="139"/>
                    </a:lnTo>
                    <a:lnTo>
                      <a:pt x="154" y="101"/>
                    </a:lnTo>
                    <a:lnTo>
                      <a:pt x="156" y="101"/>
                    </a:lnTo>
                    <a:lnTo>
                      <a:pt x="323" y="67"/>
                    </a:lnTo>
                    <a:lnTo>
                      <a:pt x="490" y="39"/>
                    </a:lnTo>
                    <a:lnTo>
                      <a:pt x="560" y="28"/>
                    </a:lnTo>
                    <a:lnTo>
                      <a:pt x="646" y="17"/>
                    </a:lnTo>
                    <a:lnTo>
                      <a:pt x="648" y="17"/>
                    </a:lnTo>
                    <a:lnTo>
                      <a:pt x="719" y="11"/>
                    </a:lnTo>
                    <a:lnTo>
                      <a:pt x="762" y="5"/>
                    </a:lnTo>
                    <a:lnTo>
                      <a:pt x="809" y="5"/>
                    </a:lnTo>
                    <a:lnTo>
                      <a:pt x="849" y="2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809"/>
              <p:cNvSpPr>
                <a:spLocks/>
              </p:cNvSpPr>
              <p:nvPr/>
            </p:nvSpPr>
            <p:spPr bwMode="auto">
              <a:xfrm>
                <a:off x="1343828" y="5505528"/>
                <a:ext cx="3030915" cy="248425"/>
              </a:xfrm>
              <a:custGeom>
                <a:avLst/>
                <a:gdLst>
                  <a:gd name="T0" fmla="*/ 2147483647 w 3821"/>
                  <a:gd name="T1" fmla="*/ 2147483647 h 314"/>
                  <a:gd name="T2" fmla="*/ 2147483647 w 3821"/>
                  <a:gd name="T3" fmla="*/ 2147483647 h 314"/>
                  <a:gd name="T4" fmla="*/ 2147483647 w 3821"/>
                  <a:gd name="T5" fmla="*/ 2147483647 h 314"/>
                  <a:gd name="T6" fmla="*/ 2147483647 w 3821"/>
                  <a:gd name="T7" fmla="*/ 2147483647 h 314"/>
                  <a:gd name="T8" fmla="*/ 2147483647 w 3821"/>
                  <a:gd name="T9" fmla="*/ 2147483647 h 314"/>
                  <a:gd name="T10" fmla="*/ 2147483647 w 3821"/>
                  <a:gd name="T11" fmla="*/ 2147483647 h 314"/>
                  <a:gd name="T12" fmla="*/ 2147483647 w 3821"/>
                  <a:gd name="T13" fmla="*/ 2147483647 h 314"/>
                  <a:gd name="T14" fmla="*/ 2147483647 w 3821"/>
                  <a:gd name="T15" fmla="*/ 2147483647 h 314"/>
                  <a:gd name="T16" fmla="*/ 2147483647 w 3821"/>
                  <a:gd name="T17" fmla="*/ 2147483647 h 314"/>
                  <a:gd name="T18" fmla="*/ 2147483647 w 3821"/>
                  <a:gd name="T19" fmla="*/ 2147483647 h 314"/>
                  <a:gd name="T20" fmla="*/ 2147483647 w 3821"/>
                  <a:gd name="T21" fmla="*/ 2147483647 h 314"/>
                  <a:gd name="T22" fmla="*/ 2147483647 w 3821"/>
                  <a:gd name="T23" fmla="*/ 2147483647 h 314"/>
                  <a:gd name="T24" fmla="*/ 2147483647 w 3821"/>
                  <a:gd name="T25" fmla="*/ 2147483647 h 314"/>
                  <a:gd name="T26" fmla="*/ 2147483647 w 3821"/>
                  <a:gd name="T27" fmla="*/ 2147483647 h 314"/>
                  <a:gd name="T28" fmla="*/ 2147483647 w 3821"/>
                  <a:gd name="T29" fmla="*/ 2147483647 h 314"/>
                  <a:gd name="T30" fmla="*/ 2147483647 w 3821"/>
                  <a:gd name="T31" fmla="*/ 2147483647 h 314"/>
                  <a:gd name="T32" fmla="*/ 2147483647 w 3821"/>
                  <a:gd name="T33" fmla="*/ 2147483647 h 314"/>
                  <a:gd name="T34" fmla="*/ 2147483647 w 3821"/>
                  <a:gd name="T35" fmla="*/ 2147483647 h 314"/>
                  <a:gd name="T36" fmla="*/ 2147483647 w 3821"/>
                  <a:gd name="T37" fmla="*/ 2147483647 h 314"/>
                  <a:gd name="T38" fmla="*/ 2147483647 w 3821"/>
                  <a:gd name="T39" fmla="*/ 2147483647 h 314"/>
                  <a:gd name="T40" fmla="*/ 2147483647 w 3821"/>
                  <a:gd name="T41" fmla="*/ 2147483647 h 314"/>
                  <a:gd name="T42" fmla="*/ 2147483647 w 3821"/>
                  <a:gd name="T43" fmla="*/ 2147483647 h 314"/>
                  <a:gd name="T44" fmla="*/ 2147483647 w 3821"/>
                  <a:gd name="T45" fmla="*/ 2147483647 h 314"/>
                  <a:gd name="T46" fmla="*/ 2147483647 w 3821"/>
                  <a:gd name="T47" fmla="*/ 2147483647 h 314"/>
                  <a:gd name="T48" fmla="*/ 2147483647 w 3821"/>
                  <a:gd name="T49" fmla="*/ 2147483647 h 314"/>
                  <a:gd name="T50" fmla="*/ 2147483647 w 3821"/>
                  <a:gd name="T51" fmla="*/ 2147483647 h 314"/>
                  <a:gd name="T52" fmla="*/ 2147483647 w 3821"/>
                  <a:gd name="T53" fmla="*/ 2147483647 h 314"/>
                  <a:gd name="T54" fmla="*/ 2147483647 w 3821"/>
                  <a:gd name="T55" fmla="*/ 2147483647 h 314"/>
                  <a:gd name="T56" fmla="*/ 2147483647 w 3821"/>
                  <a:gd name="T57" fmla="*/ 2147483647 h 314"/>
                  <a:gd name="T58" fmla="*/ 2147483647 w 3821"/>
                  <a:gd name="T59" fmla="*/ 2147483647 h 314"/>
                  <a:gd name="T60" fmla="*/ 2147483647 w 3821"/>
                  <a:gd name="T61" fmla="*/ 2147483647 h 314"/>
                  <a:gd name="T62" fmla="*/ 2147483647 w 3821"/>
                  <a:gd name="T63" fmla="*/ 2147483647 h 314"/>
                  <a:gd name="T64" fmla="*/ 2147483647 w 3821"/>
                  <a:gd name="T65" fmla="*/ 2147483647 h 314"/>
                  <a:gd name="T66" fmla="*/ 2147483647 w 3821"/>
                  <a:gd name="T67" fmla="*/ 2147483647 h 314"/>
                  <a:gd name="T68" fmla="*/ 2147483647 w 3821"/>
                  <a:gd name="T69" fmla="*/ 2147483647 h 314"/>
                  <a:gd name="T70" fmla="*/ 2147483647 w 3821"/>
                  <a:gd name="T71" fmla="*/ 2147483647 h 314"/>
                  <a:gd name="T72" fmla="*/ 2147483647 w 3821"/>
                  <a:gd name="T73" fmla="*/ 2147483647 h 314"/>
                  <a:gd name="T74" fmla="*/ 2147483647 w 3821"/>
                  <a:gd name="T75" fmla="*/ 2147483647 h 314"/>
                  <a:gd name="T76" fmla="*/ 2147483647 w 3821"/>
                  <a:gd name="T77" fmla="*/ 2147483647 h 314"/>
                  <a:gd name="T78" fmla="*/ 2147483647 w 3821"/>
                  <a:gd name="T79" fmla="*/ 2147483647 h 314"/>
                  <a:gd name="T80" fmla="*/ 2147483647 w 3821"/>
                  <a:gd name="T81" fmla="*/ 2147483647 h 314"/>
                  <a:gd name="T82" fmla="*/ 2147483647 w 3821"/>
                  <a:gd name="T83" fmla="*/ 2147483647 h 314"/>
                  <a:gd name="T84" fmla="*/ 2147483647 w 3821"/>
                  <a:gd name="T85" fmla="*/ 2147483647 h 314"/>
                  <a:gd name="T86" fmla="*/ 2147483647 w 3821"/>
                  <a:gd name="T87" fmla="*/ 2147483647 h 314"/>
                  <a:gd name="T88" fmla="*/ 2147483647 w 3821"/>
                  <a:gd name="T89" fmla="*/ 2147483647 h 314"/>
                  <a:gd name="T90" fmla="*/ 2147483647 w 3821"/>
                  <a:gd name="T91" fmla="*/ 2147483647 h 314"/>
                  <a:gd name="T92" fmla="*/ 2147483647 w 3821"/>
                  <a:gd name="T93" fmla="*/ 2147483647 h 314"/>
                  <a:gd name="T94" fmla="*/ 2147483647 w 3821"/>
                  <a:gd name="T95" fmla="*/ 2147483647 h 314"/>
                  <a:gd name="T96" fmla="*/ 2147483647 w 3821"/>
                  <a:gd name="T97" fmla="*/ 2147483647 h 314"/>
                  <a:gd name="T98" fmla="*/ 2147483647 w 3821"/>
                  <a:gd name="T99" fmla="*/ 2147483647 h 314"/>
                  <a:gd name="T100" fmla="*/ 2147483647 w 3821"/>
                  <a:gd name="T101" fmla="*/ 2147483647 h 314"/>
                  <a:gd name="T102" fmla="*/ 2147483647 w 3821"/>
                  <a:gd name="T103" fmla="*/ 2147483647 h 314"/>
                  <a:gd name="T104" fmla="*/ 2147483647 w 3821"/>
                  <a:gd name="T105" fmla="*/ 0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21"/>
                  <a:gd name="T160" fmla="*/ 0 h 314"/>
                  <a:gd name="T161" fmla="*/ 3821 w 3821"/>
                  <a:gd name="T162" fmla="*/ 314 h 3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21" h="314">
                    <a:moveTo>
                      <a:pt x="610" y="0"/>
                    </a:moveTo>
                    <a:lnTo>
                      <a:pt x="684" y="0"/>
                    </a:lnTo>
                    <a:lnTo>
                      <a:pt x="689" y="4"/>
                    </a:lnTo>
                    <a:lnTo>
                      <a:pt x="704" y="4"/>
                    </a:lnTo>
                    <a:lnTo>
                      <a:pt x="723" y="6"/>
                    </a:lnTo>
                    <a:lnTo>
                      <a:pt x="766" y="10"/>
                    </a:lnTo>
                    <a:lnTo>
                      <a:pt x="811" y="10"/>
                    </a:lnTo>
                    <a:lnTo>
                      <a:pt x="881" y="27"/>
                    </a:lnTo>
                    <a:lnTo>
                      <a:pt x="967" y="42"/>
                    </a:lnTo>
                    <a:lnTo>
                      <a:pt x="969" y="42"/>
                    </a:lnTo>
                    <a:lnTo>
                      <a:pt x="1123" y="88"/>
                    </a:lnTo>
                    <a:lnTo>
                      <a:pt x="1284" y="139"/>
                    </a:lnTo>
                    <a:lnTo>
                      <a:pt x="1438" y="195"/>
                    </a:lnTo>
                    <a:lnTo>
                      <a:pt x="1524" y="218"/>
                    </a:lnTo>
                    <a:lnTo>
                      <a:pt x="1526" y="218"/>
                    </a:lnTo>
                    <a:lnTo>
                      <a:pt x="1594" y="240"/>
                    </a:lnTo>
                    <a:lnTo>
                      <a:pt x="1678" y="259"/>
                    </a:lnTo>
                    <a:lnTo>
                      <a:pt x="1753" y="272"/>
                    </a:lnTo>
                    <a:lnTo>
                      <a:pt x="1789" y="274"/>
                    </a:lnTo>
                    <a:lnTo>
                      <a:pt x="1819" y="276"/>
                    </a:lnTo>
                    <a:lnTo>
                      <a:pt x="1838" y="278"/>
                    </a:lnTo>
                    <a:lnTo>
                      <a:pt x="1879" y="278"/>
                    </a:lnTo>
                    <a:lnTo>
                      <a:pt x="1885" y="282"/>
                    </a:lnTo>
                    <a:lnTo>
                      <a:pt x="1943" y="282"/>
                    </a:lnTo>
                    <a:lnTo>
                      <a:pt x="1948" y="278"/>
                    </a:lnTo>
                    <a:lnTo>
                      <a:pt x="1990" y="278"/>
                    </a:lnTo>
                    <a:lnTo>
                      <a:pt x="2033" y="274"/>
                    </a:lnTo>
                    <a:lnTo>
                      <a:pt x="2076" y="272"/>
                    </a:lnTo>
                    <a:lnTo>
                      <a:pt x="2149" y="259"/>
                    </a:lnTo>
                    <a:lnTo>
                      <a:pt x="2234" y="240"/>
                    </a:lnTo>
                    <a:lnTo>
                      <a:pt x="2388" y="195"/>
                    </a:lnTo>
                    <a:lnTo>
                      <a:pt x="2536" y="139"/>
                    </a:lnTo>
                    <a:lnTo>
                      <a:pt x="2538" y="139"/>
                    </a:lnTo>
                    <a:lnTo>
                      <a:pt x="2705" y="88"/>
                    </a:lnTo>
                    <a:lnTo>
                      <a:pt x="2791" y="64"/>
                    </a:lnTo>
                    <a:lnTo>
                      <a:pt x="2859" y="42"/>
                    </a:lnTo>
                    <a:lnTo>
                      <a:pt x="2860" y="42"/>
                    </a:lnTo>
                    <a:lnTo>
                      <a:pt x="2939" y="27"/>
                    </a:lnTo>
                    <a:lnTo>
                      <a:pt x="2971" y="19"/>
                    </a:lnTo>
                    <a:lnTo>
                      <a:pt x="3009" y="10"/>
                    </a:lnTo>
                    <a:lnTo>
                      <a:pt x="3057" y="10"/>
                    </a:lnTo>
                    <a:lnTo>
                      <a:pt x="3071" y="6"/>
                    </a:lnTo>
                    <a:lnTo>
                      <a:pt x="3099" y="6"/>
                    </a:lnTo>
                    <a:lnTo>
                      <a:pt x="3118" y="4"/>
                    </a:lnTo>
                    <a:lnTo>
                      <a:pt x="3136" y="4"/>
                    </a:lnTo>
                    <a:lnTo>
                      <a:pt x="3142" y="0"/>
                    </a:lnTo>
                    <a:lnTo>
                      <a:pt x="3209" y="0"/>
                    </a:lnTo>
                    <a:lnTo>
                      <a:pt x="3221" y="4"/>
                    </a:lnTo>
                    <a:lnTo>
                      <a:pt x="3243" y="4"/>
                    </a:lnTo>
                    <a:lnTo>
                      <a:pt x="3262" y="6"/>
                    </a:lnTo>
                    <a:lnTo>
                      <a:pt x="3305" y="10"/>
                    </a:lnTo>
                    <a:lnTo>
                      <a:pt x="3331" y="10"/>
                    </a:lnTo>
                    <a:lnTo>
                      <a:pt x="3418" y="27"/>
                    </a:lnTo>
                    <a:lnTo>
                      <a:pt x="3504" y="42"/>
                    </a:lnTo>
                    <a:lnTo>
                      <a:pt x="3506" y="42"/>
                    </a:lnTo>
                    <a:lnTo>
                      <a:pt x="3662" y="88"/>
                    </a:lnTo>
                    <a:lnTo>
                      <a:pt x="3821" y="139"/>
                    </a:lnTo>
                    <a:lnTo>
                      <a:pt x="3812" y="169"/>
                    </a:lnTo>
                    <a:lnTo>
                      <a:pt x="3652" y="119"/>
                    </a:lnTo>
                    <a:lnTo>
                      <a:pt x="3497" y="72"/>
                    </a:lnTo>
                    <a:lnTo>
                      <a:pt x="3412" y="57"/>
                    </a:lnTo>
                    <a:lnTo>
                      <a:pt x="3328" y="40"/>
                    </a:lnTo>
                    <a:lnTo>
                      <a:pt x="3328" y="42"/>
                    </a:lnTo>
                    <a:lnTo>
                      <a:pt x="3303" y="42"/>
                    </a:lnTo>
                    <a:lnTo>
                      <a:pt x="3260" y="38"/>
                    </a:lnTo>
                    <a:lnTo>
                      <a:pt x="3258" y="38"/>
                    </a:lnTo>
                    <a:lnTo>
                      <a:pt x="3240" y="36"/>
                    </a:lnTo>
                    <a:lnTo>
                      <a:pt x="3215" y="36"/>
                    </a:lnTo>
                    <a:lnTo>
                      <a:pt x="3211" y="34"/>
                    </a:lnTo>
                    <a:lnTo>
                      <a:pt x="3204" y="32"/>
                    </a:lnTo>
                    <a:lnTo>
                      <a:pt x="3157" y="32"/>
                    </a:lnTo>
                    <a:lnTo>
                      <a:pt x="3153" y="34"/>
                    </a:lnTo>
                    <a:lnTo>
                      <a:pt x="3148" y="34"/>
                    </a:lnTo>
                    <a:lnTo>
                      <a:pt x="3148" y="36"/>
                    </a:lnTo>
                    <a:lnTo>
                      <a:pt x="3119" y="36"/>
                    </a:lnTo>
                    <a:lnTo>
                      <a:pt x="3101" y="38"/>
                    </a:lnTo>
                    <a:lnTo>
                      <a:pt x="3074" y="38"/>
                    </a:lnTo>
                    <a:lnTo>
                      <a:pt x="3067" y="40"/>
                    </a:lnTo>
                    <a:lnTo>
                      <a:pt x="3061" y="40"/>
                    </a:lnTo>
                    <a:lnTo>
                      <a:pt x="3061" y="42"/>
                    </a:lnTo>
                    <a:lnTo>
                      <a:pt x="3012" y="42"/>
                    </a:lnTo>
                    <a:lnTo>
                      <a:pt x="2979" y="49"/>
                    </a:lnTo>
                    <a:lnTo>
                      <a:pt x="2947" y="57"/>
                    </a:lnTo>
                    <a:lnTo>
                      <a:pt x="2868" y="72"/>
                    </a:lnTo>
                    <a:lnTo>
                      <a:pt x="2800" y="94"/>
                    </a:lnTo>
                    <a:lnTo>
                      <a:pt x="2799" y="94"/>
                    </a:lnTo>
                    <a:lnTo>
                      <a:pt x="2714" y="119"/>
                    </a:lnTo>
                    <a:lnTo>
                      <a:pt x="2547" y="169"/>
                    </a:lnTo>
                    <a:lnTo>
                      <a:pt x="2399" y="225"/>
                    </a:lnTo>
                    <a:lnTo>
                      <a:pt x="2243" y="270"/>
                    </a:lnTo>
                    <a:lnTo>
                      <a:pt x="2241" y="270"/>
                    </a:lnTo>
                    <a:lnTo>
                      <a:pt x="2155" y="289"/>
                    </a:lnTo>
                    <a:lnTo>
                      <a:pt x="2082" y="302"/>
                    </a:lnTo>
                    <a:lnTo>
                      <a:pt x="2080" y="304"/>
                    </a:lnTo>
                    <a:lnTo>
                      <a:pt x="2035" y="306"/>
                    </a:lnTo>
                    <a:lnTo>
                      <a:pt x="1992" y="310"/>
                    </a:lnTo>
                    <a:lnTo>
                      <a:pt x="1962" y="310"/>
                    </a:lnTo>
                    <a:lnTo>
                      <a:pt x="1960" y="312"/>
                    </a:lnTo>
                    <a:lnTo>
                      <a:pt x="1954" y="312"/>
                    </a:lnTo>
                    <a:lnTo>
                      <a:pt x="1954" y="314"/>
                    </a:lnTo>
                    <a:lnTo>
                      <a:pt x="1873" y="314"/>
                    </a:lnTo>
                    <a:lnTo>
                      <a:pt x="1868" y="312"/>
                    </a:lnTo>
                    <a:lnTo>
                      <a:pt x="1864" y="310"/>
                    </a:lnTo>
                    <a:lnTo>
                      <a:pt x="1834" y="310"/>
                    </a:lnTo>
                    <a:lnTo>
                      <a:pt x="1815" y="308"/>
                    </a:lnTo>
                    <a:lnTo>
                      <a:pt x="1787" y="306"/>
                    </a:lnTo>
                    <a:lnTo>
                      <a:pt x="1749" y="304"/>
                    </a:lnTo>
                    <a:lnTo>
                      <a:pt x="1748" y="302"/>
                    </a:lnTo>
                    <a:lnTo>
                      <a:pt x="1673" y="289"/>
                    </a:lnTo>
                    <a:lnTo>
                      <a:pt x="1586" y="270"/>
                    </a:lnTo>
                    <a:lnTo>
                      <a:pt x="1584" y="270"/>
                    </a:lnTo>
                    <a:lnTo>
                      <a:pt x="1517" y="248"/>
                    </a:lnTo>
                    <a:lnTo>
                      <a:pt x="1429" y="225"/>
                    </a:lnTo>
                    <a:lnTo>
                      <a:pt x="1427" y="225"/>
                    </a:lnTo>
                    <a:lnTo>
                      <a:pt x="1273" y="169"/>
                    </a:lnTo>
                    <a:lnTo>
                      <a:pt x="1113" y="119"/>
                    </a:lnTo>
                    <a:lnTo>
                      <a:pt x="959" y="72"/>
                    </a:lnTo>
                    <a:lnTo>
                      <a:pt x="875" y="57"/>
                    </a:lnTo>
                    <a:lnTo>
                      <a:pt x="873" y="57"/>
                    </a:lnTo>
                    <a:lnTo>
                      <a:pt x="807" y="40"/>
                    </a:lnTo>
                    <a:lnTo>
                      <a:pt x="807" y="42"/>
                    </a:lnTo>
                    <a:lnTo>
                      <a:pt x="764" y="42"/>
                    </a:lnTo>
                    <a:lnTo>
                      <a:pt x="721" y="38"/>
                    </a:lnTo>
                    <a:lnTo>
                      <a:pt x="719" y="38"/>
                    </a:lnTo>
                    <a:lnTo>
                      <a:pt x="700" y="36"/>
                    </a:lnTo>
                    <a:lnTo>
                      <a:pt x="678" y="36"/>
                    </a:lnTo>
                    <a:lnTo>
                      <a:pt x="672" y="34"/>
                    </a:lnTo>
                    <a:lnTo>
                      <a:pt x="669" y="32"/>
                    </a:lnTo>
                    <a:lnTo>
                      <a:pt x="620" y="32"/>
                    </a:lnTo>
                    <a:lnTo>
                      <a:pt x="616" y="34"/>
                    </a:lnTo>
                    <a:lnTo>
                      <a:pt x="610" y="34"/>
                    </a:lnTo>
                    <a:lnTo>
                      <a:pt x="610" y="36"/>
                    </a:lnTo>
                    <a:lnTo>
                      <a:pt x="580" y="36"/>
                    </a:lnTo>
                    <a:lnTo>
                      <a:pt x="562" y="38"/>
                    </a:lnTo>
                    <a:lnTo>
                      <a:pt x="556" y="38"/>
                    </a:lnTo>
                    <a:lnTo>
                      <a:pt x="526" y="42"/>
                    </a:lnTo>
                    <a:lnTo>
                      <a:pt x="492" y="42"/>
                    </a:lnTo>
                    <a:lnTo>
                      <a:pt x="492" y="40"/>
                    </a:lnTo>
                    <a:lnTo>
                      <a:pt x="453" y="49"/>
                    </a:lnTo>
                    <a:lnTo>
                      <a:pt x="410" y="57"/>
                    </a:lnTo>
                    <a:lnTo>
                      <a:pt x="329" y="72"/>
                    </a:lnTo>
                    <a:lnTo>
                      <a:pt x="248" y="94"/>
                    </a:lnTo>
                    <a:lnTo>
                      <a:pt x="164" y="119"/>
                    </a:lnTo>
                    <a:lnTo>
                      <a:pt x="10" y="169"/>
                    </a:lnTo>
                    <a:lnTo>
                      <a:pt x="0" y="139"/>
                    </a:lnTo>
                    <a:lnTo>
                      <a:pt x="154" y="88"/>
                    </a:lnTo>
                    <a:lnTo>
                      <a:pt x="241" y="64"/>
                    </a:lnTo>
                    <a:lnTo>
                      <a:pt x="321" y="42"/>
                    </a:lnTo>
                    <a:lnTo>
                      <a:pt x="323" y="42"/>
                    </a:lnTo>
                    <a:lnTo>
                      <a:pt x="404" y="27"/>
                    </a:lnTo>
                    <a:lnTo>
                      <a:pt x="447" y="19"/>
                    </a:lnTo>
                    <a:lnTo>
                      <a:pt x="490" y="10"/>
                    </a:lnTo>
                    <a:lnTo>
                      <a:pt x="522" y="10"/>
                    </a:lnTo>
                    <a:lnTo>
                      <a:pt x="552" y="6"/>
                    </a:lnTo>
                    <a:lnTo>
                      <a:pt x="560" y="6"/>
                    </a:lnTo>
                    <a:lnTo>
                      <a:pt x="578" y="4"/>
                    </a:lnTo>
                    <a:lnTo>
                      <a:pt x="605" y="4"/>
                    </a:lnTo>
                    <a:lnTo>
                      <a:pt x="609" y="2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810"/>
              <p:cNvSpPr>
                <a:spLocks/>
              </p:cNvSpPr>
              <p:nvPr/>
            </p:nvSpPr>
            <p:spPr bwMode="auto">
              <a:xfrm>
                <a:off x="1331329" y="5499468"/>
                <a:ext cx="3035081" cy="246406"/>
              </a:xfrm>
              <a:custGeom>
                <a:avLst/>
                <a:gdLst>
                  <a:gd name="T0" fmla="*/ 2147483647 w 3823"/>
                  <a:gd name="T1" fmla="*/ 2147483647 h 313"/>
                  <a:gd name="T2" fmla="*/ 2147483647 w 3823"/>
                  <a:gd name="T3" fmla="*/ 2147483647 h 313"/>
                  <a:gd name="T4" fmla="*/ 2147483647 w 3823"/>
                  <a:gd name="T5" fmla="*/ 2147483647 h 313"/>
                  <a:gd name="T6" fmla="*/ 2147483647 w 3823"/>
                  <a:gd name="T7" fmla="*/ 2147483647 h 313"/>
                  <a:gd name="T8" fmla="*/ 2147483647 w 3823"/>
                  <a:gd name="T9" fmla="*/ 2147483647 h 313"/>
                  <a:gd name="T10" fmla="*/ 2147483647 w 3823"/>
                  <a:gd name="T11" fmla="*/ 2147483647 h 313"/>
                  <a:gd name="T12" fmla="*/ 2147483647 w 3823"/>
                  <a:gd name="T13" fmla="*/ 2147483647 h 313"/>
                  <a:gd name="T14" fmla="*/ 2147483647 w 3823"/>
                  <a:gd name="T15" fmla="*/ 2147483647 h 313"/>
                  <a:gd name="T16" fmla="*/ 2147483647 w 3823"/>
                  <a:gd name="T17" fmla="*/ 2147483647 h 313"/>
                  <a:gd name="T18" fmla="*/ 2147483647 w 3823"/>
                  <a:gd name="T19" fmla="*/ 2147483647 h 313"/>
                  <a:gd name="T20" fmla="*/ 2147483647 w 3823"/>
                  <a:gd name="T21" fmla="*/ 2147483647 h 313"/>
                  <a:gd name="T22" fmla="*/ 2147483647 w 3823"/>
                  <a:gd name="T23" fmla="*/ 2147483647 h 313"/>
                  <a:gd name="T24" fmla="*/ 2147483647 w 3823"/>
                  <a:gd name="T25" fmla="*/ 2147483647 h 313"/>
                  <a:gd name="T26" fmla="*/ 2147483647 w 3823"/>
                  <a:gd name="T27" fmla="*/ 2147483647 h 313"/>
                  <a:gd name="T28" fmla="*/ 2147483647 w 3823"/>
                  <a:gd name="T29" fmla="*/ 2147483647 h 313"/>
                  <a:gd name="T30" fmla="*/ 2147483647 w 3823"/>
                  <a:gd name="T31" fmla="*/ 2147483647 h 313"/>
                  <a:gd name="T32" fmla="*/ 2147483647 w 3823"/>
                  <a:gd name="T33" fmla="*/ 2147483647 h 313"/>
                  <a:gd name="T34" fmla="*/ 2147483647 w 3823"/>
                  <a:gd name="T35" fmla="*/ 2147483647 h 313"/>
                  <a:gd name="T36" fmla="*/ 2147483647 w 3823"/>
                  <a:gd name="T37" fmla="*/ 2147483647 h 313"/>
                  <a:gd name="T38" fmla="*/ 2147483647 w 3823"/>
                  <a:gd name="T39" fmla="*/ 2147483647 h 313"/>
                  <a:gd name="T40" fmla="*/ 2147483647 w 3823"/>
                  <a:gd name="T41" fmla="*/ 2147483647 h 313"/>
                  <a:gd name="T42" fmla="*/ 2147483647 w 3823"/>
                  <a:gd name="T43" fmla="*/ 2147483647 h 313"/>
                  <a:gd name="T44" fmla="*/ 2147483647 w 3823"/>
                  <a:gd name="T45" fmla="*/ 2147483647 h 313"/>
                  <a:gd name="T46" fmla="*/ 2147483647 w 3823"/>
                  <a:gd name="T47" fmla="*/ 2147483647 h 313"/>
                  <a:gd name="T48" fmla="*/ 2147483647 w 3823"/>
                  <a:gd name="T49" fmla="*/ 2147483647 h 313"/>
                  <a:gd name="T50" fmla="*/ 2147483647 w 3823"/>
                  <a:gd name="T51" fmla="*/ 2147483647 h 313"/>
                  <a:gd name="T52" fmla="*/ 2147483647 w 3823"/>
                  <a:gd name="T53" fmla="*/ 2147483647 h 313"/>
                  <a:gd name="T54" fmla="*/ 2147483647 w 3823"/>
                  <a:gd name="T55" fmla="*/ 2147483647 h 313"/>
                  <a:gd name="T56" fmla="*/ 2147483647 w 3823"/>
                  <a:gd name="T57" fmla="*/ 2147483647 h 313"/>
                  <a:gd name="T58" fmla="*/ 2147483647 w 3823"/>
                  <a:gd name="T59" fmla="*/ 2147483647 h 313"/>
                  <a:gd name="T60" fmla="*/ 2147483647 w 3823"/>
                  <a:gd name="T61" fmla="*/ 2147483647 h 313"/>
                  <a:gd name="T62" fmla="*/ 2147483647 w 3823"/>
                  <a:gd name="T63" fmla="*/ 2147483647 h 313"/>
                  <a:gd name="T64" fmla="*/ 2147483647 w 3823"/>
                  <a:gd name="T65" fmla="*/ 2147483647 h 313"/>
                  <a:gd name="T66" fmla="*/ 2147483647 w 3823"/>
                  <a:gd name="T67" fmla="*/ 2147483647 h 313"/>
                  <a:gd name="T68" fmla="*/ 2147483647 w 3823"/>
                  <a:gd name="T69" fmla="*/ 2147483647 h 313"/>
                  <a:gd name="T70" fmla="*/ 2147483647 w 3823"/>
                  <a:gd name="T71" fmla="*/ 2147483647 h 313"/>
                  <a:gd name="T72" fmla="*/ 2147483647 w 3823"/>
                  <a:gd name="T73" fmla="*/ 2147483647 h 313"/>
                  <a:gd name="T74" fmla="*/ 2147483647 w 3823"/>
                  <a:gd name="T75" fmla="*/ 2147483647 h 313"/>
                  <a:gd name="T76" fmla="*/ 2147483647 w 3823"/>
                  <a:gd name="T77" fmla="*/ 2147483647 h 313"/>
                  <a:gd name="T78" fmla="*/ 2147483647 w 3823"/>
                  <a:gd name="T79" fmla="*/ 2147483647 h 313"/>
                  <a:gd name="T80" fmla="*/ 2147483647 w 3823"/>
                  <a:gd name="T81" fmla="*/ 2147483647 h 313"/>
                  <a:gd name="T82" fmla="*/ 2147483647 w 3823"/>
                  <a:gd name="T83" fmla="*/ 2147483647 h 313"/>
                  <a:gd name="T84" fmla="*/ 2147483647 w 3823"/>
                  <a:gd name="T85" fmla="*/ 2147483647 h 313"/>
                  <a:gd name="T86" fmla="*/ 2147483647 w 3823"/>
                  <a:gd name="T87" fmla="*/ 2147483647 h 313"/>
                  <a:gd name="T88" fmla="*/ 2147483647 w 3823"/>
                  <a:gd name="T89" fmla="*/ 2147483647 h 313"/>
                  <a:gd name="T90" fmla="*/ 2147483647 w 3823"/>
                  <a:gd name="T91" fmla="*/ 2147483647 h 313"/>
                  <a:gd name="T92" fmla="*/ 2147483647 w 3823"/>
                  <a:gd name="T93" fmla="*/ 2147483647 h 313"/>
                  <a:gd name="T94" fmla="*/ 2147483647 w 3823"/>
                  <a:gd name="T95" fmla="*/ 2147483647 h 313"/>
                  <a:gd name="T96" fmla="*/ 2147483647 w 3823"/>
                  <a:gd name="T97" fmla="*/ 2147483647 h 313"/>
                  <a:gd name="T98" fmla="*/ 2147483647 w 3823"/>
                  <a:gd name="T99" fmla="*/ 2147483647 h 313"/>
                  <a:gd name="T100" fmla="*/ 2147483647 w 3823"/>
                  <a:gd name="T101" fmla="*/ 2147483647 h 313"/>
                  <a:gd name="T102" fmla="*/ 2147483647 w 3823"/>
                  <a:gd name="T103" fmla="*/ 2147483647 h 3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23"/>
                  <a:gd name="T157" fmla="*/ 0 h 313"/>
                  <a:gd name="T158" fmla="*/ 3823 w 3823"/>
                  <a:gd name="T159" fmla="*/ 313 h 3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23" h="313">
                    <a:moveTo>
                      <a:pt x="610" y="0"/>
                    </a:moveTo>
                    <a:lnTo>
                      <a:pt x="683" y="0"/>
                    </a:lnTo>
                    <a:lnTo>
                      <a:pt x="689" y="4"/>
                    </a:lnTo>
                    <a:lnTo>
                      <a:pt x="706" y="4"/>
                    </a:lnTo>
                    <a:lnTo>
                      <a:pt x="723" y="5"/>
                    </a:lnTo>
                    <a:lnTo>
                      <a:pt x="766" y="7"/>
                    </a:lnTo>
                    <a:lnTo>
                      <a:pt x="811" y="9"/>
                    </a:lnTo>
                    <a:lnTo>
                      <a:pt x="813" y="9"/>
                    </a:lnTo>
                    <a:lnTo>
                      <a:pt x="880" y="26"/>
                    </a:lnTo>
                    <a:lnTo>
                      <a:pt x="967" y="41"/>
                    </a:lnTo>
                    <a:lnTo>
                      <a:pt x="969" y="41"/>
                    </a:lnTo>
                    <a:lnTo>
                      <a:pt x="1124" y="88"/>
                    </a:lnTo>
                    <a:lnTo>
                      <a:pt x="1284" y="139"/>
                    </a:lnTo>
                    <a:lnTo>
                      <a:pt x="1440" y="195"/>
                    </a:lnTo>
                    <a:lnTo>
                      <a:pt x="1524" y="217"/>
                    </a:lnTo>
                    <a:lnTo>
                      <a:pt x="1526" y="217"/>
                    </a:lnTo>
                    <a:lnTo>
                      <a:pt x="1594" y="240"/>
                    </a:lnTo>
                    <a:lnTo>
                      <a:pt x="1753" y="272"/>
                    </a:lnTo>
                    <a:lnTo>
                      <a:pt x="1789" y="272"/>
                    </a:lnTo>
                    <a:lnTo>
                      <a:pt x="1819" y="276"/>
                    </a:lnTo>
                    <a:lnTo>
                      <a:pt x="1838" y="277"/>
                    </a:lnTo>
                    <a:lnTo>
                      <a:pt x="1879" y="277"/>
                    </a:lnTo>
                    <a:lnTo>
                      <a:pt x="1884" y="281"/>
                    </a:lnTo>
                    <a:lnTo>
                      <a:pt x="1943" y="281"/>
                    </a:lnTo>
                    <a:lnTo>
                      <a:pt x="1948" y="277"/>
                    </a:lnTo>
                    <a:lnTo>
                      <a:pt x="1990" y="277"/>
                    </a:lnTo>
                    <a:lnTo>
                      <a:pt x="2033" y="272"/>
                    </a:lnTo>
                    <a:lnTo>
                      <a:pt x="2076" y="272"/>
                    </a:lnTo>
                    <a:lnTo>
                      <a:pt x="2149" y="257"/>
                    </a:lnTo>
                    <a:lnTo>
                      <a:pt x="2234" y="240"/>
                    </a:lnTo>
                    <a:lnTo>
                      <a:pt x="2387" y="195"/>
                    </a:lnTo>
                    <a:lnTo>
                      <a:pt x="2536" y="139"/>
                    </a:lnTo>
                    <a:lnTo>
                      <a:pt x="2538" y="139"/>
                    </a:lnTo>
                    <a:lnTo>
                      <a:pt x="2705" y="88"/>
                    </a:lnTo>
                    <a:lnTo>
                      <a:pt x="2791" y="64"/>
                    </a:lnTo>
                    <a:lnTo>
                      <a:pt x="2860" y="41"/>
                    </a:lnTo>
                    <a:lnTo>
                      <a:pt x="2862" y="41"/>
                    </a:lnTo>
                    <a:lnTo>
                      <a:pt x="2941" y="26"/>
                    </a:lnTo>
                    <a:lnTo>
                      <a:pt x="3009" y="9"/>
                    </a:lnTo>
                    <a:lnTo>
                      <a:pt x="3012" y="9"/>
                    </a:lnTo>
                    <a:lnTo>
                      <a:pt x="3059" y="7"/>
                    </a:lnTo>
                    <a:lnTo>
                      <a:pt x="3072" y="5"/>
                    </a:lnTo>
                    <a:lnTo>
                      <a:pt x="3099" y="5"/>
                    </a:lnTo>
                    <a:lnTo>
                      <a:pt x="3117" y="4"/>
                    </a:lnTo>
                    <a:lnTo>
                      <a:pt x="3136" y="4"/>
                    </a:lnTo>
                    <a:lnTo>
                      <a:pt x="3142" y="0"/>
                    </a:lnTo>
                    <a:lnTo>
                      <a:pt x="3209" y="0"/>
                    </a:lnTo>
                    <a:lnTo>
                      <a:pt x="3222" y="4"/>
                    </a:lnTo>
                    <a:lnTo>
                      <a:pt x="3243" y="4"/>
                    </a:lnTo>
                    <a:lnTo>
                      <a:pt x="3262" y="5"/>
                    </a:lnTo>
                    <a:lnTo>
                      <a:pt x="3305" y="7"/>
                    </a:lnTo>
                    <a:lnTo>
                      <a:pt x="3329" y="9"/>
                    </a:lnTo>
                    <a:lnTo>
                      <a:pt x="3331" y="9"/>
                    </a:lnTo>
                    <a:lnTo>
                      <a:pt x="3418" y="26"/>
                    </a:lnTo>
                    <a:lnTo>
                      <a:pt x="3504" y="41"/>
                    </a:lnTo>
                    <a:lnTo>
                      <a:pt x="3506" y="41"/>
                    </a:lnTo>
                    <a:lnTo>
                      <a:pt x="3662" y="88"/>
                    </a:lnTo>
                    <a:lnTo>
                      <a:pt x="3823" y="139"/>
                    </a:lnTo>
                    <a:lnTo>
                      <a:pt x="3814" y="169"/>
                    </a:lnTo>
                    <a:lnTo>
                      <a:pt x="3652" y="118"/>
                    </a:lnTo>
                    <a:lnTo>
                      <a:pt x="3496" y="71"/>
                    </a:lnTo>
                    <a:lnTo>
                      <a:pt x="3412" y="56"/>
                    </a:lnTo>
                    <a:lnTo>
                      <a:pt x="3328" y="39"/>
                    </a:lnTo>
                    <a:lnTo>
                      <a:pt x="3328" y="41"/>
                    </a:lnTo>
                    <a:lnTo>
                      <a:pt x="3303" y="39"/>
                    </a:lnTo>
                    <a:lnTo>
                      <a:pt x="3260" y="37"/>
                    </a:lnTo>
                    <a:lnTo>
                      <a:pt x="3258" y="37"/>
                    </a:lnTo>
                    <a:lnTo>
                      <a:pt x="3239" y="35"/>
                    </a:lnTo>
                    <a:lnTo>
                      <a:pt x="3217" y="35"/>
                    </a:lnTo>
                    <a:lnTo>
                      <a:pt x="3213" y="34"/>
                    </a:lnTo>
                    <a:lnTo>
                      <a:pt x="3204" y="32"/>
                    </a:lnTo>
                    <a:lnTo>
                      <a:pt x="3157" y="32"/>
                    </a:lnTo>
                    <a:lnTo>
                      <a:pt x="3153" y="34"/>
                    </a:lnTo>
                    <a:lnTo>
                      <a:pt x="3147" y="34"/>
                    </a:lnTo>
                    <a:lnTo>
                      <a:pt x="3147" y="35"/>
                    </a:lnTo>
                    <a:lnTo>
                      <a:pt x="3119" y="35"/>
                    </a:lnTo>
                    <a:lnTo>
                      <a:pt x="3101" y="37"/>
                    </a:lnTo>
                    <a:lnTo>
                      <a:pt x="3076" y="37"/>
                    </a:lnTo>
                    <a:lnTo>
                      <a:pt x="3063" y="39"/>
                    </a:lnTo>
                    <a:lnTo>
                      <a:pt x="3061" y="39"/>
                    </a:lnTo>
                    <a:lnTo>
                      <a:pt x="3012" y="41"/>
                    </a:lnTo>
                    <a:lnTo>
                      <a:pt x="2949" y="56"/>
                    </a:lnTo>
                    <a:lnTo>
                      <a:pt x="2870" y="71"/>
                    </a:lnTo>
                    <a:lnTo>
                      <a:pt x="2800" y="94"/>
                    </a:lnTo>
                    <a:lnTo>
                      <a:pt x="2798" y="94"/>
                    </a:lnTo>
                    <a:lnTo>
                      <a:pt x="2714" y="118"/>
                    </a:lnTo>
                    <a:lnTo>
                      <a:pt x="2547" y="169"/>
                    </a:lnTo>
                    <a:lnTo>
                      <a:pt x="2399" y="225"/>
                    </a:lnTo>
                    <a:lnTo>
                      <a:pt x="2243" y="270"/>
                    </a:lnTo>
                    <a:lnTo>
                      <a:pt x="2241" y="270"/>
                    </a:lnTo>
                    <a:lnTo>
                      <a:pt x="2155" y="287"/>
                    </a:lnTo>
                    <a:lnTo>
                      <a:pt x="2082" y="302"/>
                    </a:lnTo>
                    <a:lnTo>
                      <a:pt x="2078" y="304"/>
                    </a:lnTo>
                    <a:lnTo>
                      <a:pt x="2036" y="304"/>
                    </a:lnTo>
                    <a:lnTo>
                      <a:pt x="1993" y="309"/>
                    </a:lnTo>
                    <a:lnTo>
                      <a:pt x="1963" y="309"/>
                    </a:lnTo>
                    <a:lnTo>
                      <a:pt x="1960" y="311"/>
                    </a:lnTo>
                    <a:lnTo>
                      <a:pt x="1954" y="311"/>
                    </a:lnTo>
                    <a:lnTo>
                      <a:pt x="1954" y="313"/>
                    </a:lnTo>
                    <a:lnTo>
                      <a:pt x="1873" y="313"/>
                    </a:lnTo>
                    <a:lnTo>
                      <a:pt x="1868" y="311"/>
                    </a:lnTo>
                    <a:lnTo>
                      <a:pt x="1866" y="309"/>
                    </a:lnTo>
                    <a:lnTo>
                      <a:pt x="1834" y="309"/>
                    </a:lnTo>
                    <a:lnTo>
                      <a:pt x="1815" y="308"/>
                    </a:lnTo>
                    <a:lnTo>
                      <a:pt x="1785" y="304"/>
                    </a:lnTo>
                    <a:lnTo>
                      <a:pt x="1749" y="304"/>
                    </a:lnTo>
                    <a:lnTo>
                      <a:pt x="1747" y="302"/>
                    </a:lnTo>
                    <a:lnTo>
                      <a:pt x="1672" y="287"/>
                    </a:lnTo>
                    <a:lnTo>
                      <a:pt x="1586" y="270"/>
                    </a:lnTo>
                    <a:lnTo>
                      <a:pt x="1584" y="270"/>
                    </a:lnTo>
                    <a:lnTo>
                      <a:pt x="1517" y="247"/>
                    </a:lnTo>
                    <a:lnTo>
                      <a:pt x="1430" y="225"/>
                    </a:lnTo>
                    <a:lnTo>
                      <a:pt x="1428" y="225"/>
                    </a:lnTo>
                    <a:lnTo>
                      <a:pt x="1273" y="169"/>
                    </a:lnTo>
                    <a:lnTo>
                      <a:pt x="1115" y="118"/>
                    </a:lnTo>
                    <a:lnTo>
                      <a:pt x="959" y="71"/>
                    </a:lnTo>
                    <a:lnTo>
                      <a:pt x="875" y="56"/>
                    </a:lnTo>
                    <a:lnTo>
                      <a:pt x="873" y="56"/>
                    </a:lnTo>
                    <a:lnTo>
                      <a:pt x="809" y="41"/>
                    </a:lnTo>
                    <a:lnTo>
                      <a:pt x="764" y="39"/>
                    </a:lnTo>
                    <a:lnTo>
                      <a:pt x="721" y="37"/>
                    </a:lnTo>
                    <a:lnTo>
                      <a:pt x="719" y="37"/>
                    </a:lnTo>
                    <a:lnTo>
                      <a:pt x="702" y="35"/>
                    </a:lnTo>
                    <a:lnTo>
                      <a:pt x="678" y="35"/>
                    </a:lnTo>
                    <a:lnTo>
                      <a:pt x="672" y="34"/>
                    </a:lnTo>
                    <a:lnTo>
                      <a:pt x="668" y="32"/>
                    </a:lnTo>
                    <a:lnTo>
                      <a:pt x="620" y="32"/>
                    </a:lnTo>
                    <a:lnTo>
                      <a:pt x="616" y="34"/>
                    </a:lnTo>
                    <a:lnTo>
                      <a:pt x="610" y="34"/>
                    </a:lnTo>
                    <a:lnTo>
                      <a:pt x="610" y="35"/>
                    </a:lnTo>
                    <a:lnTo>
                      <a:pt x="582" y="35"/>
                    </a:lnTo>
                    <a:lnTo>
                      <a:pt x="563" y="37"/>
                    </a:lnTo>
                    <a:lnTo>
                      <a:pt x="556" y="37"/>
                    </a:lnTo>
                    <a:lnTo>
                      <a:pt x="526" y="39"/>
                    </a:lnTo>
                    <a:lnTo>
                      <a:pt x="494" y="41"/>
                    </a:lnTo>
                    <a:lnTo>
                      <a:pt x="494" y="39"/>
                    </a:lnTo>
                    <a:lnTo>
                      <a:pt x="453" y="49"/>
                    </a:lnTo>
                    <a:lnTo>
                      <a:pt x="409" y="56"/>
                    </a:lnTo>
                    <a:lnTo>
                      <a:pt x="329" y="71"/>
                    </a:lnTo>
                    <a:lnTo>
                      <a:pt x="248" y="94"/>
                    </a:lnTo>
                    <a:lnTo>
                      <a:pt x="164" y="118"/>
                    </a:lnTo>
                    <a:lnTo>
                      <a:pt x="10" y="169"/>
                    </a:lnTo>
                    <a:lnTo>
                      <a:pt x="0" y="139"/>
                    </a:lnTo>
                    <a:lnTo>
                      <a:pt x="154" y="88"/>
                    </a:lnTo>
                    <a:lnTo>
                      <a:pt x="241" y="64"/>
                    </a:lnTo>
                    <a:lnTo>
                      <a:pt x="321" y="41"/>
                    </a:lnTo>
                    <a:lnTo>
                      <a:pt x="323" y="41"/>
                    </a:lnTo>
                    <a:lnTo>
                      <a:pt x="404" y="26"/>
                    </a:lnTo>
                    <a:lnTo>
                      <a:pt x="447" y="19"/>
                    </a:lnTo>
                    <a:lnTo>
                      <a:pt x="490" y="9"/>
                    </a:lnTo>
                    <a:lnTo>
                      <a:pt x="492" y="9"/>
                    </a:lnTo>
                    <a:lnTo>
                      <a:pt x="524" y="7"/>
                    </a:lnTo>
                    <a:lnTo>
                      <a:pt x="554" y="5"/>
                    </a:lnTo>
                    <a:lnTo>
                      <a:pt x="561" y="5"/>
                    </a:lnTo>
                    <a:lnTo>
                      <a:pt x="580" y="4"/>
                    </a:lnTo>
                    <a:lnTo>
                      <a:pt x="605" y="4"/>
                    </a:lnTo>
                    <a:lnTo>
                      <a:pt x="608" y="2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1811"/>
              <p:cNvSpPr>
                <a:spLocks/>
              </p:cNvSpPr>
              <p:nvPr/>
            </p:nvSpPr>
            <p:spPr bwMode="auto">
              <a:xfrm>
                <a:off x="1327163" y="4986459"/>
                <a:ext cx="3055912" cy="258524"/>
              </a:xfrm>
              <a:custGeom>
                <a:avLst/>
                <a:gdLst>
                  <a:gd name="T0" fmla="*/ 2147483647 w 3845"/>
                  <a:gd name="T1" fmla="*/ 2147483647 h 325"/>
                  <a:gd name="T2" fmla="*/ 2147483647 w 3845"/>
                  <a:gd name="T3" fmla="*/ 2147483647 h 325"/>
                  <a:gd name="T4" fmla="*/ 2147483647 w 3845"/>
                  <a:gd name="T5" fmla="*/ 2147483647 h 325"/>
                  <a:gd name="T6" fmla="*/ 2147483647 w 3845"/>
                  <a:gd name="T7" fmla="*/ 2147483647 h 325"/>
                  <a:gd name="T8" fmla="*/ 2147483647 w 3845"/>
                  <a:gd name="T9" fmla="*/ 2147483647 h 325"/>
                  <a:gd name="T10" fmla="*/ 2147483647 w 3845"/>
                  <a:gd name="T11" fmla="*/ 2147483647 h 325"/>
                  <a:gd name="T12" fmla="*/ 2147483647 w 3845"/>
                  <a:gd name="T13" fmla="*/ 2147483647 h 325"/>
                  <a:gd name="T14" fmla="*/ 2147483647 w 3845"/>
                  <a:gd name="T15" fmla="*/ 2147483647 h 325"/>
                  <a:gd name="T16" fmla="*/ 2147483647 w 3845"/>
                  <a:gd name="T17" fmla="*/ 2147483647 h 325"/>
                  <a:gd name="T18" fmla="*/ 2147483647 w 3845"/>
                  <a:gd name="T19" fmla="*/ 2147483647 h 325"/>
                  <a:gd name="T20" fmla="*/ 2147483647 w 3845"/>
                  <a:gd name="T21" fmla="*/ 2147483647 h 325"/>
                  <a:gd name="T22" fmla="*/ 2147483647 w 3845"/>
                  <a:gd name="T23" fmla="*/ 2147483647 h 325"/>
                  <a:gd name="T24" fmla="*/ 2147483647 w 3845"/>
                  <a:gd name="T25" fmla="*/ 2147483647 h 325"/>
                  <a:gd name="T26" fmla="*/ 2147483647 w 3845"/>
                  <a:gd name="T27" fmla="*/ 0 h 325"/>
                  <a:gd name="T28" fmla="*/ 2147483647 w 3845"/>
                  <a:gd name="T29" fmla="*/ 2147483647 h 325"/>
                  <a:gd name="T30" fmla="*/ 2147483647 w 3845"/>
                  <a:gd name="T31" fmla="*/ 2147483647 h 325"/>
                  <a:gd name="T32" fmla="*/ 2147483647 w 3845"/>
                  <a:gd name="T33" fmla="*/ 2147483647 h 325"/>
                  <a:gd name="T34" fmla="*/ 2147483647 w 3845"/>
                  <a:gd name="T35" fmla="*/ 2147483647 h 325"/>
                  <a:gd name="T36" fmla="*/ 2147483647 w 3845"/>
                  <a:gd name="T37" fmla="*/ 2147483647 h 325"/>
                  <a:gd name="T38" fmla="*/ 2147483647 w 3845"/>
                  <a:gd name="T39" fmla="*/ 2147483647 h 325"/>
                  <a:gd name="T40" fmla="*/ 2147483647 w 3845"/>
                  <a:gd name="T41" fmla="*/ 2147483647 h 325"/>
                  <a:gd name="T42" fmla="*/ 2147483647 w 3845"/>
                  <a:gd name="T43" fmla="*/ 2147483647 h 325"/>
                  <a:gd name="T44" fmla="*/ 2147483647 w 3845"/>
                  <a:gd name="T45" fmla="*/ 2147483647 h 325"/>
                  <a:gd name="T46" fmla="*/ 2147483647 w 3845"/>
                  <a:gd name="T47" fmla="*/ 2147483647 h 325"/>
                  <a:gd name="T48" fmla="*/ 2147483647 w 3845"/>
                  <a:gd name="T49" fmla="*/ 2147483647 h 325"/>
                  <a:gd name="T50" fmla="*/ 2147483647 w 3845"/>
                  <a:gd name="T51" fmla="*/ 2147483647 h 325"/>
                  <a:gd name="T52" fmla="*/ 2147483647 w 3845"/>
                  <a:gd name="T53" fmla="*/ 2147483647 h 325"/>
                  <a:gd name="T54" fmla="*/ 2147483647 w 3845"/>
                  <a:gd name="T55" fmla="*/ 2147483647 h 325"/>
                  <a:gd name="T56" fmla="*/ 2147483647 w 3845"/>
                  <a:gd name="T57" fmla="*/ 2147483647 h 325"/>
                  <a:gd name="T58" fmla="*/ 2147483647 w 3845"/>
                  <a:gd name="T59" fmla="*/ 2147483647 h 325"/>
                  <a:gd name="T60" fmla="*/ 2147483647 w 3845"/>
                  <a:gd name="T61" fmla="*/ 2147483647 h 325"/>
                  <a:gd name="T62" fmla="*/ 2147483647 w 3845"/>
                  <a:gd name="T63" fmla="*/ 2147483647 h 325"/>
                  <a:gd name="T64" fmla="*/ 2147483647 w 3845"/>
                  <a:gd name="T65" fmla="*/ 2147483647 h 325"/>
                  <a:gd name="T66" fmla="*/ 2147483647 w 3845"/>
                  <a:gd name="T67" fmla="*/ 2147483647 h 325"/>
                  <a:gd name="T68" fmla="*/ 2147483647 w 3845"/>
                  <a:gd name="T69" fmla="*/ 2147483647 h 325"/>
                  <a:gd name="T70" fmla="*/ 2147483647 w 3845"/>
                  <a:gd name="T71" fmla="*/ 2147483647 h 325"/>
                  <a:gd name="T72" fmla="*/ 2147483647 w 3845"/>
                  <a:gd name="T73" fmla="*/ 2147483647 h 325"/>
                  <a:gd name="T74" fmla="*/ 2147483647 w 3845"/>
                  <a:gd name="T75" fmla="*/ 2147483647 h 325"/>
                  <a:gd name="T76" fmla="*/ 2147483647 w 3845"/>
                  <a:gd name="T77" fmla="*/ 2147483647 h 325"/>
                  <a:gd name="T78" fmla="*/ 2147483647 w 3845"/>
                  <a:gd name="T79" fmla="*/ 2147483647 h 325"/>
                  <a:gd name="T80" fmla="*/ 2147483647 w 3845"/>
                  <a:gd name="T81" fmla="*/ 2147483647 h 325"/>
                  <a:gd name="T82" fmla="*/ 2147483647 w 3845"/>
                  <a:gd name="T83" fmla="*/ 2147483647 h 325"/>
                  <a:gd name="T84" fmla="*/ 2147483647 w 3845"/>
                  <a:gd name="T85" fmla="*/ 2147483647 h 325"/>
                  <a:gd name="T86" fmla="*/ 2147483647 w 3845"/>
                  <a:gd name="T87" fmla="*/ 2147483647 h 325"/>
                  <a:gd name="T88" fmla="*/ 2147483647 w 3845"/>
                  <a:gd name="T89" fmla="*/ 2147483647 h 325"/>
                  <a:gd name="T90" fmla="*/ 2147483647 w 3845"/>
                  <a:gd name="T91" fmla="*/ 2147483647 h 325"/>
                  <a:gd name="T92" fmla="*/ 2147483647 w 3845"/>
                  <a:gd name="T93" fmla="*/ 2147483647 h 325"/>
                  <a:gd name="T94" fmla="*/ 2147483647 w 3845"/>
                  <a:gd name="T95" fmla="*/ 2147483647 h 325"/>
                  <a:gd name="T96" fmla="*/ 2147483647 w 3845"/>
                  <a:gd name="T97" fmla="*/ 2147483647 h 325"/>
                  <a:gd name="T98" fmla="*/ 2147483647 w 3845"/>
                  <a:gd name="T99" fmla="*/ 2147483647 h 325"/>
                  <a:gd name="T100" fmla="*/ 2147483647 w 3845"/>
                  <a:gd name="T101" fmla="*/ 2147483647 h 325"/>
                  <a:gd name="T102" fmla="*/ 2147483647 w 3845"/>
                  <a:gd name="T103" fmla="*/ 2147483647 h 325"/>
                  <a:gd name="T104" fmla="*/ 2147483647 w 3845"/>
                  <a:gd name="T105" fmla="*/ 2147483647 h 325"/>
                  <a:gd name="T106" fmla="*/ 2147483647 w 3845"/>
                  <a:gd name="T107" fmla="*/ 2147483647 h 325"/>
                  <a:gd name="T108" fmla="*/ 2147483647 w 3845"/>
                  <a:gd name="T109" fmla="*/ 2147483647 h 325"/>
                  <a:gd name="T110" fmla="*/ 2147483647 w 3845"/>
                  <a:gd name="T111" fmla="*/ 2147483647 h 325"/>
                  <a:gd name="T112" fmla="*/ 2147483647 w 3845"/>
                  <a:gd name="T113" fmla="*/ 2147483647 h 325"/>
                  <a:gd name="T114" fmla="*/ 2147483647 w 3845"/>
                  <a:gd name="T115" fmla="*/ 2147483647 h 325"/>
                  <a:gd name="T116" fmla="*/ 2147483647 w 3845"/>
                  <a:gd name="T117" fmla="*/ 2147483647 h 3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45"/>
                  <a:gd name="T178" fmla="*/ 0 h 325"/>
                  <a:gd name="T179" fmla="*/ 3845 w 3845"/>
                  <a:gd name="T180" fmla="*/ 325 h 3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45" h="325">
                    <a:moveTo>
                      <a:pt x="454" y="0"/>
                    </a:moveTo>
                    <a:lnTo>
                      <a:pt x="551" y="0"/>
                    </a:lnTo>
                    <a:lnTo>
                      <a:pt x="557" y="2"/>
                    </a:lnTo>
                    <a:lnTo>
                      <a:pt x="576" y="6"/>
                    </a:lnTo>
                    <a:lnTo>
                      <a:pt x="579" y="6"/>
                    </a:lnTo>
                    <a:lnTo>
                      <a:pt x="628" y="10"/>
                    </a:lnTo>
                    <a:lnTo>
                      <a:pt x="632" y="12"/>
                    </a:lnTo>
                    <a:lnTo>
                      <a:pt x="670" y="21"/>
                    </a:lnTo>
                    <a:lnTo>
                      <a:pt x="671" y="21"/>
                    </a:lnTo>
                    <a:lnTo>
                      <a:pt x="745" y="43"/>
                    </a:lnTo>
                    <a:lnTo>
                      <a:pt x="833" y="70"/>
                    </a:lnTo>
                    <a:lnTo>
                      <a:pt x="837" y="72"/>
                    </a:lnTo>
                    <a:lnTo>
                      <a:pt x="1141" y="212"/>
                    </a:lnTo>
                    <a:lnTo>
                      <a:pt x="1229" y="240"/>
                    </a:lnTo>
                    <a:lnTo>
                      <a:pt x="1302" y="263"/>
                    </a:lnTo>
                    <a:lnTo>
                      <a:pt x="1358" y="272"/>
                    </a:lnTo>
                    <a:lnTo>
                      <a:pt x="1358" y="271"/>
                    </a:lnTo>
                    <a:lnTo>
                      <a:pt x="1383" y="272"/>
                    </a:lnTo>
                    <a:lnTo>
                      <a:pt x="1394" y="276"/>
                    </a:lnTo>
                    <a:lnTo>
                      <a:pt x="1505" y="276"/>
                    </a:lnTo>
                    <a:lnTo>
                      <a:pt x="1505" y="278"/>
                    </a:lnTo>
                    <a:lnTo>
                      <a:pt x="1533" y="274"/>
                    </a:lnTo>
                    <a:lnTo>
                      <a:pt x="1570" y="269"/>
                    </a:lnTo>
                    <a:lnTo>
                      <a:pt x="1598" y="263"/>
                    </a:lnTo>
                    <a:lnTo>
                      <a:pt x="1683" y="240"/>
                    </a:lnTo>
                    <a:lnTo>
                      <a:pt x="1756" y="212"/>
                    </a:lnTo>
                    <a:lnTo>
                      <a:pt x="1929" y="141"/>
                    </a:lnTo>
                    <a:lnTo>
                      <a:pt x="2085" y="70"/>
                    </a:lnTo>
                    <a:lnTo>
                      <a:pt x="2086" y="70"/>
                    </a:lnTo>
                    <a:lnTo>
                      <a:pt x="2160" y="43"/>
                    </a:lnTo>
                    <a:lnTo>
                      <a:pt x="2197" y="30"/>
                    </a:lnTo>
                    <a:lnTo>
                      <a:pt x="2201" y="30"/>
                    </a:lnTo>
                    <a:lnTo>
                      <a:pt x="2246" y="21"/>
                    </a:lnTo>
                    <a:lnTo>
                      <a:pt x="2263" y="13"/>
                    </a:lnTo>
                    <a:lnTo>
                      <a:pt x="2263" y="12"/>
                    </a:lnTo>
                    <a:lnTo>
                      <a:pt x="2270" y="12"/>
                    </a:lnTo>
                    <a:lnTo>
                      <a:pt x="2302" y="8"/>
                    </a:lnTo>
                    <a:lnTo>
                      <a:pt x="2304" y="6"/>
                    </a:lnTo>
                    <a:lnTo>
                      <a:pt x="2321" y="6"/>
                    </a:lnTo>
                    <a:lnTo>
                      <a:pt x="2334" y="4"/>
                    </a:lnTo>
                    <a:lnTo>
                      <a:pt x="2338" y="2"/>
                    </a:lnTo>
                    <a:lnTo>
                      <a:pt x="2347" y="0"/>
                    </a:lnTo>
                    <a:lnTo>
                      <a:pt x="2447" y="0"/>
                    </a:lnTo>
                    <a:lnTo>
                      <a:pt x="2452" y="2"/>
                    </a:lnTo>
                    <a:lnTo>
                      <a:pt x="2471" y="6"/>
                    </a:lnTo>
                    <a:lnTo>
                      <a:pt x="2479" y="8"/>
                    </a:lnTo>
                    <a:lnTo>
                      <a:pt x="2479" y="6"/>
                    </a:lnTo>
                    <a:lnTo>
                      <a:pt x="2522" y="10"/>
                    </a:lnTo>
                    <a:lnTo>
                      <a:pt x="2526" y="12"/>
                    </a:lnTo>
                    <a:lnTo>
                      <a:pt x="2563" y="21"/>
                    </a:lnTo>
                    <a:lnTo>
                      <a:pt x="2565" y="21"/>
                    </a:lnTo>
                    <a:lnTo>
                      <a:pt x="2646" y="43"/>
                    </a:lnTo>
                    <a:lnTo>
                      <a:pt x="2732" y="70"/>
                    </a:lnTo>
                    <a:lnTo>
                      <a:pt x="2736" y="70"/>
                    </a:lnTo>
                    <a:lnTo>
                      <a:pt x="2891" y="141"/>
                    </a:lnTo>
                    <a:lnTo>
                      <a:pt x="2891" y="143"/>
                    </a:lnTo>
                    <a:lnTo>
                      <a:pt x="3036" y="212"/>
                    </a:lnTo>
                    <a:lnTo>
                      <a:pt x="3122" y="240"/>
                    </a:lnTo>
                    <a:lnTo>
                      <a:pt x="3169" y="252"/>
                    </a:lnTo>
                    <a:lnTo>
                      <a:pt x="3173" y="252"/>
                    </a:lnTo>
                    <a:lnTo>
                      <a:pt x="3205" y="263"/>
                    </a:lnTo>
                    <a:lnTo>
                      <a:pt x="3237" y="269"/>
                    </a:lnTo>
                    <a:lnTo>
                      <a:pt x="3261" y="272"/>
                    </a:lnTo>
                    <a:lnTo>
                      <a:pt x="3261" y="271"/>
                    </a:lnTo>
                    <a:lnTo>
                      <a:pt x="3280" y="272"/>
                    </a:lnTo>
                    <a:lnTo>
                      <a:pt x="3284" y="274"/>
                    </a:lnTo>
                    <a:lnTo>
                      <a:pt x="3289" y="276"/>
                    </a:lnTo>
                    <a:lnTo>
                      <a:pt x="3419" y="276"/>
                    </a:lnTo>
                    <a:lnTo>
                      <a:pt x="3421" y="274"/>
                    </a:lnTo>
                    <a:lnTo>
                      <a:pt x="3428" y="274"/>
                    </a:lnTo>
                    <a:lnTo>
                      <a:pt x="3473" y="269"/>
                    </a:lnTo>
                    <a:lnTo>
                      <a:pt x="3507" y="263"/>
                    </a:lnTo>
                    <a:lnTo>
                      <a:pt x="3590" y="240"/>
                    </a:lnTo>
                    <a:lnTo>
                      <a:pt x="3663" y="212"/>
                    </a:lnTo>
                    <a:lnTo>
                      <a:pt x="3824" y="141"/>
                    </a:lnTo>
                    <a:lnTo>
                      <a:pt x="3845" y="186"/>
                    </a:lnTo>
                    <a:lnTo>
                      <a:pt x="3683" y="257"/>
                    </a:lnTo>
                    <a:lnTo>
                      <a:pt x="3682" y="257"/>
                    </a:lnTo>
                    <a:lnTo>
                      <a:pt x="3606" y="286"/>
                    </a:lnTo>
                    <a:lnTo>
                      <a:pt x="3605" y="287"/>
                    </a:lnTo>
                    <a:lnTo>
                      <a:pt x="3520" y="310"/>
                    </a:lnTo>
                    <a:lnTo>
                      <a:pt x="3516" y="310"/>
                    </a:lnTo>
                    <a:lnTo>
                      <a:pt x="3481" y="316"/>
                    </a:lnTo>
                    <a:lnTo>
                      <a:pt x="3438" y="321"/>
                    </a:lnTo>
                    <a:lnTo>
                      <a:pt x="3434" y="323"/>
                    </a:lnTo>
                    <a:lnTo>
                      <a:pt x="3424" y="325"/>
                    </a:lnTo>
                    <a:lnTo>
                      <a:pt x="3287" y="325"/>
                    </a:lnTo>
                    <a:lnTo>
                      <a:pt x="3280" y="323"/>
                    </a:lnTo>
                    <a:lnTo>
                      <a:pt x="3274" y="321"/>
                    </a:lnTo>
                    <a:lnTo>
                      <a:pt x="3256" y="319"/>
                    </a:lnTo>
                    <a:lnTo>
                      <a:pt x="3254" y="319"/>
                    </a:lnTo>
                    <a:lnTo>
                      <a:pt x="3229" y="316"/>
                    </a:lnTo>
                    <a:lnTo>
                      <a:pt x="3192" y="310"/>
                    </a:lnTo>
                    <a:lnTo>
                      <a:pt x="3188" y="308"/>
                    </a:lnTo>
                    <a:lnTo>
                      <a:pt x="3158" y="297"/>
                    </a:lnTo>
                    <a:lnTo>
                      <a:pt x="3158" y="299"/>
                    </a:lnTo>
                    <a:lnTo>
                      <a:pt x="3109" y="287"/>
                    </a:lnTo>
                    <a:lnTo>
                      <a:pt x="3107" y="286"/>
                    </a:lnTo>
                    <a:lnTo>
                      <a:pt x="3021" y="257"/>
                    </a:lnTo>
                    <a:lnTo>
                      <a:pt x="3019" y="257"/>
                    </a:lnTo>
                    <a:lnTo>
                      <a:pt x="2871" y="186"/>
                    </a:lnTo>
                    <a:lnTo>
                      <a:pt x="2717" y="117"/>
                    </a:lnTo>
                    <a:lnTo>
                      <a:pt x="2631" y="90"/>
                    </a:lnTo>
                    <a:lnTo>
                      <a:pt x="2552" y="68"/>
                    </a:lnTo>
                    <a:lnTo>
                      <a:pt x="2514" y="58"/>
                    </a:lnTo>
                    <a:lnTo>
                      <a:pt x="2475" y="55"/>
                    </a:lnTo>
                    <a:lnTo>
                      <a:pt x="2473" y="55"/>
                    </a:lnTo>
                    <a:lnTo>
                      <a:pt x="2462" y="53"/>
                    </a:lnTo>
                    <a:lnTo>
                      <a:pt x="2443" y="49"/>
                    </a:lnTo>
                    <a:lnTo>
                      <a:pt x="2358" y="49"/>
                    </a:lnTo>
                    <a:lnTo>
                      <a:pt x="2357" y="51"/>
                    </a:lnTo>
                    <a:lnTo>
                      <a:pt x="2349" y="53"/>
                    </a:lnTo>
                    <a:lnTo>
                      <a:pt x="2325" y="55"/>
                    </a:lnTo>
                    <a:lnTo>
                      <a:pt x="2308" y="55"/>
                    </a:lnTo>
                    <a:lnTo>
                      <a:pt x="2282" y="58"/>
                    </a:lnTo>
                    <a:lnTo>
                      <a:pt x="2265" y="66"/>
                    </a:lnTo>
                    <a:lnTo>
                      <a:pt x="2263" y="66"/>
                    </a:lnTo>
                    <a:lnTo>
                      <a:pt x="2259" y="68"/>
                    </a:lnTo>
                    <a:lnTo>
                      <a:pt x="2210" y="77"/>
                    </a:lnTo>
                    <a:lnTo>
                      <a:pt x="2176" y="89"/>
                    </a:lnTo>
                    <a:lnTo>
                      <a:pt x="2105" y="115"/>
                    </a:lnTo>
                    <a:lnTo>
                      <a:pt x="1949" y="186"/>
                    </a:lnTo>
                    <a:lnTo>
                      <a:pt x="1948" y="186"/>
                    </a:lnTo>
                    <a:lnTo>
                      <a:pt x="1775" y="257"/>
                    </a:lnTo>
                    <a:lnTo>
                      <a:pt x="1700" y="286"/>
                    </a:lnTo>
                    <a:lnTo>
                      <a:pt x="1698" y="287"/>
                    </a:lnTo>
                    <a:lnTo>
                      <a:pt x="1612" y="310"/>
                    </a:lnTo>
                    <a:lnTo>
                      <a:pt x="1610" y="310"/>
                    </a:lnTo>
                    <a:lnTo>
                      <a:pt x="1580" y="316"/>
                    </a:lnTo>
                    <a:lnTo>
                      <a:pt x="1578" y="316"/>
                    </a:lnTo>
                    <a:lnTo>
                      <a:pt x="1540" y="321"/>
                    </a:lnTo>
                    <a:lnTo>
                      <a:pt x="1508" y="325"/>
                    </a:lnTo>
                    <a:lnTo>
                      <a:pt x="1388" y="325"/>
                    </a:lnTo>
                    <a:lnTo>
                      <a:pt x="1375" y="321"/>
                    </a:lnTo>
                    <a:lnTo>
                      <a:pt x="1355" y="319"/>
                    </a:lnTo>
                    <a:lnTo>
                      <a:pt x="1353" y="319"/>
                    </a:lnTo>
                    <a:lnTo>
                      <a:pt x="1328" y="316"/>
                    </a:lnTo>
                    <a:lnTo>
                      <a:pt x="1291" y="310"/>
                    </a:lnTo>
                    <a:lnTo>
                      <a:pt x="1287" y="310"/>
                    </a:lnTo>
                    <a:lnTo>
                      <a:pt x="1214" y="287"/>
                    </a:lnTo>
                    <a:lnTo>
                      <a:pt x="1214" y="286"/>
                    </a:lnTo>
                    <a:lnTo>
                      <a:pt x="1126" y="257"/>
                    </a:lnTo>
                    <a:lnTo>
                      <a:pt x="1124" y="257"/>
                    </a:lnTo>
                    <a:lnTo>
                      <a:pt x="818" y="117"/>
                    </a:lnTo>
                    <a:lnTo>
                      <a:pt x="730" y="90"/>
                    </a:lnTo>
                    <a:lnTo>
                      <a:pt x="656" y="68"/>
                    </a:lnTo>
                    <a:lnTo>
                      <a:pt x="621" y="58"/>
                    </a:lnTo>
                    <a:lnTo>
                      <a:pt x="576" y="55"/>
                    </a:lnTo>
                    <a:lnTo>
                      <a:pt x="572" y="55"/>
                    </a:lnTo>
                    <a:lnTo>
                      <a:pt x="564" y="53"/>
                    </a:lnTo>
                    <a:lnTo>
                      <a:pt x="548" y="49"/>
                    </a:lnTo>
                    <a:lnTo>
                      <a:pt x="459" y="49"/>
                    </a:lnTo>
                    <a:lnTo>
                      <a:pt x="441" y="53"/>
                    </a:lnTo>
                    <a:lnTo>
                      <a:pt x="439" y="53"/>
                    </a:lnTo>
                    <a:lnTo>
                      <a:pt x="426" y="55"/>
                    </a:lnTo>
                    <a:lnTo>
                      <a:pt x="424" y="55"/>
                    </a:lnTo>
                    <a:lnTo>
                      <a:pt x="384" y="58"/>
                    </a:lnTo>
                    <a:lnTo>
                      <a:pt x="349" y="68"/>
                    </a:lnTo>
                    <a:lnTo>
                      <a:pt x="319" y="77"/>
                    </a:lnTo>
                    <a:lnTo>
                      <a:pt x="317" y="77"/>
                    </a:lnTo>
                    <a:lnTo>
                      <a:pt x="268" y="90"/>
                    </a:lnTo>
                    <a:lnTo>
                      <a:pt x="182" y="117"/>
                    </a:lnTo>
                    <a:lnTo>
                      <a:pt x="20" y="190"/>
                    </a:lnTo>
                    <a:lnTo>
                      <a:pt x="0" y="145"/>
                    </a:lnTo>
                    <a:lnTo>
                      <a:pt x="165" y="70"/>
                    </a:lnTo>
                    <a:lnTo>
                      <a:pt x="167" y="70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304" y="30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73" y="12"/>
                    </a:lnTo>
                    <a:lnTo>
                      <a:pt x="377" y="10"/>
                    </a:lnTo>
                    <a:lnTo>
                      <a:pt x="420" y="6"/>
                    </a:lnTo>
                    <a:lnTo>
                      <a:pt x="420" y="8"/>
                    </a:lnTo>
                    <a:lnTo>
                      <a:pt x="431" y="6"/>
                    </a:lnTo>
                    <a:lnTo>
                      <a:pt x="450" y="2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1812"/>
              <p:cNvSpPr>
                <a:spLocks/>
              </p:cNvSpPr>
              <p:nvPr/>
            </p:nvSpPr>
            <p:spPr bwMode="auto">
              <a:xfrm>
                <a:off x="1327163" y="4976361"/>
                <a:ext cx="3043414" cy="258524"/>
              </a:xfrm>
              <a:custGeom>
                <a:avLst/>
                <a:gdLst>
                  <a:gd name="T0" fmla="*/ 2147483647 w 3834"/>
                  <a:gd name="T1" fmla="*/ 2147483647 h 325"/>
                  <a:gd name="T2" fmla="*/ 2147483647 w 3834"/>
                  <a:gd name="T3" fmla="*/ 2147483647 h 325"/>
                  <a:gd name="T4" fmla="*/ 2147483647 w 3834"/>
                  <a:gd name="T5" fmla="*/ 2147483647 h 325"/>
                  <a:gd name="T6" fmla="*/ 2147483647 w 3834"/>
                  <a:gd name="T7" fmla="*/ 2147483647 h 325"/>
                  <a:gd name="T8" fmla="*/ 2147483647 w 3834"/>
                  <a:gd name="T9" fmla="*/ 2147483647 h 325"/>
                  <a:gd name="T10" fmla="*/ 2147483647 w 3834"/>
                  <a:gd name="T11" fmla="*/ 2147483647 h 325"/>
                  <a:gd name="T12" fmla="*/ 2147483647 w 3834"/>
                  <a:gd name="T13" fmla="*/ 2147483647 h 325"/>
                  <a:gd name="T14" fmla="*/ 2147483647 w 3834"/>
                  <a:gd name="T15" fmla="*/ 2147483647 h 325"/>
                  <a:gd name="T16" fmla="*/ 2147483647 w 3834"/>
                  <a:gd name="T17" fmla="*/ 2147483647 h 325"/>
                  <a:gd name="T18" fmla="*/ 2147483647 w 3834"/>
                  <a:gd name="T19" fmla="*/ 2147483647 h 325"/>
                  <a:gd name="T20" fmla="*/ 2147483647 w 3834"/>
                  <a:gd name="T21" fmla="*/ 2147483647 h 325"/>
                  <a:gd name="T22" fmla="*/ 2147483647 w 3834"/>
                  <a:gd name="T23" fmla="*/ 0 h 325"/>
                  <a:gd name="T24" fmla="*/ 2147483647 w 3834"/>
                  <a:gd name="T25" fmla="*/ 2147483647 h 325"/>
                  <a:gd name="T26" fmla="*/ 2147483647 w 3834"/>
                  <a:gd name="T27" fmla="*/ 2147483647 h 325"/>
                  <a:gd name="T28" fmla="*/ 2147483647 w 3834"/>
                  <a:gd name="T29" fmla="*/ 2147483647 h 325"/>
                  <a:gd name="T30" fmla="*/ 2147483647 w 3834"/>
                  <a:gd name="T31" fmla="*/ 2147483647 h 325"/>
                  <a:gd name="T32" fmla="*/ 2147483647 w 3834"/>
                  <a:gd name="T33" fmla="*/ 2147483647 h 325"/>
                  <a:gd name="T34" fmla="*/ 2147483647 w 3834"/>
                  <a:gd name="T35" fmla="*/ 2147483647 h 325"/>
                  <a:gd name="T36" fmla="*/ 2147483647 w 3834"/>
                  <a:gd name="T37" fmla="*/ 2147483647 h 325"/>
                  <a:gd name="T38" fmla="*/ 2147483647 w 3834"/>
                  <a:gd name="T39" fmla="*/ 2147483647 h 325"/>
                  <a:gd name="T40" fmla="*/ 2147483647 w 3834"/>
                  <a:gd name="T41" fmla="*/ 2147483647 h 325"/>
                  <a:gd name="T42" fmla="*/ 2147483647 w 3834"/>
                  <a:gd name="T43" fmla="*/ 2147483647 h 325"/>
                  <a:gd name="T44" fmla="*/ 2147483647 w 3834"/>
                  <a:gd name="T45" fmla="*/ 2147483647 h 325"/>
                  <a:gd name="T46" fmla="*/ 2147483647 w 3834"/>
                  <a:gd name="T47" fmla="*/ 2147483647 h 325"/>
                  <a:gd name="T48" fmla="*/ 2147483647 w 3834"/>
                  <a:gd name="T49" fmla="*/ 2147483647 h 325"/>
                  <a:gd name="T50" fmla="*/ 2147483647 w 3834"/>
                  <a:gd name="T51" fmla="*/ 2147483647 h 325"/>
                  <a:gd name="T52" fmla="*/ 2147483647 w 3834"/>
                  <a:gd name="T53" fmla="*/ 2147483647 h 325"/>
                  <a:gd name="T54" fmla="*/ 2147483647 w 3834"/>
                  <a:gd name="T55" fmla="*/ 2147483647 h 325"/>
                  <a:gd name="T56" fmla="*/ 2147483647 w 3834"/>
                  <a:gd name="T57" fmla="*/ 2147483647 h 325"/>
                  <a:gd name="T58" fmla="*/ 2147483647 w 3834"/>
                  <a:gd name="T59" fmla="*/ 2147483647 h 325"/>
                  <a:gd name="T60" fmla="*/ 2147483647 w 3834"/>
                  <a:gd name="T61" fmla="*/ 2147483647 h 325"/>
                  <a:gd name="T62" fmla="*/ 2147483647 w 3834"/>
                  <a:gd name="T63" fmla="*/ 2147483647 h 325"/>
                  <a:gd name="T64" fmla="*/ 2147483647 w 3834"/>
                  <a:gd name="T65" fmla="*/ 2147483647 h 325"/>
                  <a:gd name="T66" fmla="*/ 2147483647 w 3834"/>
                  <a:gd name="T67" fmla="*/ 2147483647 h 325"/>
                  <a:gd name="T68" fmla="*/ 2147483647 w 3834"/>
                  <a:gd name="T69" fmla="*/ 2147483647 h 325"/>
                  <a:gd name="T70" fmla="*/ 2147483647 w 3834"/>
                  <a:gd name="T71" fmla="*/ 2147483647 h 325"/>
                  <a:gd name="T72" fmla="*/ 2147483647 w 3834"/>
                  <a:gd name="T73" fmla="*/ 2147483647 h 325"/>
                  <a:gd name="T74" fmla="*/ 2147483647 w 3834"/>
                  <a:gd name="T75" fmla="*/ 2147483647 h 325"/>
                  <a:gd name="T76" fmla="*/ 2147483647 w 3834"/>
                  <a:gd name="T77" fmla="*/ 2147483647 h 325"/>
                  <a:gd name="T78" fmla="*/ 2147483647 w 3834"/>
                  <a:gd name="T79" fmla="*/ 2147483647 h 325"/>
                  <a:gd name="T80" fmla="*/ 2147483647 w 3834"/>
                  <a:gd name="T81" fmla="*/ 2147483647 h 325"/>
                  <a:gd name="T82" fmla="*/ 2147483647 w 3834"/>
                  <a:gd name="T83" fmla="*/ 2147483647 h 325"/>
                  <a:gd name="T84" fmla="*/ 2147483647 w 3834"/>
                  <a:gd name="T85" fmla="*/ 2147483647 h 325"/>
                  <a:gd name="T86" fmla="*/ 2147483647 w 3834"/>
                  <a:gd name="T87" fmla="*/ 2147483647 h 325"/>
                  <a:gd name="T88" fmla="*/ 2147483647 w 3834"/>
                  <a:gd name="T89" fmla="*/ 2147483647 h 325"/>
                  <a:gd name="T90" fmla="*/ 2147483647 w 3834"/>
                  <a:gd name="T91" fmla="*/ 2147483647 h 325"/>
                  <a:gd name="T92" fmla="*/ 2147483647 w 3834"/>
                  <a:gd name="T93" fmla="*/ 2147483647 h 325"/>
                  <a:gd name="T94" fmla="*/ 2147483647 w 3834"/>
                  <a:gd name="T95" fmla="*/ 2147483647 h 325"/>
                  <a:gd name="T96" fmla="*/ 2147483647 w 3834"/>
                  <a:gd name="T97" fmla="*/ 2147483647 h 325"/>
                  <a:gd name="T98" fmla="*/ 2147483647 w 3834"/>
                  <a:gd name="T99" fmla="*/ 0 h 3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34"/>
                  <a:gd name="T151" fmla="*/ 0 h 325"/>
                  <a:gd name="T152" fmla="*/ 3834 w 3834"/>
                  <a:gd name="T153" fmla="*/ 325 h 3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34" h="325">
                    <a:moveTo>
                      <a:pt x="441" y="0"/>
                    </a:moveTo>
                    <a:lnTo>
                      <a:pt x="544" y="0"/>
                    </a:lnTo>
                    <a:lnTo>
                      <a:pt x="563" y="2"/>
                    </a:lnTo>
                    <a:lnTo>
                      <a:pt x="565" y="4"/>
                    </a:lnTo>
                    <a:lnTo>
                      <a:pt x="572" y="6"/>
                    </a:lnTo>
                    <a:lnTo>
                      <a:pt x="619" y="11"/>
                    </a:lnTo>
                    <a:lnTo>
                      <a:pt x="621" y="11"/>
                    </a:lnTo>
                    <a:lnTo>
                      <a:pt x="658" y="19"/>
                    </a:lnTo>
                    <a:lnTo>
                      <a:pt x="660" y="19"/>
                    </a:lnTo>
                    <a:lnTo>
                      <a:pt x="733" y="41"/>
                    </a:lnTo>
                    <a:lnTo>
                      <a:pt x="822" y="69"/>
                    </a:lnTo>
                    <a:lnTo>
                      <a:pt x="825" y="69"/>
                    </a:lnTo>
                    <a:lnTo>
                      <a:pt x="979" y="139"/>
                    </a:lnTo>
                    <a:lnTo>
                      <a:pt x="979" y="141"/>
                    </a:lnTo>
                    <a:lnTo>
                      <a:pt x="1129" y="210"/>
                    </a:lnTo>
                    <a:lnTo>
                      <a:pt x="1218" y="238"/>
                    </a:lnTo>
                    <a:lnTo>
                      <a:pt x="1291" y="261"/>
                    </a:lnTo>
                    <a:lnTo>
                      <a:pt x="1323" y="268"/>
                    </a:lnTo>
                    <a:lnTo>
                      <a:pt x="1323" y="267"/>
                    </a:lnTo>
                    <a:lnTo>
                      <a:pt x="1372" y="270"/>
                    </a:lnTo>
                    <a:lnTo>
                      <a:pt x="1383" y="274"/>
                    </a:lnTo>
                    <a:lnTo>
                      <a:pt x="1407" y="274"/>
                    </a:lnTo>
                    <a:lnTo>
                      <a:pt x="1417" y="276"/>
                    </a:lnTo>
                    <a:lnTo>
                      <a:pt x="1460" y="276"/>
                    </a:lnTo>
                    <a:lnTo>
                      <a:pt x="1469" y="274"/>
                    </a:lnTo>
                    <a:lnTo>
                      <a:pt x="1494" y="274"/>
                    </a:lnTo>
                    <a:lnTo>
                      <a:pt x="1494" y="276"/>
                    </a:lnTo>
                    <a:lnTo>
                      <a:pt x="1524" y="272"/>
                    </a:lnTo>
                    <a:lnTo>
                      <a:pt x="1524" y="270"/>
                    </a:lnTo>
                    <a:lnTo>
                      <a:pt x="1561" y="267"/>
                    </a:lnTo>
                    <a:lnTo>
                      <a:pt x="1587" y="261"/>
                    </a:lnTo>
                    <a:lnTo>
                      <a:pt x="1672" y="238"/>
                    </a:lnTo>
                    <a:lnTo>
                      <a:pt x="1745" y="210"/>
                    </a:lnTo>
                    <a:lnTo>
                      <a:pt x="1918" y="139"/>
                    </a:lnTo>
                    <a:lnTo>
                      <a:pt x="2073" y="69"/>
                    </a:lnTo>
                    <a:lnTo>
                      <a:pt x="2075" y="69"/>
                    </a:lnTo>
                    <a:lnTo>
                      <a:pt x="2148" y="41"/>
                    </a:lnTo>
                    <a:lnTo>
                      <a:pt x="2186" y="28"/>
                    </a:lnTo>
                    <a:lnTo>
                      <a:pt x="2190" y="28"/>
                    </a:lnTo>
                    <a:lnTo>
                      <a:pt x="2235" y="21"/>
                    </a:lnTo>
                    <a:lnTo>
                      <a:pt x="2235" y="19"/>
                    </a:lnTo>
                    <a:lnTo>
                      <a:pt x="2252" y="11"/>
                    </a:lnTo>
                    <a:lnTo>
                      <a:pt x="2257" y="11"/>
                    </a:lnTo>
                    <a:lnTo>
                      <a:pt x="2289" y="6"/>
                    </a:lnTo>
                    <a:lnTo>
                      <a:pt x="2293" y="4"/>
                    </a:lnTo>
                    <a:lnTo>
                      <a:pt x="2310" y="4"/>
                    </a:lnTo>
                    <a:lnTo>
                      <a:pt x="2327" y="2"/>
                    </a:lnTo>
                    <a:lnTo>
                      <a:pt x="2336" y="0"/>
                    </a:lnTo>
                    <a:lnTo>
                      <a:pt x="2439" y="0"/>
                    </a:lnTo>
                    <a:lnTo>
                      <a:pt x="2458" y="2"/>
                    </a:lnTo>
                    <a:lnTo>
                      <a:pt x="2458" y="4"/>
                    </a:lnTo>
                    <a:lnTo>
                      <a:pt x="2469" y="6"/>
                    </a:lnTo>
                    <a:lnTo>
                      <a:pt x="2513" y="11"/>
                    </a:lnTo>
                    <a:lnTo>
                      <a:pt x="2514" y="11"/>
                    </a:lnTo>
                    <a:lnTo>
                      <a:pt x="2552" y="19"/>
                    </a:lnTo>
                    <a:lnTo>
                      <a:pt x="2554" y="19"/>
                    </a:lnTo>
                    <a:lnTo>
                      <a:pt x="2634" y="41"/>
                    </a:lnTo>
                    <a:lnTo>
                      <a:pt x="2721" y="69"/>
                    </a:lnTo>
                    <a:lnTo>
                      <a:pt x="2725" y="69"/>
                    </a:lnTo>
                    <a:lnTo>
                      <a:pt x="2880" y="139"/>
                    </a:lnTo>
                    <a:lnTo>
                      <a:pt x="2880" y="141"/>
                    </a:lnTo>
                    <a:lnTo>
                      <a:pt x="3025" y="210"/>
                    </a:lnTo>
                    <a:lnTo>
                      <a:pt x="3111" y="238"/>
                    </a:lnTo>
                    <a:lnTo>
                      <a:pt x="3158" y="250"/>
                    </a:lnTo>
                    <a:lnTo>
                      <a:pt x="3162" y="250"/>
                    </a:lnTo>
                    <a:lnTo>
                      <a:pt x="3194" y="261"/>
                    </a:lnTo>
                    <a:lnTo>
                      <a:pt x="3224" y="268"/>
                    </a:lnTo>
                    <a:lnTo>
                      <a:pt x="3224" y="267"/>
                    </a:lnTo>
                    <a:lnTo>
                      <a:pt x="3248" y="268"/>
                    </a:lnTo>
                    <a:lnTo>
                      <a:pt x="3250" y="268"/>
                    </a:lnTo>
                    <a:lnTo>
                      <a:pt x="3269" y="270"/>
                    </a:lnTo>
                    <a:lnTo>
                      <a:pt x="3273" y="272"/>
                    </a:lnTo>
                    <a:lnTo>
                      <a:pt x="3278" y="274"/>
                    </a:lnTo>
                    <a:lnTo>
                      <a:pt x="3312" y="274"/>
                    </a:lnTo>
                    <a:lnTo>
                      <a:pt x="3331" y="276"/>
                    </a:lnTo>
                    <a:lnTo>
                      <a:pt x="3364" y="276"/>
                    </a:lnTo>
                    <a:lnTo>
                      <a:pt x="3364" y="278"/>
                    </a:lnTo>
                    <a:lnTo>
                      <a:pt x="3379" y="276"/>
                    </a:lnTo>
                    <a:lnTo>
                      <a:pt x="3381" y="274"/>
                    </a:lnTo>
                    <a:lnTo>
                      <a:pt x="3408" y="274"/>
                    </a:lnTo>
                    <a:lnTo>
                      <a:pt x="3410" y="272"/>
                    </a:lnTo>
                    <a:lnTo>
                      <a:pt x="3417" y="270"/>
                    </a:lnTo>
                    <a:lnTo>
                      <a:pt x="3464" y="267"/>
                    </a:lnTo>
                    <a:lnTo>
                      <a:pt x="3464" y="268"/>
                    </a:lnTo>
                    <a:lnTo>
                      <a:pt x="3498" y="261"/>
                    </a:lnTo>
                    <a:lnTo>
                      <a:pt x="3578" y="238"/>
                    </a:lnTo>
                    <a:lnTo>
                      <a:pt x="3652" y="210"/>
                    </a:lnTo>
                    <a:lnTo>
                      <a:pt x="3813" y="139"/>
                    </a:lnTo>
                    <a:lnTo>
                      <a:pt x="3834" y="184"/>
                    </a:lnTo>
                    <a:lnTo>
                      <a:pt x="3672" y="255"/>
                    </a:lnTo>
                    <a:lnTo>
                      <a:pt x="3670" y="255"/>
                    </a:lnTo>
                    <a:lnTo>
                      <a:pt x="3595" y="283"/>
                    </a:lnTo>
                    <a:lnTo>
                      <a:pt x="3593" y="285"/>
                    </a:lnTo>
                    <a:lnTo>
                      <a:pt x="3511" y="308"/>
                    </a:lnTo>
                    <a:lnTo>
                      <a:pt x="3509" y="308"/>
                    </a:lnTo>
                    <a:lnTo>
                      <a:pt x="3471" y="315"/>
                    </a:lnTo>
                    <a:lnTo>
                      <a:pt x="3468" y="315"/>
                    </a:lnTo>
                    <a:lnTo>
                      <a:pt x="3426" y="319"/>
                    </a:lnTo>
                    <a:lnTo>
                      <a:pt x="3423" y="321"/>
                    </a:lnTo>
                    <a:lnTo>
                      <a:pt x="3413" y="323"/>
                    </a:lnTo>
                    <a:lnTo>
                      <a:pt x="3385" y="323"/>
                    </a:lnTo>
                    <a:lnTo>
                      <a:pt x="3368" y="325"/>
                    </a:lnTo>
                    <a:lnTo>
                      <a:pt x="3325" y="325"/>
                    </a:lnTo>
                    <a:lnTo>
                      <a:pt x="3306" y="323"/>
                    </a:lnTo>
                    <a:lnTo>
                      <a:pt x="3276" y="323"/>
                    </a:lnTo>
                    <a:lnTo>
                      <a:pt x="3269" y="321"/>
                    </a:lnTo>
                    <a:lnTo>
                      <a:pt x="3263" y="319"/>
                    </a:lnTo>
                    <a:lnTo>
                      <a:pt x="3244" y="317"/>
                    </a:lnTo>
                    <a:lnTo>
                      <a:pt x="3220" y="315"/>
                    </a:lnTo>
                    <a:lnTo>
                      <a:pt x="3218" y="315"/>
                    </a:lnTo>
                    <a:lnTo>
                      <a:pt x="3181" y="308"/>
                    </a:lnTo>
                    <a:lnTo>
                      <a:pt x="3177" y="306"/>
                    </a:lnTo>
                    <a:lnTo>
                      <a:pt x="3147" y="295"/>
                    </a:lnTo>
                    <a:lnTo>
                      <a:pt x="3147" y="297"/>
                    </a:lnTo>
                    <a:lnTo>
                      <a:pt x="3098" y="285"/>
                    </a:lnTo>
                    <a:lnTo>
                      <a:pt x="3096" y="283"/>
                    </a:lnTo>
                    <a:lnTo>
                      <a:pt x="3010" y="255"/>
                    </a:lnTo>
                    <a:lnTo>
                      <a:pt x="3008" y="255"/>
                    </a:lnTo>
                    <a:lnTo>
                      <a:pt x="2860" y="184"/>
                    </a:lnTo>
                    <a:lnTo>
                      <a:pt x="2704" y="115"/>
                    </a:lnTo>
                    <a:lnTo>
                      <a:pt x="2621" y="86"/>
                    </a:lnTo>
                    <a:lnTo>
                      <a:pt x="2621" y="88"/>
                    </a:lnTo>
                    <a:lnTo>
                      <a:pt x="2541" y="66"/>
                    </a:lnTo>
                    <a:lnTo>
                      <a:pt x="2505" y="58"/>
                    </a:lnTo>
                    <a:lnTo>
                      <a:pt x="2464" y="53"/>
                    </a:lnTo>
                    <a:lnTo>
                      <a:pt x="2462" y="53"/>
                    </a:lnTo>
                    <a:lnTo>
                      <a:pt x="2451" y="51"/>
                    </a:lnTo>
                    <a:lnTo>
                      <a:pt x="2434" y="49"/>
                    </a:lnTo>
                    <a:lnTo>
                      <a:pt x="2345" y="49"/>
                    </a:lnTo>
                    <a:lnTo>
                      <a:pt x="2338" y="51"/>
                    </a:lnTo>
                    <a:lnTo>
                      <a:pt x="2314" y="53"/>
                    </a:lnTo>
                    <a:lnTo>
                      <a:pt x="2297" y="53"/>
                    </a:lnTo>
                    <a:lnTo>
                      <a:pt x="2270" y="56"/>
                    </a:lnTo>
                    <a:lnTo>
                      <a:pt x="2255" y="64"/>
                    </a:lnTo>
                    <a:lnTo>
                      <a:pt x="2254" y="64"/>
                    </a:lnTo>
                    <a:lnTo>
                      <a:pt x="2250" y="66"/>
                    </a:lnTo>
                    <a:lnTo>
                      <a:pt x="2199" y="75"/>
                    </a:lnTo>
                    <a:lnTo>
                      <a:pt x="2165" y="86"/>
                    </a:lnTo>
                    <a:lnTo>
                      <a:pt x="2094" y="115"/>
                    </a:lnTo>
                    <a:lnTo>
                      <a:pt x="1938" y="184"/>
                    </a:lnTo>
                    <a:lnTo>
                      <a:pt x="1936" y="184"/>
                    </a:lnTo>
                    <a:lnTo>
                      <a:pt x="1764" y="255"/>
                    </a:lnTo>
                    <a:lnTo>
                      <a:pt x="1689" y="283"/>
                    </a:lnTo>
                    <a:lnTo>
                      <a:pt x="1687" y="285"/>
                    </a:lnTo>
                    <a:lnTo>
                      <a:pt x="1600" y="308"/>
                    </a:lnTo>
                    <a:lnTo>
                      <a:pt x="1599" y="308"/>
                    </a:lnTo>
                    <a:lnTo>
                      <a:pt x="1569" y="315"/>
                    </a:lnTo>
                    <a:lnTo>
                      <a:pt x="1565" y="315"/>
                    </a:lnTo>
                    <a:lnTo>
                      <a:pt x="1529" y="319"/>
                    </a:lnTo>
                    <a:lnTo>
                      <a:pt x="1497" y="323"/>
                    </a:lnTo>
                    <a:lnTo>
                      <a:pt x="1478" y="323"/>
                    </a:lnTo>
                    <a:lnTo>
                      <a:pt x="1469" y="325"/>
                    </a:lnTo>
                    <a:lnTo>
                      <a:pt x="1407" y="325"/>
                    </a:lnTo>
                    <a:lnTo>
                      <a:pt x="1398" y="323"/>
                    </a:lnTo>
                    <a:lnTo>
                      <a:pt x="1377" y="323"/>
                    </a:lnTo>
                    <a:lnTo>
                      <a:pt x="1364" y="319"/>
                    </a:lnTo>
                    <a:lnTo>
                      <a:pt x="1319" y="315"/>
                    </a:lnTo>
                    <a:lnTo>
                      <a:pt x="1317" y="315"/>
                    </a:lnTo>
                    <a:lnTo>
                      <a:pt x="1280" y="308"/>
                    </a:lnTo>
                    <a:lnTo>
                      <a:pt x="1276" y="308"/>
                    </a:lnTo>
                    <a:lnTo>
                      <a:pt x="1203" y="285"/>
                    </a:lnTo>
                    <a:lnTo>
                      <a:pt x="1203" y="283"/>
                    </a:lnTo>
                    <a:lnTo>
                      <a:pt x="1114" y="255"/>
                    </a:lnTo>
                    <a:lnTo>
                      <a:pt x="1113" y="255"/>
                    </a:lnTo>
                    <a:lnTo>
                      <a:pt x="959" y="184"/>
                    </a:lnTo>
                    <a:lnTo>
                      <a:pt x="805" y="115"/>
                    </a:lnTo>
                    <a:lnTo>
                      <a:pt x="718" y="86"/>
                    </a:lnTo>
                    <a:lnTo>
                      <a:pt x="718" y="88"/>
                    </a:lnTo>
                    <a:lnTo>
                      <a:pt x="645" y="66"/>
                    </a:lnTo>
                    <a:lnTo>
                      <a:pt x="611" y="58"/>
                    </a:lnTo>
                    <a:lnTo>
                      <a:pt x="565" y="53"/>
                    </a:lnTo>
                    <a:lnTo>
                      <a:pt x="561" y="53"/>
                    </a:lnTo>
                    <a:lnTo>
                      <a:pt x="553" y="51"/>
                    </a:lnTo>
                    <a:lnTo>
                      <a:pt x="538" y="49"/>
                    </a:lnTo>
                    <a:lnTo>
                      <a:pt x="444" y="49"/>
                    </a:lnTo>
                    <a:lnTo>
                      <a:pt x="428" y="51"/>
                    </a:lnTo>
                    <a:lnTo>
                      <a:pt x="414" y="53"/>
                    </a:lnTo>
                    <a:lnTo>
                      <a:pt x="373" y="58"/>
                    </a:lnTo>
                    <a:lnTo>
                      <a:pt x="338" y="66"/>
                    </a:lnTo>
                    <a:lnTo>
                      <a:pt x="307" y="75"/>
                    </a:lnTo>
                    <a:lnTo>
                      <a:pt x="306" y="75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174" y="113"/>
                    </a:lnTo>
                    <a:lnTo>
                      <a:pt x="174" y="115"/>
                    </a:lnTo>
                    <a:lnTo>
                      <a:pt x="20" y="184"/>
                    </a:lnTo>
                    <a:lnTo>
                      <a:pt x="0" y="139"/>
                    </a:lnTo>
                    <a:lnTo>
                      <a:pt x="154" y="69"/>
                    </a:lnTo>
                    <a:lnTo>
                      <a:pt x="155" y="69"/>
                    </a:lnTo>
                    <a:lnTo>
                      <a:pt x="242" y="41"/>
                    </a:lnTo>
                    <a:lnTo>
                      <a:pt x="244" y="41"/>
                    </a:lnTo>
                    <a:lnTo>
                      <a:pt x="292" y="28"/>
                    </a:lnTo>
                    <a:lnTo>
                      <a:pt x="323" y="19"/>
                    </a:lnTo>
                    <a:lnTo>
                      <a:pt x="326" y="19"/>
                    </a:lnTo>
                    <a:lnTo>
                      <a:pt x="364" y="11"/>
                    </a:lnTo>
                    <a:lnTo>
                      <a:pt x="366" y="11"/>
                    </a:lnTo>
                    <a:lnTo>
                      <a:pt x="407" y="6"/>
                    </a:lnTo>
                    <a:lnTo>
                      <a:pt x="420" y="4"/>
                    </a:lnTo>
                    <a:lnTo>
                      <a:pt x="422" y="2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92" name="Rectangle 1813"/>
              <p:cNvSpPr>
                <a:spLocks noChangeAspect="1" noChangeArrowheads="1"/>
              </p:cNvSpPr>
              <p:nvPr/>
            </p:nvSpPr>
            <p:spPr bwMode="auto">
              <a:xfrm>
                <a:off x="4360863" y="4386263"/>
                <a:ext cx="25400" cy="2157412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2" name="Freeform 1814"/>
              <p:cNvSpPr>
                <a:spLocks/>
              </p:cNvSpPr>
              <p:nvPr/>
            </p:nvSpPr>
            <p:spPr bwMode="auto">
              <a:xfrm>
                <a:off x="589744" y="4358326"/>
                <a:ext cx="629097" cy="284780"/>
              </a:xfrm>
              <a:custGeom>
                <a:avLst/>
                <a:gdLst>
                  <a:gd name="T0" fmla="*/ 2147483647 w 794"/>
                  <a:gd name="T1" fmla="*/ 0 h 361"/>
                  <a:gd name="T2" fmla="*/ 2147483647 w 794"/>
                  <a:gd name="T3" fmla="*/ 2147483647 h 361"/>
                  <a:gd name="T4" fmla="*/ 2147483647 w 794"/>
                  <a:gd name="T5" fmla="*/ 2147483647 h 361"/>
                  <a:gd name="T6" fmla="*/ 2147483647 w 794"/>
                  <a:gd name="T7" fmla="*/ 2147483647 h 361"/>
                  <a:gd name="T8" fmla="*/ 0 w 794"/>
                  <a:gd name="T9" fmla="*/ 2147483647 h 361"/>
                  <a:gd name="T10" fmla="*/ 0 w 794"/>
                  <a:gd name="T11" fmla="*/ 2147483647 h 361"/>
                  <a:gd name="T12" fmla="*/ 2147483647 w 794"/>
                  <a:gd name="T13" fmla="*/ 2147483647 h 361"/>
                  <a:gd name="T14" fmla="*/ 2147483647 w 794"/>
                  <a:gd name="T15" fmla="*/ 0 h 3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4"/>
                  <a:gd name="T25" fmla="*/ 0 h 361"/>
                  <a:gd name="T26" fmla="*/ 794 w 794"/>
                  <a:gd name="T27" fmla="*/ 361 h 3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4" h="361">
                    <a:moveTo>
                      <a:pt x="595" y="0"/>
                    </a:moveTo>
                    <a:lnTo>
                      <a:pt x="794" y="181"/>
                    </a:lnTo>
                    <a:lnTo>
                      <a:pt x="595" y="361"/>
                    </a:lnTo>
                    <a:lnTo>
                      <a:pt x="595" y="271"/>
                    </a:lnTo>
                    <a:lnTo>
                      <a:pt x="0" y="271"/>
                    </a:lnTo>
                    <a:lnTo>
                      <a:pt x="0" y="91"/>
                    </a:lnTo>
                    <a:lnTo>
                      <a:pt x="595" y="9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1815"/>
              <p:cNvSpPr>
                <a:spLocks/>
              </p:cNvSpPr>
              <p:nvPr/>
            </p:nvSpPr>
            <p:spPr bwMode="auto">
              <a:xfrm>
                <a:off x="575163" y="4344187"/>
                <a:ext cx="627013" cy="284781"/>
              </a:xfrm>
              <a:custGeom>
                <a:avLst/>
                <a:gdLst>
                  <a:gd name="T0" fmla="*/ 2147483647 w 792"/>
                  <a:gd name="T1" fmla="*/ 0 h 360"/>
                  <a:gd name="T2" fmla="*/ 2147483647 w 792"/>
                  <a:gd name="T3" fmla="*/ 2147483647 h 360"/>
                  <a:gd name="T4" fmla="*/ 2147483647 w 792"/>
                  <a:gd name="T5" fmla="*/ 2147483647 h 360"/>
                  <a:gd name="T6" fmla="*/ 2147483647 w 792"/>
                  <a:gd name="T7" fmla="*/ 2147483647 h 360"/>
                  <a:gd name="T8" fmla="*/ 0 w 792"/>
                  <a:gd name="T9" fmla="*/ 2147483647 h 360"/>
                  <a:gd name="T10" fmla="*/ 0 w 792"/>
                  <a:gd name="T11" fmla="*/ 2147483647 h 360"/>
                  <a:gd name="T12" fmla="*/ 2147483647 w 792"/>
                  <a:gd name="T13" fmla="*/ 2147483647 h 360"/>
                  <a:gd name="T14" fmla="*/ 2147483647 w 792"/>
                  <a:gd name="T15" fmla="*/ 0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2"/>
                  <a:gd name="T25" fmla="*/ 0 h 360"/>
                  <a:gd name="T26" fmla="*/ 792 w 792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2" h="360">
                    <a:moveTo>
                      <a:pt x="595" y="0"/>
                    </a:moveTo>
                    <a:lnTo>
                      <a:pt x="792" y="180"/>
                    </a:lnTo>
                    <a:lnTo>
                      <a:pt x="595" y="360"/>
                    </a:lnTo>
                    <a:lnTo>
                      <a:pt x="595" y="270"/>
                    </a:lnTo>
                    <a:lnTo>
                      <a:pt x="0" y="270"/>
                    </a:lnTo>
                    <a:lnTo>
                      <a:pt x="0" y="90"/>
                    </a:lnTo>
                    <a:lnTo>
                      <a:pt x="595" y="9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F0200"/>
              </a:solidFill>
              <a:ln w="0">
                <a:solidFill>
                  <a:srgbClr val="FF0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1825"/>
              <p:cNvSpPr>
                <a:spLocks/>
              </p:cNvSpPr>
              <p:nvPr/>
            </p:nvSpPr>
            <p:spPr bwMode="auto">
              <a:xfrm>
                <a:off x="4591385" y="4657245"/>
                <a:ext cx="579103" cy="914933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0 w 730"/>
                  <a:gd name="T9" fmla="*/ 2147483647 h 1152"/>
                  <a:gd name="T10" fmla="*/ 0 w 730"/>
                  <a:gd name="T11" fmla="*/ 2147483647 h 1152"/>
                  <a:gd name="T12" fmla="*/ 2147483647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515" y="0"/>
                    </a:moveTo>
                    <a:lnTo>
                      <a:pt x="730" y="576"/>
                    </a:lnTo>
                    <a:lnTo>
                      <a:pt x="515" y="1152"/>
                    </a:lnTo>
                    <a:lnTo>
                      <a:pt x="515" y="863"/>
                    </a:lnTo>
                    <a:lnTo>
                      <a:pt x="0" y="863"/>
                    </a:lnTo>
                    <a:lnTo>
                      <a:pt x="0" y="287"/>
                    </a:lnTo>
                    <a:lnTo>
                      <a:pt x="515" y="287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796" name="Rectangle 1826"/>
              <p:cNvSpPr>
                <a:spLocks noChangeAspect="1" noChangeArrowheads="1"/>
              </p:cNvSpPr>
              <p:nvPr/>
            </p:nvSpPr>
            <p:spPr bwMode="auto">
              <a:xfrm>
                <a:off x="4486275" y="4886325"/>
                <a:ext cx="20638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0797" name="Rectangle 1827"/>
              <p:cNvSpPr>
                <a:spLocks noChangeAspect="1" noChangeArrowheads="1"/>
              </p:cNvSpPr>
              <p:nvPr/>
            </p:nvSpPr>
            <p:spPr bwMode="auto">
              <a:xfrm>
                <a:off x="4527550" y="4886325"/>
                <a:ext cx="42863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grpSp>
            <p:nvGrpSpPr>
              <p:cNvPr id="30798" name="Group 1932"/>
              <p:cNvGrpSpPr>
                <a:grpSpLocks noChangeAspect="1"/>
              </p:cNvGrpSpPr>
              <p:nvPr/>
            </p:nvGrpSpPr>
            <p:grpSpPr bwMode="auto">
              <a:xfrm>
                <a:off x="4470400" y="4652963"/>
                <a:ext cx="687388" cy="914400"/>
                <a:chOff x="2816" y="2931"/>
                <a:chExt cx="433" cy="576"/>
              </a:xfrm>
            </p:grpSpPr>
            <p:sp>
              <p:nvSpPr>
                <p:cNvPr id="49" name="Freeform 1828"/>
                <p:cNvSpPr>
                  <a:spLocks/>
                </p:cNvSpPr>
                <p:nvPr/>
              </p:nvSpPr>
              <p:spPr bwMode="auto">
                <a:xfrm>
                  <a:off x="2883" y="2931"/>
                  <a:ext cx="366" cy="576"/>
                </a:xfrm>
                <a:custGeom>
                  <a:avLst/>
                  <a:gdLst>
                    <a:gd name="T0" fmla="*/ 9 w 730"/>
                    <a:gd name="T1" fmla="*/ 0 h 1152"/>
                    <a:gd name="T2" fmla="*/ 11 w 730"/>
                    <a:gd name="T3" fmla="*/ 9 h 1152"/>
                    <a:gd name="T4" fmla="*/ 9 w 730"/>
                    <a:gd name="T5" fmla="*/ 18 h 1152"/>
                    <a:gd name="T6" fmla="*/ 9 w 730"/>
                    <a:gd name="T7" fmla="*/ 13 h 1152"/>
                    <a:gd name="T8" fmla="*/ 0 w 730"/>
                    <a:gd name="T9" fmla="*/ 13 h 1152"/>
                    <a:gd name="T10" fmla="*/ 0 w 730"/>
                    <a:gd name="T11" fmla="*/ 5 h 1152"/>
                    <a:gd name="T12" fmla="*/ 9 w 730"/>
                    <a:gd name="T13" fmla="*/ 5 h 1152"/>
                    <a:gd name="T14" fmla="*/ 9 w 730"/>
                    <a:gd name="T15" fmla="*/ 0 h 1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0"/>
                    <a:gd name="T25" fmla="*/ 0 h 1152"/>
                    <a:gd name="T26" fmla="*/ 730 w 730"/>
                    <a:gd name="T27" fmla="*/ 1152 h 1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0" h="1152">
                      <a:moveTo>
                        <a:pt x="513" y="0"/>
                      </a:moveTo>
                      <a:lnTo>
                        <a:pt x="730" y="576"/>
                      </a:lnTo>
                      <a:lnTo>
                        <a:pt x="513" y="1152"/>
                      </a:lnTo>
                      <a:lnTo>
                        <a:pt x="513" y="865"/>
                      </a:lnTo>
                      <a:lnTo>
                        <a:pt x="0" y="865"/>
                      </a:lnTo>
                      <a:lnTo>
                        <a:pt x="0" y="289"/>
                      </a:lnTo>
                      <a:lnTo>
                        <a:pt x="513" y="289"/>
                      </a:lnTo>
                      <a:lnTo>
                        <a:pt x="513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811" name="Rectangle 1829"/>
                <p:cNvSpPr>
                  <a:spLocks noChangeAspect="1" noChangeArrowheads="1"/>
                </p:cNvSpPr>
                <p:nvPr/>
              </p:nvSpPr>
              <p:spPr bwMode="auto">
                <a:xfrm>
                  <a:off x="2816" y="3072"/>
                  <a:ext cx="13" cy="288"/>
                </a:xfrm>
                <a:prstGeom prst="rect">
                  <a:avLst/>
                </a:prstGeom>
                <a:solidFill>
                  <a:srgbClr val="339966"/>
                </a:solidFill>
                <a:ln w="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  <p:sp>
              <p:nvSpPr>
                <p:cNvPr id="30812" name="Rectangle 183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3" y="3072"/>
                  <a:ext cx="28" cy="288"/>
                </a:xfrm>
                <a:prstGeom prst="rect">
                  <a:avLst/>
                </a:prstGeom>
                <a:solidFill>
                  <a:srgbClr val="339966"/>
                </a:solidFill>
                <a:ln w="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</p:grpSp>
          <p:sp>
            <p:nvSpPr>
              <p:cNvPr id="38" name="Freeform 1831"/>
              <p:cNvSpPr>
                <a:spLocks/>
              </p:cNvSpPr>
              <p:nvPr/>
            </p:nvSpPr>
            <p:spPr bwMode="auto">
              <a:xfrm>
                <a:off x="581412" y="4459312"/>
                <a:ext cx="4553663" cy="410003"/>
              </a:xfrm>
              <a:custGeom>
                <a:avLst/>
                <a:gdLst>
                  <a:gd name="T0" fmla="*/ 2147483647 w 5734"/>
                  <a:gd name="T1" fmla="*/ 2147483647 h 516"/>
                  <a:gd name="T2" fmla="*/ 2147483647 w 5734"/>
                  <a:gd name="T3" fmla="*/ 2147483647 h 516"/>
                  <a:gd name="T4" fmla="*/ 2147483647 w 5734"/>
                  <a:gd name="T5" fmla="*/ 2147483647 h 516"/>
                  <a:gd name="T6" fmla="*/ 2147483647 w 5734"/>
                  <a:gd name="T7" fmla="*/ 2147483647 h 516"/>
                  <a:gd name="T8" fmla="*/ 2147483647 w 5734"/>
                  <a:gd name="T9" fmla="*/ 2147483647 h 516"/>
                  <a:gd name="T10" fmla="*/ 2147483647 w 5734"/>
                  <a:gd name="T11" fmla="*/ 2147483647 h 516"/>
                  <a:gd name="T12" fmla="*/ 2147483647 w 5734"/>
                  <a:gd name="T13" fmla="*/ 2147483647 h 516"/>
                  <a:gd name="T14" fmla="*/ 2147483647 w 5734"/>
                  <a:gd name="T15" fmla="*/ 2147483647 h 516"/>
                  <a:gd name="T16" fmla="*/ 2147483647 w 5734"/>
                  <a:gd name="T17" fmla="*/ 2147483647 h 516"/>
                  <a:gd name="T18" fmla="*/ 2147483647 w 5734"/>
                  <a:gd name="T19" fmla="*/ 2147483647 h 516"/>
                  <a:gd name="T20" fmla="*/ 2147483647 w 5734"/>
                  <a:gd name="T21" fmla="*/ 2147483647 h 516"/>
                  <a:gd name="T22" fmla="*/ 2147483647 w 5734"/>
                  <a:gd name="T23" fmla="*/ 2147483647 h 516"/>
                  <a:gd name="T24" fmla="*/ 2147483647 w 5734"/>
                  <a:gd name="T25" fmla="*/ 2147483647 h 516"/>
                  <a:gd name="T26" fmla="*/ 2147483647 w 5734"/>
                  <a:gd name="T27" fmla="*/ 2147483647 h 516"/>
                  <a:gd name="T28" fmla="*/ 2147483647 w 5734"/>
                  <a:gd name="T29" fmla="*/ 2147483647 h 516"/>
                  <a:gd name="T30" fmla="*/ 2147483647 w 5734"/>
                  <a:gd name="T31" fmla="*/ 2147483647 h 516"/>
                  <a:gd name="T32" fmla="*/ 2147483647 w 5734"/>
                  <a:gd name="T33" fmla="*/ 2147483647 h 516"/>
                  <a:gd name="T34" fmla="*/ 2147483647 w 5734"/>
                  <a:gd name="T35" fmla="*/ 2147483647 h 516"/>
                  <a:gd name="T36" fmla="*/ 2147483647 w 5734"/>
                  <a:gd name="T37" fmla="*/ 2147483647 h 516"/>
                  <a:gd name="T38" fmla="*/ 2147483647 w 5734"/>
                  <a:gd name="T39" fmla="*/ 2147483647 h 516"/>
                  <a:gd name="T40" fmla="*/ 2147483647 w 5734"/>
                  <a:gd name="T41" fmla="*/ 2147483647 h 516"/>
                  <a:gd name="T42" fmla="*/ 2147483647 w 5734"/>
                  <a:gd name="T43" fmla="*/ 2147483647 h 516"/>
                  <a:gd name="T44" fmla="*/ 2147483647 w 5734"/>
                  <a:gd name="T45" fmla="*/ 2147483647 h 516"/>
                  <a:gd name="T46" fmla="*/ 2147483647 w 5734"/>
                  <a:gd name="T47" fmla="*/ 2147483647 h 516"/>
                  <a:gd name="T48" fmla="*/ 2147483647 w 5734"/>
                  <a:gd name="T49" fmla="*/ 2147483647 h 516"/>
                  <a:gd name="T50" fmla="*/ 2147483647 w 5734"/>
                  <a:gd name="T51" fmla="*/ 2147483647 h 516"/>
                  <a:gd name="T52" fmla="*/ 2147483647 w 5734"/>
                  <a:gd name="T53" fmla="*/ 2147483647 h 516"/>
                  <a:gd name="T54" fmla="*/ 2147483647 w 5734"/>
                  <a:gd name="T55" fmla="*/ 2147483647 h 516"/>
                  <a:gd name="T56" fmla="*/ 2147483647 w 5734"/>
                  <a:gd name="T57" fmla="*/ 2147483647 h 516"/>
                  <a:gd name="T58" fmla="*/ 2147483647 w 5734"/>
                  <a:gd name="T59" fmla="*/ 2147483647 h 516"/>
                  <a:gd name="T60" fmla="*/ 2147483647 w 5734"/>
                  <a:gd name="T61" fmla="*/ 2147483647 h 516"/>
                  <a:gd name="T62" fmla="*/ 2147483647 w 5734"/>
                  <a:gd name="T63" fmla="*/ 2147483647 h 516"/>
                  <a:gd name="T64" fmla="*/ 2147483647 w 5734"/>
                  <a:gd name="T65" fmla="*/ 2147483647 h 516"/>
                  <a:gd name="T66" fmla="*/ 2147483647 w 5734"/>
                  <a:gd name="T67" fmla="*/ 2147483647 h 516"/>
                  <a:gd name="T68" fmla="*/ 2147483647 w 5734"/>
                  <a:gd name="T69" fmla="*/ 2147483647 h 516"/>
                  <a:gd name="T70" fmla="*/ 2147483647 w 5734"/>
                  <a:gd name="T71" fmla="*/ 2147483647 h 516"/>
                  <a:gd name="T72" fmla="*/ 2147483647 w 5734"/>
                  <a:gd name="T73" fmla="*/ 2147483647 h 516"/>
                  <a:gd name="T74" fmla="*/ 2147483647 w 5734"/>
                  <a:gd name="T75" fmla="*/ 2147483647 h 516"/>
                  <a:gd name="T76" fmla="*/ 2147483647 w 5734"/>
                  <a:gd name="T77" fmla="*/ 2147483647 h 516"/>
                  <a:gd name="T78" fmla="*/ 2147483647 w 5734"/>
                  <a:gd name="T79" fmla="*/ 2147483647 h 516"/>
                  <a:gd name="T80" fmla="*/ 2147483647 w 5734"/>
                  <a:gd name="T81" fmla="*/ 2147483647 h 516"/>
                  <a:gd name="T82" fmla="*/ 2147483647 w 5734"/>
                  <a:gd name="T83" fmla="*/ 2147483647 h 516"/>
                  <a:gd name="T84" fmla="*/ 2147483647 w 5734"/>
                  <a:gd name="T85" fmla="*/ 2147483647 h 516"/>
                  <a:gd name="T86" fmla="*/ 2147483647 w 5734"/>
                  <a:gd name="T87" fmla="*/ 2147483647 h 516"/>
                  <a:gd name="T88" fmla="*/ 2147483647 w 5734"/>
                  <a:gd name="T89" fmla="*/ 2147483647 h 516"/>
                  <a:gd name="T90" fmla="*/ 2147483647 w 5734"/>
                  <a:gd name="T91" fmla="*/ 2147483647 h 516"/>
                  <a:gd name="T92" fmla="*/ 2147483647 w 5734"/>
                  <a:gd name="T93" fmla="*/ 2147483647 h 516"/>
                  <a:gd name="T94" fmla="*/ 2147483647 w 5734"/>
                  <a:gd name="T95" fmla="*/ 2147483647 h 516"/>
                  <a:gd name="T96" fmla="*/ 2147483647 w 5734"/>
                  <a:gd name="T97" fmla="*/ 2147483647 h 516"/>
                  <a:gd name="T98" fmla="*/ 2147483647 w 5734"/>
                  <a:gd name="T99" fmla="*/ 2147483647 h 516"/>
                  <a:gd name="T100" fmla="*/ 2147483647 w 5734"/>
                  <a:gd name="T101" fmla="*/ 2147483647 h 516"/>
                  <a:gd name="T102" fmla="*/ 2147483647 w 5734"/>
                  <a:gd name="T103" fmla="*/ 2147483647 h 516"/>
                  <a:gd name="T104" fmla="*/ 2147483647 w 5734"/>
                  <a:gd name="T105" fmla="*/ 2147483647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4"/>
                  <a:gd name="T160" fmla="*/ 0 h 516"/>
                  <a:gd name="T161" fmla="*/ 5734 w 5734"/>
                  <a:gd name="T162" fmla="*/ 516 h 5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4" h="516">
                    <a:moveTo>
                      <a:pt x="1415" y="0"/>
                    </a:moveTo>
                    <a:lnTo>
                      <a:pt x="1469" y="0"/>
                    </a:lnTo>
                    <a:lnTo>
                      <a:pt x="1478" y="2"/>
                    </a:lnTo>
                    <a:lnTo>
                      <a:pt x="1480" y="4"/>
                    </a:lnTo>
                    <a:lnTo>
                      <a:pt x="1493" y="4"/>
                    </a:lnTo>
                    <a:lnTo>
                      <a:pt x="1497" y="6"/>
                    </a:lnTo>
                    <a:lnTo>
                      <a:pt x="1512" y="7"/>
                    </a:lnTo>
                    <a:lnTo>
                      <a:pt x="1514" y="7"/>
                    </a:lnTo>
                    <a:lnTo>
                      <a:pt x="1529" y="11"/>
                    </a:lnTo>
                    <a:lnTo>
                      <a:pt x="1578" y="21"/>
                    </a:lnTo>
                    <a:lnTo>
                      <a:pt x="1582" y="21"/>
                    </a:lnTo>
                    <a:lnTo>
                      <a:pt x="1612" y="34"/>
                    </a:lnTo>
                    <a:lnTo>
                      <a:pt x="1613" y="34"/>
                    </a:lnTo>
                    <a:lnTo>
                      <a:pt x="1692" y="69"/>
                    </a:lnTo>
                    <a:lnTo>
                      <a:pt x="1694" y="71"/>
                    </a:lnTo>
                    <a:lnTo>
                      <a:pt x="1773" y="122"/>
                    </a:lnTo>
                    <a:lnTo>
                      <a:pt x="1773" y="124"/>
                    </a:lnTo>
                    <a:lnTo>
                      <a:pt x="1854" y="178"/>
                    </a:lnTo>
                    <a:lnTo>
                      <a:pt x="1856" y="178"/>
                    </a:lnTo>
                    <a:lnTo>
                      <a:pt x="1934" y="238"/>
                    </a:lnTo>
                    <a:lnTo>
                      <a:pt x="2013" y="300"/>
                    </a:lnTo>
                    <a:lnTo>
                      <a:pt x="2090" y="355"/>
                    </a:lnTo>
                    <a:lnTo>
                      <a:pt x="2169" y="403"/>
                    </a:lnTo>
                    <a:lnTo>
                      <a:pt x="2205" y="420"/>
                    </a:lnTo>
                    <a:lnTo>
                      <a:pt x="2244" y="437"/>
                    </a:lnTo>
                    <a:lnTo>
                      <a:pt x="2283" y="452"/>
                    </a:lnTo>
                    <a:lnTo>
                      <a:pt x="2295" y="456"/>
                    </a:lnTo>
                    <a:lnTo>
                      <a:pt x="2315" y="458"/>
                    </a:lnTo>
                    <a:lnTo>
                      <a:pt x="2317" y="460"/>
                    </a:lnTo>
                    <a:lnTo>
                      <a:pt x="2340" y="463"/>
                    </a:lnTo>
                    <a:lnTo>
                      <a:pt x="2360" y="463"/>
                    </a:lnTo>
                    <a:lnTo>
                      <a:pt x="2370" y="465"/>
                    </a:lnTo>
                    <a:lnTo>
                      <a:pt x="2372" y="467"/>
                    </a:lnTo>
                    <a:lnTo>
                      <a:pt x="2405" y="467"/>
                    </a:lnTo>
                    <a:lnTo>
                      <a:pt x="2407" y="465"/>
                    </a:lnTo>
                    <a:lnTo>
                      <a:pt x="2417" y="463"/>
                    </a:lnTo>
                    <a:lnTo>
                      <a:pt x="2443" y="463"/>
                    </a:lnTo>
                    <a:lnTo>
                      <a:pt x="2467" y="460"/>
                    </a:lnTo>
                    <a:lnTo>
                      <a:pt x="2503" y="452"/>
                    </a:lnTo>
                    <a:lnTo>
                      <a:pt x="2540" y="437"/>
                    </a:lnTo>
                    <a:lnTo>
                      <a:pt x="2619" y="402"/>
                    </a:lnTo>
                    <a:lnTo>
                      <a:pt x="2696" y="355"/>
                    </a:lnTo>
                    <a:lnTo>
                      <a:pt x="2771" y="300"/>
                    </a:lnTo>
                    <a:lnTo>
                      <a:pt x="2846" y="240"/>
                    </a:lnTo>
                    <a:lnTo>
                      <a:pt x="2925" y="178"/>
                    </a:lnTo>
                    <a:lnTo>
                      <a:pt x="2927" y="178"/>
                    </a:lnTo>
                    <a:lnTo>
                      <a:pt x="3006" y="124"/>
                    </a:lnTo>
                    <a:lnTo>
                      <a:pt x="3008" y="122"/>
                    </a:lnTo>
                    <a:lnTo>
                      <a:pt x="3094" y="71"/>
                    </a:lnTo>
                    <a:lnTo>
                      <a:pt x="3126" y="51"/>
                    </a:lnTo>
                    <a:lnTo>
                      <a:pt x="3132" y="49"/>
                    </a:lnTo>
                    <a:lnTo>
                      <a:pt x="3171" y="34"/>
                    </a:lnTo>
                    <a:lnTo>
                      <a:pt x="3210" y="21"/>
                    </a:lnTo>
                    <a:lnTo>
                      <a:pt x="3212" y="21"/>
                    </a:lnTo>
                    <a:lnTo>
                      <a:pt x="3237" y="15"/>
                    </a:lnTo>
                    <a:lnTo>
                      <a:pt x="3252" y="11"/>
                    </a:lnTo>
                    <a:lnTo>
                      <a:pt x="3254" y="11"/>
                    </a:lnTo>
                    <a:lnTo>
                      <a:pt x="3276" y="7"/>
                    </a:lnTo>
                    <a:lnTo>
                      <a:pt x="3284" y="6"/>
                    </a:lnTo>
                    <a:lnTo>
                      <a:pt x="3289" y="4"/>
                    </a:lnTo>
                    <a:lnTo>
                      <a:pt x="3295" y="4"/>
                    </a:lnTo>
                    <a:lnTo>
                      <a:pt x="3297" y="2"/>
                    </a:lnTo>
                    <a:lnTo>
                      <a:pt x="3306" y="0"/>
                    </a:lnTo>
                    <a:lnTo>
                      <a:pt x="3361" y="0"/>
                    </a:lnTo>
                    <a:lnTo>
                      <a:pt x="3370" y="2"/>
                    </a:lnTo>
                    <a:lnTo>
                      <a:pt x="3376" y="4"/>
                    </a:lnTo>
                    <a:lnTo>
                      <a:pt x="3389" y="4"/>
                    </a:lnTo>
                    <a:lnTo>
                      <a:pt x="3406" y="6"/>
                    </a:lnTo>
                    <a:lnTo>
                      <a:pt x="3407" y="7"/>
                    </a:lnTo>
                    <a:lnTo>
                      <a:pt x="3422" y="11"/>
                    </a:lnTo>
                    <a:lnTo>
                      <a:pt x="3469" y="21"/>
                    </a:lnTo>
                    <a:lnTo>
                      <a:pt x="3473" y="21"/>
                    </a:lnTo>
                    <a:lnTo>
                      <a:pt x="3505" y="34"/>
                    </a:lnTo>
                    <a:lnTo>
                      <a:pt x="3507" y="34"/>
                    </a:lnTo>
                    <a:lnTo>
                      <a:pt x="3588" y="69"/>
                    </a:lnTo>
                    <a:lnTo>
                      <a:pt x="3589" y="71"/>
                    </a:lnTo>
                    <a:lnTo>
                      <a:pt x="3668" y="122"/>
                    </a:lnTo>
                    <a:lnTo>
                      <a:pt x="3668" y="124"/>
                    </a:lnTo>
                    <a:lnTo>
                      <a:pt x="3747" y="178"/>
                    </a:lnTo>
                    <a:lnTo>
                      <a:pt x="3749" y="178"/>
                    </a:lnTo>
                    <a:lnTo>
                      <a:pt x="3830" y="238"/>
                    </a:lnTo>
                    <a:lnTo>
                      <a:pt x="3909" y="300"/>
                    </a:lnTo>
                    <a:lnTo>
                      <a:pt x="3985" y="355"/>
                    </a:lnTo>
                    <a:lnTo>
                      <a:pt x="4066" y="403"/>
                    </a:lnTo>
                    <a:lnTo>
                      <a:pt x="4102" y="420"/>
                    </a:lnTo>
                    <a:lnTo>
                      <a:pt x="4141" y="437"/>
                    </a:lnTo>
                    <a:lnTo>
                      <a:pt x="4181" y="452"/>
                    </a:lnTo>
                    <a:lnTo>
                      <a:pt x="4192" y="456"/>
                    </a:lnTo>
                    <a:lnTo>
                      <a:pt x="4213" y="458"/>
                    </a:lnTo>
                    <a:lnTo>
                      <a:pt x="4214" y="460"/>
                    </a:lnTo>
                    <a:lnTo>
                      <a:pt x="4239" y="463"/>
                    </a:lnTo>
                    <a:lnTo>
                      <a:pt x="4259" y="463"/>
                    </a:lnTo>
                    <a:lnTo>
                      <a:pt x="4269" y="465"/>
                    </a:lnTo>
                    <a:lnTo>
                      <a:pt x="4271" y="467"/>
                    </a:lnTo>
                    <a:lnTo>
                      <a:pt x="4303" y="467"/>
                    </a:lnTo>
                    <a:lnTo>
                      <a:pt x="4304" y="465"/>
                    </a:lnTo>
                    <a:lnTo>
                      <a:pt x="4314" y="463"/>
                    </a:lnTo>
                    <a:lnTo>
                      <a:pt x="4342" y="463"/>
                    </a:lnTo>
                    <a:lnTo>
                      <a:pt x="4366" y="460"/>
                    </a:lnTo>
                    <a:lnTo>
                      <a:pt x="4402" y="452"/>
                    </a:lnTo>
                    <a:lnTo>
                      <a:pt x="4440" y="437"/>
                    </a:lnTo>
                    <a:lnTo>
                      <a:pt x="4518" y="402"/>
                    </a:lnTo>
                    <a:lnTo>
                      <a:pt x="4597" y="355"/>
                    </a:lnTo>
                    <a:lnTo>
                      <a:pt x="4672" y="300"/>
                    </a:lnTo>
                    <a:lnTo>
                      <a:pt x="4751" y="238"/>
                    </a:lnTo>
                    <a:lnTo>
                      <a:pt x="4757" y="235"/>
                    </a:lnTo>
                    <a:lnTo>
                      <a:pt x="4766" y="233"/>
                    </a:lnTo>
                    <a:lnTo>
                      <a:pt x="4768" y="233"/>
                    </a:lnTo>
                    <a:lnTo>
                      <a:pt x="4768" y="235"/>
                    </a:lnTo>
                    <a:lnTo>
                      <a:pt x="5727" y="83"/>
                    </a:lnTo>
                    <a:lnTo>
                      <a:pt x="5734" y="129"/>
                    </a:lnTo>
                    <a:lnTo>
                      <a:pt x="4774" y="281"/>
                    </a:lnTo>
                    <a:lnTo>
                      <a:pt x="4702" y="338"/>
                    </a:lnTo>
                    <a:lnTo>
                      <a:pt x="4702" y="340"/>
                    </a:lnTo>
                    <a:lnTo>
                      <a:pt x="4624" y="396"/>
                    </a:lnTo>
                    <a:lnTo>
                      <a:pt x="4622" y="396"/>
                    </a:lnTo>
                    <a:lnTo>
                      <a:pt x="4541" y="445"/>
                    </a:lnTo>
                    <a:lnTo>
                      <a:pt x="4539" y="447"/>
                    </a:lnTo>
                    <a:lnTo>
                      <a:pt x="4460" y="482"/>
                    </a:lnTo>
                    <a:lnTo>
                      <a:pt x="4458" y="482"/>
                    </a:lnTo>
                    <a:lnTo>
                      <a:pt x="4419" y="497"/>
                    </a:lnTo>
                    <a:lnTo>
                      <a:pt x="4415" y="499"/>
                    </a:lnTo>
                    <a:lnTo>
                      <a:pt x="4376" y="507"/>
                    </a:lnTo>
                    <a:lnTo>
                      <a:pt x="4374" y="507"/>
                    </a:lnTo>
                    <a:lnTo>
                      <a:pt x="4351" y="510"/>
                    </a:lnTo>
                    <a:lnTo>
                      <a:pt x="4344" y="512"/>
                    </a:lnTo>
                    <a:lnTo>
                      <a:pt x="4325" y="512"/>
                    </a:lnTo>
                    <a:lnTo>
                      <a:pt x="4323" y="514"/>
                    </a:lnTo>
                    <a:lnTo>
                      <a:pt x="4314" y="516"/>
                    </a:lnTo>
                    <a:lnTo>
                      <a:pt x="4267" y="516"/>
                    </a:lnTo>
                    <a:lnTo>
                      <a:pt x="4258" y="514"/>
                    </a:lnTo>
                    <a:lnTo>
                      <a:pt x="4254" y="512"/>
                    </a:lnTo>
                    <a:lnTo>
                      <a:pt x="4235" y="512"/>
                    </a:lnTo>
                    <a:lnTo>
                      <a:pt x="4226" y="510"/>
                    </a:lnTo>
                    <a:lnTo>
                      <a:pt x="4224" y="508"/>
                    </a:lnTo>
                    <a:lnTo>
                      <a:pt x="4207" y="507"/>
                    </a:lnTo>
                    <a:lnTo>
                      <a:pt x="4184" y="505"/>
                    </a:lnTo>
                    <a:lnTo>
                      <a:pt x="4179" y="503"/>
                    </a:lnTo>
                    <a:lnTo>
                      <a:pt x="4164" y="497"/>
                    </a:lnTo>
                    <a:lnTo>
                      <a:pt x="4124" y="482"/>
                    </a:lnTo>
                    <a:lnTo>
                      <a:pt x="4122" y="482"/>
                    </a:lnTo>
                    <a:lnTo>
                      <a:pt x="4083" y="465"/>
                    </a:lnTo>
                    <a:lnTo>
                      <a:pt x="4044" y="447"/>
                    </a:lnTo>
                    <a:lnTo>
                      <a:pt x="4042" y="445"/>
                    </a:lnTo>
                    <a:lnTo>
                      <a:pt x="3961" y="396"/>
                    </a:lnTo>
                    <a:lnTo>
                      <a:pt x="3959" y="396"/>
                    </a:lnTo>
                    <a:lnTo>
                      <a:pt x="3880" y="340"/>
                    </a:lnTo>
                    <a:lnTo>
                      <a:pt x="3878" y="338"/>
                    </a:lnTo>
                    <a:lnTo>
                      <a:pt x="3802" y="278"/>
                    </a:lnTo>
                    <a:lnTo>
                      <a:pt x="3721" y="218"/>
                    </a:lnTo>
                    <a:lnTo>
                      <a:pt x="3642" y="163"/>
                    </a:lnTo>
                    <a:lnTo>
                      <a:pt x="3565" y="113"/>
                    </a:lnTo>
                    <a:lnTo>
                      <a:pt x="3486" y="79"/>
                    </a:lnTo>
                    <a:lnTo>
                      <a:pt x="3458" y="68"/>
                    </a:lnTo>
                    <a:lnTo>
                      <a:pt x="3413" y="58"/>
                    </a:lnTo>
                    <a:lnTo>
                      <a:pt x="3411" y="58"/>
                    </a:lnTo>
                    <a:lnTo>
                      <a:pt x="3396" y="54"/>
                    </a:lnTo>
                    <a:lnTo>
                      <a:pt x="3383" y="53"/>
                    </a:lnTo>
                    <a:lnTo>
                      <a:pt x="3370" y="53"/>
                    </a:lnTo>
                    <a:lnTo>
                      <a:pt x="3361" y="51"/>
                    </a:lnTo>
                    <a:lnTo>
                      <a:pt x="3357" y="49"/>
                    </a:lnTo>
                    <a:lnTo>
                      <a:pt x="3317" y="49"/>
                    </a:lnTo>
                    <a:lnTo>
                      <a:pt x="3316" y="51"/>
                    </a:lnTo>
                    <a:lnTo>
                      <a:pt x="3306" y="53"/>
                    </a:lnTo>
                    <a:lnTo>
                      <a:pt x="3295" y="53"/>
                    </a:lnTo>
                    <a:lnTo>
                      <a:pt x="3287" y="54"/>
                    </a:lnTo>
                    <a:lnTo>
                      <a:pt x="3285" y="54"/>
                    </a:lnTo>
                    <a:lnTo>
                      <a:pt x="3263" y="58"/>
                    </a:lnTo>
                    <a:lnTo>
                      <a:pt x="3248" y="62"/>
                    </a:lnTo>
                    <a:lnTo>
                      <a:pt x="3224" y="68"/>
                    </a:lnTo>
                    <a:lnTo>
                      <a:pt x="3224" y="66"/>
                    </a:lnTo>
                    <a:lnTo>
                      <a:pt x="3188" y="79"/>
                    </a:lnTo>
                    <a:lnTo>
                      <a:pt x="3150" y="94"/>
                    </a:lnTo>
                    <a:lnTo>
                      <a:pt x="3120" y="113"/>
                    </a:lnTo>
                    <a:lnTo>
                      <a:pt x="3032" y="163"/>
                    </a:lnTo>
                    <a:lnTo>
                      <a:pt x="2953" y="218"/>
                    </a:lnTo>
                    <a:lnTo>
                      <a:pt x="2876" y="278"/>
                    </a:lnTo>
                    <a:lnTo>
                      <a:pt x="2801" y="338"/>
                    </a:lnTo>
                    <a:lnTo>
                      <a:pt x="2801" y="340"/>
                    </a:lnTo>
                    <a:lnTo>
                      <a:pt x="2723" y="396"/>
                    </a:lnTo>
                    <a:lnTo>
                      <a:pt x="2721" y="396"/>
                    </a:lnTo>
                    <a:lnTo>
                      <a:pt x="2642" y="445"/>
                    </a:lnTo>
                    <a:lnTo>
                      <a:pt x="2640" y="447"/>
                    </a:lnTo>
                    <a:lnTo>
                      <a:pt x="2561" y="482"/>
                    </a:lnTo>
                    <a:lnTo>
                      <a:pt x="2559" y="482"/>
                    </a:lnTo>
                    <a:lnTo>
                      <a:pt x="2520" y="497"/>
                    </a:lnTo>
                    <a:lnTo>
                      <a:pt x="2516" y="499"/>
                    </a:lnTo>
                    <a:lnTo>
                      <a:pt x="2477" y="507"/>
                    </a:lnTo>
                    <a:lnTo>
                      <a:pt x="2475" y="507"/>
                    </a:lnTo>
                    <a:lnTo>
                      <a:pt x="2452" y="510"/>
                    </a:lnTo>
                    <a:lnTo>
                      <a:pt x="2445" y="512"/>
                    </a:lnTo>
                    <a:lnTo>
                      <a:pt x="2428" y="512"/>
                    </a:lnTo>
                    <a:lnTo>
                      <a:pt x="2426" y="514"/>
                    </a:lnTo>
                    <a:lnTo>
                      <a:pt x="2417" y="516"/>
                    </a:lnTo>
                    <a:lnTo>
                      <a:pt x="2368" y="516"/>
                    </a:lnTo>
                    <a:lnTo>
                      <a:pt x="2358" y="514"/>
                    </a:lnTo>
                    <a:lnTo>
                      <a:pt x="2355" y="512"/>
                    </a:lnTo>
                    <a:lnTo>
                      <a:pt x="2336" y="512"/>
                    </a:lnTo>
                    <a:lnTo>
                      <a:pt x="2327" y="510"/>
                    </a:lnTo>
                    <a:lnTo>
                      <a:pt x="2325" y="508"/>
                    </a:lnTo>
                    <a:lnTo>
                      <a:pt x="2310" y="507"/>
                    </a:lnTo>
                    <a:lnTo>
                      <a:pt x="2287" y="505"/>
                    </a:lnTo>
                    <a:lnTo>
                      <a:pt x="2281" y="503"/>
                    </a:lnTo>
                    <a:lnTo>
                      <a:pt x="2266" y="497"/>
                    </a:lnTo>
                    <a:lnTo>
                      <a:pt x="2227" y="482"/>
                    </a:lnTo>
                    <a:lnTo>
                      <a:pt x="2225" y="482"/>
                    </a:lnTo>
                    <a:lnTo>
                      <a:pt x="2186" y="465"/>
                    </a:lnTo>
                    <a:lnTo>
                      <a:pt x="2146" y="447"/>
                    </a:lnTo>
                    <a:lnTo>
                      <a:pt x="2145" y="445"/>
                    </a:lnTo>
                    <a:lnTo>
                      <a:pt x="2066" y="396"/>
                    </a:lnTo>
                    <a:lnTo>
                      <a:pt x="2064" y="396"/>
                    </a:lnTo>
                    <a:lnTo>
                      <a:pt x="1985" y="340"/>
                    </a:lnTo>
                    <a:lnTo>
                      <a:pt x="1983" y="338"/>
                    </a:lnTo>
                    <a:lnTo>
                      <a:pt x="1904" y="276"/>
                    </a:lnTo>
                    <a:lnTo>
                      <a:pt x="1827" y="216"/>
                    </a:lnTo>
                    <a:lnTo>
                      <a:pt x="1827" y="218"/>
                    </a:lnTo>
                    <a:lnTo>
                      <a:pt x="1747" y="163"/>
                    </a:lnTo>
                    <a:lnTo>
                      <a:pt x="1668" y="113"/>
                    </a:lnTo>
                    <a:lnTo>
                      <a:pt x="1593" y="79"/>
                    </a:lnTo>
                    <a:lnTo>
                      <a:pt x="1567" y="68"/>
                    </a:lnTo>
                    <a:lnTo>
                      <a:pt x="1520" y="58"/>
                    </a:lnTo>
                    <a:lnTo>
                      <a:pt x="1518" y="58"/>
                    </a:lnTo>
                    <a:lnTo>
                      <a:pt x="1503" y="54"/>
                    </a:lnTo>
                    <a:lnTo>
                      <a:pt x="1491" y="53"/>
                    </a:lnTo>
                    <a:lnTo>
                      <a:pt x="1476" y="53"/>
                    </a:lnTo>
                    <a:lnTo>
                      <a:pt x="1467" y="51"/>
                    </a:lnTo>
                    <a:lnTo>
                      <a:pt x="1463" y="49"/>
                    </a:lnTo>
                    <a:lnTo>
                      <a:pt x="1426" y="49"/>
                    </a:lnTo>
                    <a:lnTo>
                      <a:pt x="1424" y="51"/>
                    </a:lnTo>
                    <a:lnTo>
                      <a:pt x="1415" y="53"/>
                    </a:lnTo>
                    <a:lnTo>
                      <a:pt x="1403" y="53"/>
                    </a:lnTo>
                    <a:lnTo>
                      <a:pt x="1396" y="54"/>
                    </a:lnTo>
                    <a:lnTo>
                      <a:pt x="1394" y="54"/>
                    </a:lnTo>
                    <a:lnTo>
                      <a:pt x="1371" y="58"/>
                    </a:lnTo>
                    <a:lnTo>
                      <a:pt x="1356" y="62"/>
                    </a:lnTo>
                    <a:lnTo>
                      <a:pt x="1332" y="68"/>
                    </a:lnTo>
                    <a:lnTo>
                      <a:pt x="1332" y="66"/>
                    </a:lnTo>
                    <a:lnTo>
                      <a:pt x="1296" y="79"/>
                    </a:lnTo>
                    <a:lnTo>
                      <a:pt x="1259" y="94"/>
                    </a:lnTo>
                    <a:lnTo>
                      <a:pt x="1229" y="113"/>
                    </a:lnTo>
                    <a:lnTo>
                      <a:pt x="1142" y="163"/>
                    </a:lnTo>
                    <a:lnTo>
                      <a:pt x="1064" y="218"/>
                    </a:lnTo>
                    <a:lnTo>
                      <a:pt x="987" y="276"/>
                    </a:lnTo>
                    <a:lnTo>
                      <a:pt x="981" y="280"/>
                    </a:lnTo>
                    <a:lnTo>
                      <a:pt x="975" y="281"/>
                    </a:lnTo>
                    <a:lnTo>
                      <a:pt x="7" y="418"/>
                    </a:lnTo>
                    <a:lnTo>
                      <a:pt x="0" y="371"/>
                    </a:lnTo>
                    <a:lnTo>
                      <a:pt x="962" y="235"/>
                    </a:lnTo>
                    <a:lnTo>
                      <a:pt x="964" y="235"/>
                    </a:lnTo>
                    <a:lnTo>
                      <a:pt x="1037" y="178"/>
                    </a:lnTo>
                    <a:lnTo>
                      <a:pt x="1116" y="124"/>
                    </a:lnTo>
                    <a:lnTo>
                      <a:pt x="1118" y="122"/>
                    </a:lnTo>
                    <a:lnTo>
                      <a:pt x="1202" y="71"/>
                    </a:lnTo>
                    <a:lnTo>
                      <a:pt x="1234" y="51"/>
                    </a:lnTo>
                    <a:lnTo>
                      <a:pt x="1240" y="49"/>
                    </a:lnTo>
                    <a:lnTo>
                      <a:pt x="1279" y="34"/>
                    </a:lnTo>
                    <a:lnTo>
                      <a:pt x="1319" y="21"/>
                    </a:lnTo>
                    <a:lnTo>
                      <a:pt x="1321" y="21"/>
                    </a:lnTo>
                    <a:lnTo>
                      <a:pt x="1345" y="15"/>
                    </a:lnTo>
                    <a:lnTo>
                      <a:pt x="1360" y="11"/>
                    </a:lnTo>
                    <a:lnTo>
                      <a:pt x="1362" y="11"/>
                    </a:lnTo>
                    <a:lnTo>
                      <a:pt x="1384" y="7"/>
                    </a:lnTo>
                    <a:lnTo>
                      <a:pt x="1392" y="6"/>
                    </a:lnTo>
                    <a:lnTo>
                      <a:pt x="1398" y="4"/>
                    </a:lnTo>
                    <a:lnTo>
                      <a:pt x="1403" y="4"/>
                    </a:lnTo>
                    <a:lnTo>
                      <a:pt x="1405" y="2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1922"/>
              <p:cNvSpPr>
                <a:spLocks/>
              </p:cNvSpPr>
              <p:nvPr/>
            </p:nvSpPr>
            <p:spPr bwMode="auto">
              <a:xfrm>
                <a:off x="1333413" y="6155878"/>
                <a:ext cx="3032998" cy="177736"/>
              </a:xfrm>
              <a:custGeom>
                <a:avLst/>
                <a:gdLst>
                  <a:gd name="T0" fmla="*/ 2147483647 w 3819"/>
                  <a:gd name="T1" fmla="*/ 0 h 224"/>
                  <a:gd name="T2" fmla="*/ 2147483647 w 3819"/>
                  <a:gd name="T3" fmla="*/ 2147483647 h 224"/>
                  <a:gd name="T4" fmla="*/ 2147483647 w 3819"/>
                  <a:gd name="T5" fmla="*/ 2147483647 h 224"/>
                  <a:gd name="T6" fmla="*/ 2147483647 w 3819"/>
                  <a:gd name="T7" fmla="*/ 2147483647 h 224"/>
                  <a:gd name="T8" fmla="*/ 2147483647 w 3819"/>
                  <a:gd name="T9" fmla="*/ 2147483647 h 224"/>
                  <a:gd name="T10" fmla="*/ 2147483647 w 3819"/>
                  <a:gd name="T11" fmla="*/ 2147483647 h 224"/>
                  <a:gd name="T12" fmla="*/ 2147483647 w 3819"/>
                  <a:gd name="T13" fmla="*/ 2147483647 h 224"/>
                  <a:gd name="T14" fmla="*/ 2147483647 w 3819"/>
                  <a:gd name="T15" fmla="*/ 2147483647 h 224"/>
                  <a:gd name="T16" fmla="*/ 2147483647 w 3819"/>
                  <a:gd name="T17" fmla="*/ 2147483647 h 224"/>
                  <a:gd name="T18" fmla="*/ 2147483647 w 3819"/>
                  <a:gd name="T19" fmla="*/ 2147483647 h 224"/>
                  <a:gd name="T20" fmla="*/ 2147483647 w 3819"/>
                  <a:gd name="T21" fmla="*/ 2147483647 h 224"/>
                  <a:gd name="T22" fmla="*/ 2147483647 w 3819"/>
                  <a:gd name="T23" fmla="*/ 2147483647 h 224"/>
                  <a:gd name="T24" fmla="*/ 2147483647 w 3819"/>
                  <a:gd name="T25" fmla="*/ 2147483647 h 224"/>
                  <a:gd name="T26" fmla="*/ 2147483647 w 3819"/>
                  <a:gd name="T27" fmla="*/ 2147483647 h 224"/>
                  <a:gd name="T28" fmla="*/ 2147483647 w 3819"/>
                  <a:gd name="T29" fmla="*/ 2147483647 h 224"/>
                  <a:gd name="T30" fmla="*/ 2147483647 w 3819"/>
                  <a:gd name="T31" fmla="*/ 2147483647 h 224"/>
                  <a:gd name="T32" fmla="*/ 2147483647 w 3819"/>
                  <a:gd name="T33" fmla="*/ 2147483647 h 224"/>
                  <a:gd name="T34" fmla="*/ 2147483647 w 3819"/>
                  <a:gd name="T35" fmla="*/ 2147483647 h 224"/>
                  <a:gd name="T36" fmla="*/ 2147483647 w 3819"/>
                  <a:gd name="T37" fmla="*/ 2147483647 h 224"/>
                  <a:gd name="T38" fmla="*/ 2147483647 w 3819"/>
                  <a:gd name="T39" fmla="*/ 2147483647 h 224"/>
                  <a:gd name="T40" fmla="*/ 2147483647 w 3819"/>
                  <a:gd name="T41" fmla="*/ 2147483647 h 224"/>
                  <a:gd name="T42" fmla="*/ 2147483647 w 3819"/>
                  <a:gd name="T43" fmla="*/ 2147483647 h 224"/>
                  <a:gd name="T44" fmla="*/ 2147483647 w 3819"/>
                  <a:gd name="T45" fmla="*/ 2147483647 h 224"/>
                  <a:gd name="T46" fmla="*/ 2147483647 w 3819"/>
                  <a:gd name="T47" fmla="*/ 2147483647 h 224"/>
                  <a:gd name="T48" fmla="*/ 2147483647 w 3819"/>
                  <a:gd name="T49" fmla="*/ 2147483647 h 224"/>
                  <a:gd name="T50" fmla="*/ 2147483647 w 3819"/>
                  <a:gd name="T51" fmla="*/ 2147483647 h 224"/>
                  <a:gd name="T52" fmla="*/ 2147483647 w 3819"/>
                  <a:gd name="T53" fmla="*/ 2147483647 h 224"/>
                  <a:gd name="T54" fmla="*/ 2147483647 w 3819"/>
                  <a:gd name="T55" fmla="*/ 2147483647 h 224"/>
                  <a:gd name="T56" fmla="*/ 2147483647 w 3819"/>
                  <a:gd name="T57" fmla="*/ 2147483647 h 224"/>
                  <a:gd name="T58" fmla="*/ 2147483647 w 3819"/>
                  <a:gd name="T59" fmla="*/ 2147483647 h 224"/>
                  <a:gd name="T60" fmla="*/ 2147483647 w 3819"/>
                  <a:gd name="T61" fmla="*/ 2147483647 h 224"/>
                  <a:gd name="T62" fmla="*/ 2147483647 w 3819"/>
                  <a:gd name="T63" fmla="*/ 2147483647 h 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19"/>
                  <a:gd name="T97" fmla="*/ 0 h 224"/>
                  <a:gd name="T98" fmla="*/ 3819 w 3819"/>
                  <a:gd name="T99" fmla="*/ 224 h 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19" h="224">
                    <a:moveTo>
                      <a:pt x="1836" y="0"/>
                    </a:moveTo>
                    <a:lnTo>
                      <a:pt x="1991" y="0"/>
                    </a:lnTo>
                    <a:lnTo>
                      <a:pt x="2010" y="2"/>
                    </a:lnTo>
                    <a:lnTo>
                      <a:pt x="2104" y="2"/>
                    </a:lnTo>
                    <a:lnTo>
                      <a:pt x="2153" y="4"/>
                    </a:lnTo>
                    <a:lnTo>
                      <a:pt x="2239" y="8"/>
                    </a:lnTo>
                    <a:lnTo>
                      <a:pt x="2395" y="17"/>
                    </a:lnTo>
                    <a:lnTo>
                      <a:pt x="2543" y="27"/>
                    </a:lnTo>
                    <a:lnTo>
                      <a:pt x="2710" y="40"/>
                    </a:lnTo>
                    <a:lnTo>
                      <a:pt x="2864" y="57"/>
                    </a:lnTo>
                    <a:lnTo>
                      <a:pt x="3012" y="75"/>
                    </a:lnTo>
                    <a:lnTo>
                      <a:pt x="3179" y="96"/>
                    </a:lnTo>
                    <a:lnTo>
                      <a:pt x="3327" y="118"/>
                    </a:lnTo>
                    <a:lnTo>
                      <a:pt x="3502" y="143"/>
                    </a:lnTo>
                    <a:lnTo>
                      <a:pt x="3504" y="143"/>
                    </a:lnTo>
                    <a:lnTo>
                      <a:pt x="3658" y="167"/>
                    </a:lnTo>
                    <a:lnTo>
                      <a:pt x="3819" y="194"/>
                    </a:lnTo>
                    <a:lnTo>
                      <a:pt x="3813" y="224"/>
                    </a:lnTo>
                    <a:lnTo>
                      <a:pt x="3652" y="197"/>
                    </a:lnTo>
                    <a:lnTo>
                      <a:pt x="3498" y="173"/>
                    </a:lnTo>
                    <a:lnTo>
                      <a:pt x="3498" y="175"/>
                    </a:lnTo>
                    <a:lnTo>
                      <a:pt x="3324" y="150"/>
                    </a:lnTo>
                    <a:lnTo>
                      <a:pt x="3324" y="149"/>
                    </a:lnTo>
                    <a:lnTo>
                      <a:pt x="3175" y="126"/>
                    </a:lnTo>
                    <a:lnTo>
                      <a:pt x="3175" y="128"/>
                    </a:lnTo>
                    <a:lnTo>
                      <a:pt x="3008" y="107"/>
                    </a:lnTo>
                    <a:lnTo>
                      <a:pt x="2860" y="88"/>
                    </a:lnTo>
                    <a:lnTo>
                      <a:pt x="2706" y="72"/>
                    </a:lnTo>
                    <a:lnTo>
                      <a:pt x="2541" y="58"/>
                    </a:lnTo>
                    <a:lnTo>
                      <a:pt x="2393" y="49"/>
                    </a:lnTo>
                    <a:lnTo>
                      <a:pt x="2237" y="40"/>
                    </a:lnTo>
                    <a:lnTo>
                      <a:pt x="2151" y="36"/>
                    </a:lnTo>
                    <a:lnTo>
                      <a:pt x="2102" y="34"/>
                    </a:lnTo>
                    <a:lnTo>
                      <a:pt x="2006" y="34"/>
                    </a:lnTo>
                    <a:lnTo>
                      <a:pt x="1988" y="32"/>
                    </a:lnTo>
                    <a:lnTo>
                      <a:pt x="1837" y="32"/>
                    </a:lnTo>
                    <a:lnTo>
                      <a:pt x="1819" y="34"/>
                    </a:lnTo>
                    <a:lnTo>
                      <a:pt x="1719" y="34"/>
                    </a:lnTo>
                    <a:lnTo>
                      <a:pt x="1590" y="40"/>
                    </a:lnTo>
                    <a:lnTo>
                      <a:pt x="1522" y="43"/>
                    </a:lnTo>
                    <a:lnTo>
                      <a:pt x="1436" y="49"/>
                    </a:lnTo>
                    <a:lnTo>
                      <a:pt x="1280" y="58"/>
                    </a:lnTo>
                    <a:lnTo>
                      <a:pt x="1121" y="72"/>
                    </a:lnTo>
                    <a:lnTo>
                      <a:pt x="965" y="88"/>
                    </a:lnTo>
                    <a:lnTo>
                      <a:pt x="811" y="107"/>
                    </a:lnTo>
                    <a:lnTo>
                      <a:pt x="650" y="128"/>
                    </a:lnTo>
                    <a:lnTo>
                      <a:pt x="496" y="150"/>
                    </a:lnTo>
                    <a:lnTo>
                      <a:pt x="162" y="199"/>
                    </a:lnTo>
                    <a:lnTo>
                      <a:pt x="162" y="197"/>
                    </a:lnTo>
                    <a:lnTo>
                      <a:pt x="6" y="224"/>
                    </a:lnTo>
                    <a:lnTo>
                      <a:pt x="0" y="194"/>
                    </a:lnTo>
                    <a:lnTo>
                      <a:pt x="158" y="167"/>
                    </a:lnTo>
                    <a:lnTo>
                      <a:pt x="492" y="118"/>
                    </a:lnTo>
                    <a:lnTo>
                      <a:pt x="646" y="96"/>
                    </a:lnTo>
                    <a:lnTo>
                      <a:pt x="807" y="75"/>
                    </a:lnTo>
                    <a:lnTo>
                      <a:pt x="961" y="57"/>
                    </a:lnTo>
                    <a:lnTo>
                      <a:pt x="1117" y="40"/>
                    </a:lnTo>
                    <a:lnTo>
                      <a:pt x="1119" y="40"/>
                    </a:lnTo>
                    <a:lnTo>
                      <a:pt x="1278" y="27"/>
                    </a:lnTo>
                    <a:lnTo>
                      <a:pt x="1434" y="17"/>
                    </a:lnTo>
                    <a:lnTo>
                      <a:pt x="1520" y="12"/>
                    </a:lnTo>
                    <a:lnTo>
                      <a:pt x="1588" y="8"/>
                    </a:lnTo>
                    <a:lnTo>
                      <a:pt x="1717" y="2"/>
                    </a:lnTo>
                    <a:lnTo>
                      <a:pt x="1817" y="2"/>
                    </a:lnTo>
                    <a:lnTo>
                      <a:pt x="1836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01" name="Rectangle 1923"/>
              <p:cNvSpPr>
                <a:spLocks noChangeAspect="1" noChangeArrowheads="1"/>
              </p:cNvSpPr>
              <p:nvPr/>
            </p:nvSpPr>
            <p:spPr bwMode="auto">
              <a:xfrm>
                <a:off x="4349750" y="4375150"/>
                <a:ext cx="25400" cy="21574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0802" name="Rectangle 1924"/>
              <p:cNvSpPr>
                <a:spLocks noChangeAspect="1" noChangeArrowheads="1"/>
              </p:cNvSpPr>
              <p:nvPr/>
            </p:nvSpPr>
            <p:spPr bwMode="auto">
              <a:xfrm>
                <a:off x="1323975" y="4375150"/>
                <a:ext cx="23813" cy="21590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42" name="Freeform 1925"/>
              <p:cNvSpPr>
                <a:spLocks/>
              </p:cNvSpPr>
              <p:nvPr/>
            </p:nvSpPr>
            <p:spPr bwMode="auto">
              <a:xfrm>
                <a:off x="570997" y="4451233"/>
                <a:ext cx="4551579" cy="407984"/>
              </a:xfrm>
              <a:custGeom>
                <a:avLst/>
                <a:gdLst>
                  <a:gd name="T0" fmla="*/ 2147483647 w 5735"/>
                  <a:gd name="T1" fmla="*/ 2147483647 h 514"/>
                  <a:gd name="T2" fmla="*/ 2147483647 w 5735"/>
                  <a:gd name="T3" fmla="*/ 2147483647 h 514"/>
                  <a:gd name="T4" fmla="*/ 2147483647 w 5735"/>
                  <a:gd name="T5" fmla="*/ 2147483647 h 514"/>
                  <a:gd name="T6" fmla="*/ 2147483647 w 5735"/>
                  <a:gd name="T7" fmla="*/ 2147483647 h 514"/>
                  <a:gd name="T8" fmla="*/ 2147483647 w 5735"/>
                  <a:gd name="T9" fmla="*/ 2147483647 h 514"/>
                  <a:gd name="T10" fmla="*/ 2147483647 w 5735"/>
                  <a:gd name="T11" fmla="*/ 2147483647 h 514"/>
                  <a:gd name="T12" fmla="*/ 2147483647 w 5735"/>
                  <a:gd name="T13" fmla="*/ 2147483647 h 514"/>
                  <a:gd name="T14" fmla="*/ 2147483647 w 5735"/>
                  <a:gd name="T15" fmla="*/ 2147483647 h 514"/>
                  <a:gd name="T16" fmla="*/ 2147483647 w 5735"/>
                  <a:gd name="T17" fmla="*/ 2147483647 h 514"/>
                  <a:gd name="T18" fmla="*/ 2147483647 w 5735"/>
                  <a:gd name="T19" fmla="*/ 2147483647 h 514"/>
                  <a:gd name="T20" fmla="*/ 2147483647 w 5735"/>
                  <a:gd name="T21" fmla="*/ 2147483647 h 514"/>
                  <a:gd name="T22" fmla="*/ 2147483647 w 5735"/>
                  <a:gd name="T23" fmla="*/ 2147483647 h 514"/>
                  <a:gd name="T24" fmla="*/ 2147483647 w 5735"/>
                  <a:gd name="T25" fmla="*/ 0 h 514"/>
                  <a:gd name="T26" fmla="*/ 2147483647 w 5735"/>
                  <a:gd name="T27" fmla="*/ 2147483647 h 514"/>
                  <a:gd name="T28" fmla="*/ 2147483647 w 5735"/>
                  <a:gd name="T29" fmla="*/ 2147483647 h 514"/>
                  <a:gd name="T30" fmla="*/ 2147483647 w 5735"/>
                  <a:gd name="T31" fmla="*/ 2147483647 h 514"/>
                  <a:gd name="T32" fmla="*/ 2147483647 w 5735"/>
                  <a:gd name="T33" fmla="*/ 2147483647 h 514"/>
                  <a:gd name="T34" fmla="*/ 2147483647 w 5735"/>
                  <a:gd name="T35" fmla="*/ 2147483647 h 514"/>
                  <a:gd name="T36" fmla="*/ 2147483647 w 5735"/>
                  <a:gd name="T37" fmla="*/ 2147483647 h 514"/>
                  <a:gd name="T38" fmla="*/ 2147483647 w 5735"/>
                  <a:gd name="T39" fmla="*/ 2147483647 h 514"/>
                  <a:gd name="T40" fmla="*/ 2147483647 w 5735"/>
                  <a:gd name="T41" fmla="*/ 2147483647 h 514"/>
                  <a:gd name="T42" fmla="*/ 2147483647 w 5735"/>
                  <a:gd name="T43" fmla="*/ 2147483647 h 514"/>
                  <a:gd name="T44" fmla="*/ 2147483647 w 5735"/>
                  <a:gd name="T45" fmla="*/ 2147483647 h 514"/>
                  <a:gd name="T46" fmla="*/ 2147483647 w 5735"/>
                  <a:gd name="T47" fmla="*/ 2147483647 h 514"/>
                  <a:gd name="T48" fmla="*/ 2147483647 w 5735"/>
                  <a:gd name="T49" fmla="*/ 2147483647 h 514"/>
                  <a:gd name="T50" fmla="*/ 2147483647 w 5735"/>
                  <a:gd name="T51" fmla="*/ 2147483647 h 514"/>
                  <a:gd name="T52" fmla="*/ 2147483647 w 5735"/>
                  <a:gd name="T53" fmla="*/ 2147483647 h 514"/>
                  <a:gd name="T54" fmla="*/ 2147483647 w 5735"/>
                  <a:gd name="T55" fmla="*/ 2147483647 h 514"/>
                  <a:gd name="T56" fmla="*/ 2147483647 w 5735"/>
                  <a:gd name="T57" fmla="*/ 2147483647 h 514"/>
                  <a:gd name="T58" fmla="*/ 2147483647 w 5735"/>
                  <a:gd name="T59" fmla="*/ 2147483647 h 514"/>
                  <a:gd name="T60" fmla="*/ 2147483647 w 5735"/>
                  <a:gd name="T61" fmla="*/ 2147483647 h 514"/>
                  <a:gd name="T62" fmla="*/ 2147483647 w 5735"/>
                  <a:gd name="T63" fmla="*/ 2147483647 h 514"/>
                  <a:gd name="T64" fmla="*/ 2147483647 w 5735"/>
                  <a:gd name="T65" fmla="*/ 2147483647 h 514"/>
                  <a:gd name="T66" fmla="*/ 2147483647 w 5735"/>
                  <a:gd name="T67" fmla="*/ 2147483647 h 514"/>
                  <a:gd name="T68" fmla="*/ 2147483647 w 5735"/>
                  <a:gd name="T69" fmla="*/ 2147483647 h 514"/>
                  <a:gd name="T70" fmla="*/ 2147483647 w 5735"/>
                  <a:gd name="T71" fmla="*/ 2147483647 h 514"/>
                  <a:gd name="T72" fmla="*/ 2147483647 w 5735"/>
                  <a:gd name="T73" fmla="*/ 2147483647 h 514"/>
                  <a:gd name="T74" fmla="*/ 2147483647 w 5735"/>
                  <a:gd name="T75" fmla="*/ 2147483647 h 514"/>
                  <a:gd name="T76" fmla="*/ 2147483647 w 5735"/>
                  <a:gd name="T77" fmla="*/ 2147483647 h 514"/>
                  <a:gd name="T78" fmla="*/ 2147483647 w 5735"/>
                  <a:gd name="T79" fmla="*/ 2147483647 h 514"/>
                  <a:gd name="T80" fmla="*/ 2147483647 w 5735"/>
                  <a:gd name="T81" fmla="*/ 2147483647 h 514"/>
                  <a:gd name="T82" fmla="*/ 2147483647 w 5735"/>
                  <a:gd name="T83" fmla="*/ 2147483647 h 514"/>
                  <a:gd name="T84" fmla="*/ 2147483647 w 5735"/>
                  <a:gd name="T85" fmla="*/ 2147483647 h 514"/>
                  <a:gd name="T86" fmla="*/ 2147483647 w 5735"/>
                  <a:gd name="T87" fmla="*/ 2147483647 h 514"/>
                  <a:gd name="T88" fmla="*/ 2147483647 w 5735"/>
                  <a:gd name="T89" fmla="*/ 2147483647 h 514"/>
                  <a:gd name="T90" fmla="*/ 2147483647 w 5735"/>
                  <a:gd name="T91" fmla="*/ 2147483647 h 514"/>
                  <a:gd name="T92" fmla="*/ 2147483647 w 5735"/>
                  <a:gd name="T93" fmla="*/ 2147483647 h 514"/>
                  <a:gd name="T94" fmla="*/ 2147483647 w 5735"/>
                  <a:gd name="T95" fmla="*/ 2147483647 h 514"/>
                  <a:gd name="T96" fmla="*/ 2147483647 w 5735"/>
                  <a:gd name="T97" fmla="*/ 2147483647 h 514"/>
                  <a:gd name="T98" fmla="*/ 2147483647 w 5735"/>
                  <a:gd name="T99" fmla="*/ 2147483647 h 514"/>
                  <a:gd name="T100" fmla="*/ 2147483647 w 5735"/>
                  <a:gd name="T101" fmla="*/ 2147483647 h 514"/>
                  <a:gd name="T102" fmla="*/ 2147483647 w 5735"/>
                  <a:gd name="T103" fmla="*/ 2147483647 h 514"/>
                  <a:gd name="T104" fmla="*/ 2147483647 w 5735"/>
                  <a:gd name="T105" fmla="*/ 2147483647 h 514"/>
                  <a:gd name="T106" fmla="*/ 2147483647 w 5735"/>
                  <a:gd name="T107" fmla="*/ 2147483647 h 5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35"/>
                  <a:gd name="T163" fmla="*/ 0 h 514"/>
                  <a:gd name="T164" fmla="*/ 5735 w 5735"/>
                  <a:gd name="T165" fmla="*/ 514 h 5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35" h="514">
                    <a:moveTo>
                      <a:pt x="1413" y="0"/>
                    </a:moveTo>
                    <a:lnTo>
                      <a:pt x="1470" y="0"/>
                    </a:lnTo>
                    <a:lnTo>
                      <a:pt x="1475" y="2"/>
                    </a:lnTo>
                    <a:lnTo>
                      <a:pt x="1492" y="2"/>
                    </a:lnTo>
                    <a:lnTo>
                      <a:pt x="1498" y="3"/>
                    </a:lnTo>
                    <a:lnTo>
                      <a:pt x="1515" y="7"/>
                    </a:lnTo>
                    <a:lnTo>
                      <a:pt x="1528" y="9"/>
                    </a:lnTo>
                    <a:lnTo>
                      <a:pt x="1530" y="9"/>
                    </a:lnTo>
                    <a:lnTo>
                      <a:pt x="1577" y="18"/>
                    </a:lnTo>
                    <a:lnTo>
                      <a:pt x="1581" y="18"/>
                    </a:lnTo>
                    <a:lnTo>
                      <a:pt x="1612" y="32"/>
                    </a:lnTo>
                    <a:lnTo>
                      <a:pt x="1614" y="33"/>
                    </a:lnTo>
                    <a:lnTo>
                      <a:pt x="1693" y="71"/>
                    </a:lnTo>
                    <a:lnTo>
                      <a:pt x="1695" y="71"/>
                    </a:lnTo>
                    <a:lnTo>
                      <a:pt x="1774" y="120"/>
                    </a:lnTo>
                    <a:lnTo>
                      <a:pt x="1774" y="122"/>
                    </a:lnTo>
                    <a:lnTo>
                      <a:pt x="1853" y="176"/>
                    </a:lnTo>
                    <a:lnTo>
                      <a:pt x="1854" y="176"/>
                    </a:lnTo>
                    <a:lnTo>
                      <a:pt x="1933" y="236"/>
                    </a:lnTo>
                    <a:lnTo>
                      <a:pt x="2012" y="300"/>
                    </a:lnTo>
                    <a:lnTo>
                      <a:pt x="2091" y="356"/>
                    </a:lnTo>
                    <a:lnTo>
                      <a:pt x="2091" y="354"/>
                    </a:lnTo>
                    <a:lnTo>
                      <a:pt x="2170" y="401"/>
                    </a:lnTo>
                    <a:lnTo>
                      <a:pt x="2205" y="420"/>
                    </a:lnTo>
                    <a:lnTo>
                      <a:pt x="2245" y="437"/>
                    </a:lnTo>
                    <a:lnTo>
                      <a:pt x="2282" y="450"/>
                    </a:lnTo>
                    <a:lnTo>
                      <a:pt x="2284" y="450"/>
                    </a:lnTo>
                    <a:lnTo>
                      <a:pt x="2295" y="454"/>
                    </a:lnTo>
                    <a:lnTo>
                      <a:pt x="2316" y="456"/>
                    </a:lnTo>
                    <a:lnTo>
                      <a:pt x="2318" y="458"/>
                    </a:lnTo>
                    <a:lnTo>
                      <a:pt x="2341" y="461"/>
                    </a:lnTo>
                    <a:lnTo>
                      <a:pt x="2361" y="461"/>
                    </a:lnTo>
                    <a:lnTo>
                      <a:pt x="2371" y="463"/>
                    </a:lnTo>
                    <a:lnTo>
                      <a:pt x="2372" y="465"/>
                    </a:lnTo>
                    <a:lnTo>
                      <a:pt x="2404" y="465"/>
                    </a:lnTo>
                    <a:lnTo>
                      <a:pt x="2406" y="463"/>
                    </a:lnTo>
                    <a:lnTo>
                      <a:pt x="2416" y="461"/>
                    </a:lnTo>
                    <a:lnTo>
                      <a:pt x="2444" y="461"/>
                    </a:lnTo>
                    <a:lnTo>
                      <a:pt x="2468" y="458"/>
                    </a:lnTo>
                    <a:lnTo>
                      <a:pt x="2504" y="450"/>
                    </a:lnTo>
                    <a:lnTo>
                      <a:pt x="2543" y="437"/>
                    </a:lnTo>
                    <a:lnTo>
                      <a:pt x="2618" y="401"/>
                    </a:lnTo>
                    <a:lnTo>
                      <a:pt x="2697" y="354"/>
                    </a:lnTo>
                    <a:lnTo>
                      <a:pt x="2772" y="300"/>
                    </a:lnTo>
                    <a:lnTo>
                      <a:pt x="2847" y="238"/>
                    </a:lnTo>
                    <a:lnTo>
                      <a:pt x="2926" y="176"/>
                    </a:lnTo>
                    <a:lnTo>
                      <a:pt x="2928" y="176"/>
                    </a:lnTo>
                    <a:lnTo>
                      <a:pt x="3007" y="122"/>
                    </a:lnTo>
                    <a:lnTo>
                      <a:pt x="3009" y="120"/>
                    </a:lnTo>
                    <a:lnTo>
                      <a:pt x="3095" y="71"/>
                    </a:lnTo>
                    <a:lnTo>
                      <a:pt x="3127" y="50"/>
                    </a:lnTo>
                    <a:lnTo>
                      <a:pt x="3131" y="48"/>
                    </a:lnTo>
                    <a:lnTo>
                      <a:pt x="3170" y="32"/>
                    </a:lnTo>
                    <a:lnTo>
                      <a:pt x="3172" y="32"/>
                    </a:lnTo>
                    <a:lnTo>
                      <a:pt x="3211" y="18"/>
                    </a:lnTo>
                    <a:lnTo>
                      <a:pt x="3213" y="18"/>
                    </a:lnTo>
                    <a:lnTo>
                      <a:pt x="3238" y="13"/>
                    </a:lnTo>
                    <a:lnTo>
                      <a:pt x="3253" y="9"/>
                    </a:lnTo>
                    <a:lnTo>
                      <a:pt x="3256" y="7"/>
                    </a:lnTo>
                    <a:lnTo>
                      <a:pt x="3281" y="5"/>
                    </a:lnTo>
                    <a:lnTo>
                      <a:pt x="3281" y="3"/>
                    </a:lnTo>
                    <a:lnTo>
                      <a:pt x="3290" y="2"/>
                    </a:lnTo>
                    <a:lnTo>
                      <a:pt x="3298" y="2"/>
                    </a:lnTo>
                    <a:lnTo>
                      <a:pt x="3307" y="0"/>
                    </a:lnTo>
                    <a:lnTo>
                      <a:pt x="3361" y="0"/>
                    </a:lnTo>
                    <a:lnTo>
                      <a:pt x="3367" y="2"/>
                    </a:lnTo>
                    <a:lnTo>
                      <a:pt x="3386" y="2"/>
                    </a:lnTo>
                    <a:lnTo>
                      <a:pt x="3391" y="3"/>
                    </a:lnTo>
                    <a:lnTo>
                      <a:pt x="3405" y="7"/>
                    </a:lnTo>
                    <a:lnTo>
                      <a:pt x="3405" y="5"/>
                    </a:lnTo>
                    <a:lnTo>
                      <a:pt x="3421" y="7"/>
                    </a:lnTo>
                    <a:lnTo>
                      <a:pt x="3423" y="9"/>
                    </a:lnTo>
                    <a:lnTo>
                      <a:pt x="3470" y="18"/>
                    </a:lnTo>
                    <a:lnTo>
                      <a:pt x="3474" y="18"/>
                    </a:lnTo>
                    <a:lnTo>
                      <a:pt x="3506" y="32"/>
                    </a:lnTo>
                    <a:lnTo>
                      <a:pt x="3508" y="33"/>
                    </a:lnTo>
                    <a:lnTo>
                      <a:pt x="3588" y="71"/>
                    </a:lnTo>
                    <a:lnTo>
                      <a:pt x="3590" y="71"/>
                    </a:lnTo>
                    <a:lnTo>
                      <a:pt x="3669" y="120"/>
                    </a:lnTo>
                    <a:lnTo>
                      <a:pt x="3669" y="122"/>
                    </a:lnTo>
                    <a:lnTo>
                      <a:pt x="3748" y="176"/>
                    </a:lnTo>
                    <a:lnTo>
                      <a:pt x="3750" y="176"/>
                    </a:lnTo>
                    <a:lnTo>
                      <a:pt x="3829" y="236"/>
                    </a:lnTo>
                    <a:lnTo>
                      <a:pt x="3909" y="300"/>
                    </a:lnTo>
                    <a:lnTo>
                      <a:pt x="3986" y="354"/>
                    </a:lnTo>
                    <a:lnTo>
                      <a:pt x="4065" y="401"/>
                    </a:lnTo>
                    <a:lnTo>
                      <a:pt x="4103" y="420"/>
                    </a:lnTo>
                    <a:lnTo>
                      <a:pt x="4142" y="437"/>
                    </a:lnTo>
                    <a:lnTo>
                      <a:pt x="4180" y="450"/>
                    </a:lnTo>
                    <a:lnTo>
                      <a:pt x="4181" y="450"/>
                    </a:lnTo>
                    <a:lnTo>
                      <a:pt x="4193" y="454"/>
                    </a:lnTo>
                    <a:lnTo>
                      <a:pt x="4213" y="456"/>
                    </a:lnTo>
                    <a:lnTo>
                      <a:pt x="4215" y="458"/>
                    </a:lnTo>
                    <a:lnTo>
                      <a:pt x="4240" y="461"/>
                    </a:lnTo>
                    <a:lnTo>
                      <a:pt x="4258" y="461"/>
                    </a:lnTo>
                    <a:lnTo>
                      <a:pt x="4268" y="463"/>
                    </a:lnTo>
                    <a:lnTo>
                      <a:pt x="4273" y="465"/>
                    </a:lnTo>
                    <a:lnTo>
                      <a:pt x="4303" y="465"/>
                    </a:lnTo>
                    <a:lnTo>
                      <a:pt x="4305" y="463"/>
                    </a:lnTo>
                    <a:lnTo>
                      <a:pt x="4315" y="461"/>
                    </a:lnTo>
                    <a:lnTo>
                      <a:pt x="4343" y="461"/>
                    </a:lnTo>
                    <a:lnTo>
                      <a:pt x="4367" y="458"/>
                    </a:lnTo>
                    <a:lnTo>
                      <a:pt x="4403" y="450"/>
                    </a:lnTo>
                    <a:lnTo>
                      <a:pt x="4442" y="437"/>
                    </a:lnTo>
                    <a:lnTo>
                      <a:pt x="4517" y="401"/>
                    </a:lnTo>
                    <a:lnTo>
                      <a:pt x="4598" y="354"/>
                    </a:lnTo>
                    <a:lnTo>
                      <a:pt x="4673" y="300"/>
                    </a:lnTo>
                    <a:lnTo>
                      <a:pt x="4752" y="236"/>
                    </a:lnTo>
                    <a:lnTo>
                      <a:pt x="4758" y="232"/>
                    </a:lnTo>
                    <a:lnTo>
                      <a:pt x="4767" y="231"/>
                    </a:lnTo>
                    <a:lnTo>
                      <a:pt x="4769" y="231"/>
                    </a:lnTo>
                    <a:lnTo>
                      <a:pt x="4769" y="232"/>
                    </a:lnTo>
                    <a:lnTo>
                      <a:pt x="5728" y="82"/>
                    </a:lnTo>
                    <a:lnTo>
                      <a:pt x="5735" y="129"/>
                    </a:lnTo>
                    <a:lnTo>
                      <a:pt x="4776" y="279"/>
                    </a:lnTo>
                    <a:lnTo>
                      <a:pt x="4703" y="337"/>
                    </a:lnTo>
                    <a:lnTo>
                      <a:pt x="4703" y="339"/>
                    </a:lnTo>
                    <a:lnTo>
                      <a:pt x="4624" y="396"/>
                    </a:lnTo>
                    <a:lnTo>
                      <a:pt x="4622" y="396"/>
                    </a:lnTo>
                    <a:lnTo>
                      <a:pt x="4542" y="443"/>
                    </a:lnTo>
                    <a:lnTo>
                      <a:pt x="4540" y="444"/>
                    </a:lnTo>
                    <a:lnTo>
                      <a:pt x="4461" y="482"/>
                    </a:lnTo>
                    <a:lnTo>
                      <a:pt x="4457" y="482"/>
                    </a:lnTo>
                    <a:lnTo>
                      <a:pt x="4418" y="495"/>
                    </a:lnTo>
                    <a:lnTo>
                      <a:pt x="4416" y="497"/>
                    </a:lnTo>
                    <a:lnTo>
                      <a:pt x="4377" y="504"/>
                    </a:lnTo>
                    <a:lnTo>
                      <a:pt x="4375" y="504"/>
                    </a:lnTo>
                    <a:lnTo>
                      <a:pt x="4352" y="508"/>
                    </a:lnTo>
                    <a:lnTo>
                      <a:pt x="4345" y="510"/>
                    </a:lnTo>
                    <a:lnTo>
                      <a:pt x="4326" y="510"/>
                    </a:lnTo>
                    <a:lnTo>
                      <a:pt x="4324" y="512"/>
                    </a:lnTo>
                    <a:lnTo>
                      <a:pt x="4315" y="514"/>
                    </a:lnTo>
                    <a:lnTo>
                      <a:pt x="4268" y="514"/>
                    </a:lnTo>
                    <a:lnTo>
                      <a:pt x="4258" y="512"/>
                    </a:lnTo>
                    <a:lnTo>
                      <a:pt x="4255" y="510"/>
                    </a:lnTo>
                    <a:lnTo>
                      <a:pt x="4236" y="510"/>
                    </a:lnTo>
                    <a:lnTo>
                      <a:pt x="4227" y="508"/>
                    </a:lnTo>
                    <a:lnTo>
                      <a:pt x="4225" y="506"/>
                    </a:lnTo>
                    <a:lnTo>
                      <a:pt x="4208" y="504"/>
                    </a:lnTo>
                    <a:lnTo>
                      <a:pt x="4185" y="503"/>
                    </a:lnTo>
                    <a:lnTo>
                      <a:pt x="4180" y="501"/>
                    </a:lnTo>
                    <a:lnTo>
                      <a:pt x="4165" y="495"/>
                    </a:lnTo>
                    <a:lnTo>
                      <a:pt x="4125" y="482"/>
                    </a:lnTo>
                    <a:lnTo>
                      <a:pt x="4123" y="482"/>
                    </a:lnTo>
                    <a:lnTo>
                      <a:pt x="4084" y="465"/>
                    </a:lnTo>
                    <a:lnTo>
                      <a:pt x="4043" y="444"/>
                    </a:lnTo>
                    <a:lnTo>
                      <a:pt x="4041" y="443"/>
                    </a:lnTo>
                    <a:lnTo>
                      <a:pt x="3962" y="396"/>
                    </a:lnTo>
                    <a:lnTo>
                      <a:pt x="3960" y="396"/>
                    </a:lnTo>
                    <a:lnTo>
                      <a:pt x="3881" y="339"/>
                    </a:lnTo>
                    <a:lnTo>
                      <a:pt x="3879" y="337"/>
                    </a:lnTo>
                    <a:lnTo>
                      <a:pt x="3799" y="274"/>
                    </a:lnTo>
                    <a:lnTo>
                      <a:pt x="3722" y="214"/>
                    </a:lnTo>
                    <a:lnTo>
                      <a:pt x="3722" y="215"/>
                    </a:lnTo>
                    <a:lnTo>
                      <a:pt x="3643" y="161"/>
                    </a:lnTo>
                    <a:lnTo>
                      <a:pt x="3568" y="114"/>
                    </a:lnTo>
                    <a:lnTo>
                      <a:pt x="3487" y="77"/>
                    </a:lnTo>
                    <a:lnTo>
                      <a:pt x="3459" y="65"/>
                    </a:lnTo>
                    <a:lnTo>
                      <a:pt x="3414" y="56"/>
                    </a:lnTo>
                    <a:lnTo>
                      <a:pt x="3399" y="54"/>
                    </a:lnTo>
                    <a:lnTo>
                      <a:pt x="3395" y="54"/>
                    </a:lnTo>
                    <a:lnTo>
                      <a:pt x="3380" y="50"/>
                    </a:lnTo>
                    <a:lnTo>
                      <a:pt x="3363" y="50"/>
                    </a:lnTo>
                    <a:lnTo>
                      <a:pt x="3356" y="48"/>
                    </a:lnTo>
                    <a:lnTo>
                      <a:pt x="3316" y="48"/>
                    </a:lnTo>
                    <a:lnTo>
                      <a:pt x="3307" y="50"/>
                    </a:lnTo>
                    <a:lnTo>
                      <a:pt x="3298" y="50"/>
                    </a:lnTo>
                    <a:lnTo>
                      <a:pt x="3294" y="52"/>
                    </a:lnTo>
                    <a:lnTo>
                      <a:pt x="3292" y="52"/>
                    </a:lnTo>
                    <a:lnTo>
                      <a:pt x="3284" y="54"/>
                    </a:lnTo>
                    <a:lnTo>
                      <a:pt x="3264" y="56"/>
                    </a:lnTo>
                    <a:lnTo>
                      <a:pt x="3249" y="60"/>
                    </a:lnTo>
                    <a:lnTo>
                      <a:pt x="3224" y="65"/>
                    </a:lnTo>
                    <a:lnTo>
                      <a:pt x="3224" y="64"/>
                    </a:lnTo>
                    <a:lnTo>
                      <a:pt x="3189" y="77"/>
                    </a:lnTo>
                    <a:lnTo>
                      <a:pt x="3151" y="92"/>
                    </a:lnTo>
                    <a:lnTo>
                      <a:pt x="3121" y="112"/>
                    </a:lnTo>
                    <a:lnTo>
                      <a:pt x="3119" y="112"/>
                    </a:lnTo>
                    <a:lnTo>
                      <a:pt x="3033" y="161"/>
                    </a:lnTo>
                    <a:lnTo>
                      <a:pt x="2954" y="215"/>
                    </a:lnTo>
                    <a:lnTo>
                      <a:pt x="2877" y="276"/>
                    </a:lnTo>
                    <a:lnTo>
                      <a:pt x="2802" y="337"/>
                    </a:lnTo>
                    <a:lnTo>
                      <a:pt x="2802" y="339"/>
                    </a:lnTo>
                    <a:lnTo>
                      <a:pt x="2723" y="396"/>
                    </a:lnTo>
                    <a:lnTo>
                      <a:pt x="2721" y="396"/>
                    </a:lnTo>
                    <a:lnTo>
                      <a:pt x="2643" y="443"/>
                    </a:lnTo>
                    <a:lnTo>
                      <a:pt x="2641" y="444"/>
                    </a:lnTo>
                    <a:lnTo>
                      <a:pt x="2562" y="482"/>
                    </a:lnTo>
                    <a:lnTo>
                      <a:pt x="2558" y="482"/>
                    </a:lnTo>
                    <a:lnTo>
                      <a:pt x="2519" y="495"/>
                    </a:lnTo>
                    <a:lnTo>
                      <a:pt x="2517" y="497"/>
                    </a:lnTo>
                    <a:lnTo>
                      <a:pt x="2478" y="504"/>
                    </a:lnTo>
                    <a:lnTo>
                      <a:pt x="2476" y="504"/>
                    </a:lnTo>
                    <a:lnTo>
                      <a:pt x="2453" y="508"/>
                    </a:lnTo>
                    <a:lnTo>
                      <a:pt x="2446" y="510"/>
                    </a:lnTo>
                    <a:lnTo>
                      <a:pt x="2427" y="510"/>
                    </a:lnTo>
                    <a:lnTo>
                      <a:pt x="2425" y="512"/>
                    </a:lnTo>
                    <a:lnTo>
                      <a:pt x="2416" y="514"/>
                    </a:lnTo>
                    <a:lnTo>
                      <a:pt x="2369" y="514"/>
                    </a:lnTo>
                    <a:lnTo>
                      <a:pt x="2359" y="512"/>
                    </a:lnTo>
                    <a:lnTo>
                      <a:pt x="2356" y="510"/>
                    </a:lnTo>
                    <a:lnTo>
                      <a:pt x="2337" y="510"/>
                    </a:lnTo>
                    <a:lnTo>
                      <a:pt x="2327" y="508"/>
                    </a:lnTo>
                    <a:lnTo>
                      <a:pt x="2326" y="506"/>
                    </a:lnTo>
                    <a:lnTo>
                      <a:pt x="2311" y="504"/>
                    </a:lnTo>
                    <a:lnTo>
                      <a:pt x="2288" y="503"/>
                    </a:lnTo>
                    <a:lnTo>
                      <a:pt x="2282" y="501"/>
                    </a:lnTo>
                    <a:lnTo>
                      <a:pt x="2267" y="495"/>
                    </a:lnTo>
                    <a:lnTo>
                      <a:pt x="2228" y="482"/>
                    </a:lnTo>
                    <a:lnTo>
                      <a:pt x="2226" y="482"/>
                    </a:lnTo>
                    <a:lnTo>
                      <a:pt x="2187" y="465"/>
                    </a:lnTo>
                    <a:lnTo>
                      <a:pt x="2185" y="465"/>
                    </a:lnTo>
                    <a:lnTo>
                      <a:pt x="2145" y="444"/>
                    </a:lnTo>
                    <a:lnTo>
                      <a:pt x="2145" y="443"/>
                    </a:lnTo>
                    <a:lnTo>
                      <a:pt x="2067" y="396"/>
                    </a:lnTo>
                    <a:lnTo>
                      <a:pt x="2065" y="396"/>
                    </a:lnTo>
                    <a:lnTo>
                      <a:pt x="1984" y="339"/>
                    </a:lnTo>
                    <a:lnTo>
                      <a:pt x="1982" y="337"/>
                    </a:lnTo>
                    <a:lnTo>
                      <a:pt x="1903" y="274"/>
                    </a:lnTo>
                    <a:lnTo>
                      <a:pt x="1826" y="214"/>
                    </a:lnTo>
                    <a:lnTo>
                      <a:pt x="1826" y="215"/>
                    </a:lnTo>
                    <a:lnTo>
                      <a:pt x="1748" y="161"/>
                    </a:lnTo>
                    <a:lnTo>
                      <a:pt x="1672" y="114"/>
                    </a:lnTo>
                    <a:lnTo>
                      <a:pt x="1594" y="77"/>
                    </a:lnTo>
                    <a:lnTo>
                      <a:pt x="1565" y="65"/>
                    </a:lnTo>
                    <a:lnTo>
                      <a:pt x="1520" y="56"/>
                    </a:lnTo>
                    <a:lnTo>
                      <a:pt x="1507" y="54"/>
                    </a:lnTo>
                    <a:lnTo>
                      <a:pt x="1504" y="54"/>
                    </a:lnTo>
                    <a:lnTo>
                      <a:pt x="1487" y="50"/>
                    </a:lnTo>
                    <a:lnTo>
                      <a:pt x="1472" y="50"/>
                    </a:lnTo>
                    <a:lnTo>
                      <a:pt x="1464" y="48"/>
                    </a:lnTo>
                    <a:lnTo>
                      <a:pt x="1423" y="48"/>
                    </a:lnTo>
                    <a:lnTo>
                      <a:pt x="1413" y="50"/>
                    </a:lnTo>
                    <a:lnTo>
                      <a:pt x="1406" y="50"/>
                    </a:lnTo>
                    <a:lnTo>
                      <a:pt x="1402" y="52"/>
                    </a:lnTo>
                    <a:lnTo>
                      <a:pt x="1400" y="52"/>
                    </a:lnTo>
                    <a:lnTo>
                      <a:pt x="1393" y="54"/>
                    </a:lnTo>
                    <a:lnTo>
                      <a:pt x="1372" y="56"/>
                    </a:lnTo>
                    <a:lnTo>
                      <a:pt x="1357" y="60"/>
                    </a:lnTo>
                    <a:lnTo>
                      <a:pt x="1333" y="65"/>
                    </a:lnTo>
                    <a:lnTo>
                      <a:pt x="1333" y="64"/>
                    </a:lnTo>
                    <a:lnTo>
                      <a:pt x="1297" y="77"/>
                    </a:lnTo>
                    <a:lnTo>
                      <a:pt x="1260" y="92"/>
                    </a:lnTo>
                    <a:lnTo>
                      <a:pt x="1230" y="112"/>
                    </a:lnTo>
                    <a:lnTo>
                      <a:pt x="1228" y="112"/>
                    </a:lnTo>
                    <a:lnTo>
                      <a:pt x="1143" y="161"/>
                    </a:lnTo>
                    <a:lnTo>
                      <a:pt x="1064" y="215"/>
                    </a:lnTo>
                    <a:lnTo>
                      <a:pt x="988" y="274"/>
                    </a:lnTo>
                    <a:lnTo>
                      <a:pt x="982" y="277"/>
                    </a:lnTo>
                    <a:lnTo>
                      <a:pt x="976" y="279"/>
                    </a:lnTo>
                    <a:lnTo>
                      <a:pt x="8" y="416"/>
                    </a:lnTo>
                    <a:lnTo>
                      <a:pt x="0" y="369"/>
                    </a:lnTo>
                    <a:lnTo>
                      <a:pt x="963" y="232"/>
                    </a:lnTo>
                    <a:lnTo>
                      <a:pt x="965" y="232"/>
                    </a:lnTo>
                    <a:lnTo>
                      <a:pt x="1038" y="176"/>
                    </a:lnTo>
                    <a:lnTo>
                      <a:pt x="1117" y="122"/>
                    </a:lnTo>
                    <a:lnTo>
                      <a:pt x="1119" y="120"/>
                    </a:lnTo>
                    <a:lnTo>
                      <a:pt x="1203" y="71"/>
                    </a:lnTo>
                    <a:lnTo>
                      <a:pt x="1235" y="50"/>
                    </a:lnTo>
                    <a:lnTo>
                      <a:pt x="1239" y="48"/>
                    </a:lnTo>
                    <a:lnTo>
                      <a:pt x="1278" y="32"/>
                    </a:lnTo>
                    <a:lnTo>
                      <a:pt x="1280" y="32"/>
                    </a:lnTo>
                    <a:lnTo>
                      <a:pt x="1320" y="18"/>
                    </a:lnTo>
                    <a:lnTo>
                      <a:pt x="1322" y="18"/>
                    </a:lnTo>
                    <a:lnTo>
                      <a:pt x="1346" y="13"/>
                    </a:lnTo>
                    <a:lnTo>
                      <a:pt x="1361" y="9"/>
                    </a:lnTo>
                    <a:lnTo>
                      <a:pt x="1365" y="7"/>
                    </a:lnTo>
                    <a:lnTo>
                      <a:pt x="1389" y="5"/>
                    </a:lnTo>
                    <a:lnTo>
                      <a:pt x="1389" y="3"/>
                    </a:lnTo>
                    <a:lnTo>
                      <a:pt x="1398" y="2"/>
                    </a:lnTo>
                    <a:lnTo>
                      <a:pt x="1404" y="2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FF0200"/>
              </a:solidFill>
              <a:ln w="0">
                <a:solidFill>
                  <a:srgbClr val="FF0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1926"/>
              <p:cNvSpPr>
                <a:spLocks/>
              </p:cNvSpPr>
              <p:nvPr/>
            </p:nvSpPr>
            <p:spPr bwMode="auto">
              <a:xfrm>
                <a:off x="552249" y="4657245"/>
                <a:ext cx="579103" cy="914933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2147483647 w 730"/>
                  <a:gd name="T9" fmla="*/ 2147483647 h 1152"/>
                  <a:gd name="T10" fmla="*/ 2147483647 w 730"/>
                  <a:gd name="T11" fmla="*/ 2147483647 h 1152"/>
                  <a:gd name="T12" fmla="*/ 0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218" y="0"/>
                    </a:moveTo>
                    <a:lnTo>
                      <a:pt x="218" y="287"/>
                    </a:lnTo>
                    <a:lnTo>
                      <a:pt x="730" y="287"/>
                    </a:lnTo>
                    <a:lnTo>
                      <a:pt x="730" y="863"/>
                    </a:lnTo>
                    <a:lnTo>
                      <a:pt x="218" y="863"/>
                    </a:lnTo>
                    <a:lnTo>
                      <a:pt x="218" y="1152"/>
                    </a:lnTo>
                    <a:lnTo>
                      <a:pt x="0" y="576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05" name="Rectangle 1927"/>
              <p:cNvSpPr>
                <a:spLocks noChangeAspect="1" noChangeArrowheads="1"/>
              </p:cNvSpPr>
              <p:nvPr/>
            </p:nvSpPr>
            <p:spPr bwMode="auto">
              <a:xfrm>
                <a:off x="1219200" y="4886325"/>
                <a:ext cx="20638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0806" name="Rectangle 1928"/>
              <p:cNvSpPr>
                <a:spLocks noChangeAspect="1" noChangeArrowheads="1"/>
              </p:cNvSpPr>
              <p:nvPr/>
            </p:nvSpPr>
            <p:spPr bwMode="auto">
              <a:xfrm>
                <a:off x="1154113" y="4886325"/>
                <a:ext cx="42862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46" name="Freeform 1929"/>
              <p:cNvSpPr>
                <a:spLocks/>
              </p:cNvSpPr>
              <p:nvPr/>
            </p:nvSpPr>
            <p:spPr bwMode="auto">
              <a:xfrm>
                <a:off x="539750" y="4649166"/>
                <a:ext cx="579103" cy="914933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2147483647 w 730"/>
                  <a:gd name="T9" fmla="*/ 2147483647 h 1152"/>
                  <a:gd name="T10" fmla="*/ 2147483647 w 730"/>
                  <a:gd name="T11" fmla="*/ 2147483647 h 1152"/>
                  <a:gd name="T12" fmla="*/ 0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216" y="0"/>
                    </a:moveTo>
                    <a:lnTo>
                      <a:pt x="216" y="289"/>
                    </a:lnTo>
                    <a:lnTo>
                      <a:pt x="730" y="289"/>
                    </a:lnTo>
                    <a:lnTo>
                      <a:pt x="730" y="865"/>
                    </a:lnTo>
                    <a:lnTo>
                      <a:pt x="216" y="865"/>
                    </a:lnTo>
                    <a:lnTo>
                      <a:pt x="216" y="1152"/>
                    </a:lnTo>
                    <a:lnTo>
                      <a:pt x="0" y="57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339966"/>
              </a:solidFill>
              <a:ln w="0">
                <a:solidFill>
                  <a:srgbClr val="33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808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1203325" y="4876800"/>
                <a:ext cx="22225" cy="457200"/>
              </a:xfrm>
              <a:prstGeom prst="rect">
                <a:avLst/>
              </a:prstGeom>
              <a:solidFill>
                <a:srgbClr val="339966"/>
              </a:solidFill>
              <a:ln w="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0809" name="Rectangle 1931"/>
              <p:cNvSpPr>
                <a:spLocks noChangeAspect="1" noChangeArrowheads="1"/>
              </p:cNvSpPr>
              <p:nvPr/>
            </p:nvSpPr>
            <p:spPr bwMode="auto">
              <a:xfrm>
                <a:off x="1139825" y="4876800"/>
                <a:ext cx="42863" cy="457200"/>
              </a:xfrm>
              <a:prstGeom prst="rect">
                <a:avLst/>
              </a:prstGeom>
              <a:solidFill>
                <a:srgbClr val="339966"/>
              </a:solidFill>
              <a:ln w="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spect="1" noChangeArrowheads="1"/>
            </p:cNvSpPr>
            <p:nvPr/>
          </p:nvSpPr>
          <p:spPr bwMode="auto">
            <a:xfrm>
              <a:off x="6429477" y="2061079"/>
              <a:ext cx="543139" cy="250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ＪＳゴシック" pitchFamily="49" charset="-128"/>
                  <a:cs typeface="+mn-cs"/>
                </a:rPr>
                <a:t>Light </a:t>
              </a:r>
              <a:endPara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ゴシック" pitchFamily="49" charset="-128"/>
                <a:cs typeface="+mn-cs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6620044" y="2757768"/>
              <a:ext cx="730136" cy="250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ＪＳゴシック" pitchFamily="49" charset="-128"/>
                  <a:cs typeface="+mn-cs"/>
                </a:rPr>
                <a:t>Exciton</a:t>
              </a:r>
              <a:endParaRPr lang="ja-JP" alt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ゴシック" pitchFamily="49" charset="-128"/>
                <a:cs typeface="+mn-cs"/>
              </a:endParaRPr>
            </a:p>
          </p:txBody>
        </p:sp>
      </p:grpSp>
      <p:grpSp>
        <p:nvGrpSpPr>
          <p:cNvPr id="30734" name="グループ化 137"/>
          <p:cNvGrpSpPr>
            <a:grpSpLocks/>
          </p:cNvGrpSpPr>
          <p:nvPr/>
        </p:nvGrpSpPr>
        <p:grpSpPr bwMode="auto">
          <a:xfrm>
            <a:off x="395288" y="1212638"/>
            <a:ext cx="3816350" cy="1781175"/>
            <a:chOff x="539552" y="1359804"/>
            <a:chExt cx="3816424" cy="1781179"/>
          </a:xfrm>
        </p:grpSpPr>
        <p:sp>
          <p:nvSpPr>
            <p:cNvPr id="30738" name="Rectangle 1788"/>
            <p:cNvSpPr>
              <a:spLocks noChangeAspect="1" noChangeArrowheads="1"/>
            </p:cNvSpPr>
            <p:nvPr/>
          </p:nvSpPr>
          <p:spPr bwMode="auto">
            <a:xfrm>
              <a:off x="1288366" y="1445841"/>
              <a:ext cx="19354" cy="1695142"/>
            </a:xfrm>
            <a:prstGeom prst="rect">
              <a:avLst/>
            </a:prstGeom>
            <a:solidFill>
              <a:srgbClr val="677C7C"/>
            </a:solidFill>
            <a:ln w="0">
              <a:solidFill>
                <a:srgbClr val="677C7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30739" name="Rectangle 1789"/>
            <p:cNvSpPr>
              <a:spLocks noChangeAspect="1" noChangeArrowheads="1"/>
            </p:cNvSpPr>
            <p:nvPr/>
          </p:nvSpPr>
          <p:spPr bwMode="auto">
            <a:xfrm>
              <a:off x="1187624" y="1431803"/>
              <a:ext cx="2520280" cy="1696701"/>
            </a:xfrm>
            <a:prstGeom prst="rect">
              <a:avLst/>
            </a:prstGeom>
            <a:solidFill>
              <a:srgbClr val="EDFFE1"/>
            </a:solidFill>
            <a:ln w="0">
              <a:solidFill>
                <a:srgbClr val="EDFFE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00" name="Freeform 1798"/>
            <p:cNvSpPr>
              <a:spLocks noEditPoints="1"/>
            </p:cNvSpPr>
            <p:nvPr/>
          </p:nvSpPr>
          <p:spPr bwMode="auto">
            <a:xfrm>
              <a:off x="1411106" y="2010680"/>
              <a:ext cx="2035214" cy="46037"/>
            </a:xfrm>
            <a:custGeom>
              <a:avLst/>
              <a:gdLst>
                <a:gd name="T0" fmla="*/ 2147483647 w 3725"/>
                <a:gd name="T1" fmla="*/ 0 h 25"/>
                <a:gd name="T2" fmla="*/ 2147483647 w 3725"/>
                <a:gd name="T3" fmla="*/ 2147483647 h 25"/>
                <a:gd name="T4" fmla="*/ 2147483647 w 3725"/>
                <a:gd name="T5" fmla="*/ 0 h 25"/>
                <a:gd name="T6" fmla="*/ 2147483647 w 3725"/>
                <a:gd name="T7" fmla="*/ 2147483647 h 25"/>
                <a:gd name="T8" fmla="*/ 2147483647 w 3725"/>
                <a:gd name="T9" fmla="*/ 0 h 25"/>
                <a:gd name="T10" fmla="*/ 2147483647 w 3725"/>
                <a:gd name="T11" fmla="*/ 0 h 25"/>
                <a:gd name="T12" fmla="*/ 2147483647 w 3725"/>
                <a:gd name="T13" fmla="*/ 2147483647 h 25"/>
                <a:gd name="T14" fmla="*/ 2147483647 w 3725"/>
                <a:gd name="T15" fmla="*/ 0 h 25"/>
                <a:gd name="T16" fmla="*/ 2147483647 w 3725"/>
                <a:gd name="T17" fmla="*/ 2147483647 h 25"/>
                <a:gd name="T18" fmla="*/ 2147483647 w 3725"/>
                <a:gd name="T19" fmla="*/ 0 h 25"/>
                <a:gd name="T20" fmla="*/ 2147483647 w 3725"/>
                <a:gd name="T21" fmla="*/ 0 h 25"/>
                <a:gd name="T22" fmla="*/ 2147483647 w 3725"/>
                <a:gd name="T23" fmla="*/ 2147483647 h 25"/>
                <a:gd name="T24" fmla="*/ 2147483647 w 3725"/>
                <a:gd name="T25" fmla="*/ 0 h 25"/>
                <a:gd name="T26" fmla="*/ 2147483647 w 3725"/>
                <a:gd name="T27" fmla="*/ 2147483647 h 25"/>
                <a:gd name="T28" fmla="*/ 2147483647 w 3725"/>
                <a:gd name="T29" fmla="*/ 0 h 25"/>
                <a:gd name="T30" fmla="*/ 2147483647 w 3725"/>
                <a:gd name="T31" fmla="*/ 0 h 25"/>
                <a:gd name="T32" fmla="*/ 2147483647 w 3725"/>
                <a:gd name="T33" fmla="*/ 2147483647 h 25"/>
                <a:gd name="T34" fmla="*/ 2147483647 w 3725"/>
                <a:gd name="T35" fmla="*/ 0 h 25"/>
                <a:gd name="T36" fmla="*/ 2147483647 w 3725"/>
                <a:gd name="T37" fmla="*/ 2147483647 h 25"/>
                <a:gd name="T38" fmla="*/ 2147483647 w 3725"/>
                <a:gd name="T39" fmla="*/ 0 h 25"/>
                <a:gd name="T40" fmla="*/ 2147483647 w 3725"/>
                <a:gd name="T41" fmla="*/ 0 h 25"/>
                <a:gd name="T42" fmla="*/ 2147483647 w 3725"/>
                <a:gd name="T43" fmla="*/ 2147483647 h 25"/>
                <a:gd name="T44" fmla="*/ 2147483647 w 3725"/>
                <a:gd name="T45" fmla="*/ 0 h 25"/>
                <a:gd name="T46" fmla="*/ 2147483647 w 3725"/>
                <a:gd name="T47" fmla="*/ 2147483647 h 25"/>
                <a:gd name="T48" fmla="*/ 2147483647 w 3725"/>
                <a:gd name="T49" fmla="*/ 0 h 25"/>
                <a:gd name="T50" fmla="*/ 2147483647 w 3725"/>
                <a:gd name="T51" fmla="*/ 0 h 25"/>
                <a:gd name="T52" fmla="*/ 2147483647 w 3725"/>
                <a:gd name="T53" fmla="*/ 2147483647 h 25"/>
                <a:gd name="T54" fmla="*/ 2147483647 w 3725"/>
                <a:gd name="T55" fmla="*/ 0 h 25"/>
                <a:gd name="T56" fmla="*/ 2147483647 w 3725"/>
                <a:gd name="T57" fmla="*/ 2147483647 h 25"/>
                <a:gd name="T58" fmla="*/ 2147483647 w 3725"/>
                <a:gd name="T59" fmla="*/ 0 h 25"/>
                <a:gd name="T60" fmla="*/ 2147483647 w 3725"/>
                <a:gd name="T61" fmla="*/ 0 h 25"/>
                <a:gd name="T62" fmla="*/ 2147483647 w 3725"/>
                <a:gd name="T63" fmla="*/ 2147483647 h 25"/>
                <a:gd name="T64" fmla="*/ 2147483647 w 3725"/>
                <a:gd name="T65" fmla="*/ 0 h 25"/>
                <a:gd name="T66" fmla="*/ 2147483647 w 3725"/>
                <a:gd name="T67" fmla="*/ 2147483647 h 25"/>
                <a:gd name="T68" fmla="*/ 2147483647 w 3725"/>
                <a:gd name="T69" fmla="*/ 0 h 25"/>
                <a:gd name="T70" fmla="*/ 2147483647 w 3725"/>
                <a:gd name="T71" fmla="*/ 0 h 25"/>
                <a:gd name="T72" fmla="*/ 2147483647 w 3725"/>
                <a:gd name="T73" fmla="*/ 2147483647 h 25"/>
                <a:gd name="T74" fmla="*/ 2147483647 w 3725"/>
                <a:gd name="T75" fmla="*/ 0 h 25"/>
                <a:gd name="T76" fmla="*/ 2147483647 w 3725"/>
                <a:gd name="T77" fmla="*/ 2147483647 h 25"/>
                <a:gd name="T78" fmla="*/ 2147483647 w 3725"/>
                <a:gd name="T79" fmla="*/ 0 h 25"/>
                <a:gd name="T80" fmla="*/ 2147483647 w 3725"/>
                <a:gd name="T81" fmla="*/ 0 h 25"/>
                <a:gd name="T82" fmla="*/ 2147483647 w 3725"/>
                <a:gd name="T83" fmla="*/ 2147483647 h 25"/>
                <a:gd name="T84" fmla="*/ 2147483647 w 3725"/>
                <a:gd name="T85" fmla="*/ 0 h 25"/>
                <a:gd name="T86" fmla="*/ 2147483647 w 3725"/>
                <a:gd name="T87" fmla="*/ 2147483647 h 25"/>
                <a:gd name="T88" fmla="*/ 2147483647 w 3725"/>
                <a:gd name="T89" fmla="*/ 0 h 25"/>
                <a:gd name="T90" fmla="*/ 2147483647 w 3725"/>
                <a:gd name="T91" fmla="*/ 0 h 25"/>
                <a:gd name="T92" fmla="*/ 2147483647 w 3725"/>
                <a:gd name="T93" fmla="*/ 2147483647 h 25"/>
                <a:gd name="T94" fmla="*/ 0 w 3725"/>
                <a:gd name="T95" fmla="*/ 0 h 25"/>
                <a:gd name="T96" fmla="*/ 2147483647 w 3725"/>
                <a:gd name="T97" fmla="*/ 2147483647 h 25"/>
                <a:gd name="T98" fmla="*/ 0 w 3725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5"/>
                <a:gd name="T152" fmla="*/ 3725 w 3725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5">
                  <a:moveTo>
                    <a:pt x="3631" y="0"/>
                  </a:moveTo>
                  <a:lnTo>
                    <a:pt x="3725" y="0"/>
                  </a:lnTo>
                  <a:lnTo>
                    <a:pt x="3725" y="25"/>
                  </a:lnTo>
                  <a:lnTo>
                    <a:pt x="3631" y="25"/>
                  </a:lnTo>
                  <a:lnTo>
                    <a:pt x="3631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5"/>
                  </a:lnTo>
                  <a:lnTo>
                    <a:pt x="3440" y="25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5"/>
                  </a:lnTo>
                  <a:lnTo>
                    <a:pt x="3249" y="25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5"/>
                  </a:lnTo>
                  <a:lnTo>
                    <a:pt x="3057" y="25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2" y="0"/>
                  </a:lnTo>
                  <a:lnTo>
                    <a:pt x="2962" y="25"/>
                  </a:lnTo>
                  <a:lnTo>
                    <a:pt x="2866" y="25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5"/>
                  </a:lnTo>
                  <a:lnTo>
                    <a:pt x="2674" y="25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1" y="0"/>
                  </a:lnTo>
                  <a:lnTo>
                    <a:pt x="2581" y="25"/>
                  </a:lnTo>
                  <a:lnTo>
                    <a:pt x="2485" y="25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5"/>
                  </a:lnTo>
                  <a:lnTo>
                    <a:pt x="2293" y="25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5"/>
                  </a:lnTo>
                  <a:lnTo>
                    <a:pt x="2102" y="25"/>
                  </a:lnTo>
                  <a:lnTo>
                    <a:pt x="2102" y="0"/>
                  </a:lnTo>
                  <a:close/>
                  <a:moveTo>
                    <a:pt x="1911" y="0"/>
                  </a:moveTo>
                  <a:lnTo>
                    <a:pt x="2006" y="0"/>
                  </a:lnTo>
                  <a:lnTo>
                    <a:pt x="2006" y="25"/>
                  </a:lnTo>
                  <a:lnTo>
                    <a:pt x="1911" y="25"/>
                  </a:lnTo>
                  <a:lnTo>
                    <a:pt x="1911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5"/>
                  </a:lnTo>
                  <a:lnTo>
                    <a:pt x="1719" y="25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4" y="0"/>
                  </a:lnTo>
                  <a:lnTo>
                    <a:pt x="1624" y="25"/>
                  </a:lnTo>
                  <a:lnTo>
                    <a:pt x="1530" y="25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5"/>
                  </a:lnTo>
                  <a:lnTo>
                    <a:pt x="1338" y="25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3" y="0"/>
                  </a:lnTo>
                  <a:lnTo>
                    <a:pt x="1243" y="25"/>
                  </a:lnTo>
                  <a:lnTo>
                    <a:pt x="1147" y="25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5"/>
                  </a:lnTo>
                  <a:lnTo>
                    <a:pt x="955" y="25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5"/>
                  </a:lnTo>
                  <a:lnTo>
                    <a:pt x="764" y="25"/>
                  </a:lnTo>
                  <a:lnTo>
                    <a:pt x="764" y="0"/>
                  </a:lnTo>
                  <a:close/>
                  <a:moveTo>
                    <a:pt x="573" y="0"/>
                  </a:moveTo>
                  <a:lnTo>
                    <a:pt x="668" y="0"/>
                  </a:lnTo>
                  <a:lnTo>
                    <a:pt x="668" y="25"/>
                  </a:lnTo>
                  <a:lnTo>
                    <a:pt x="573" y="25"/>
                  </a:lnTo>
                  <a:lnTo>
                    <a:pt x="573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5"/>
                  </a:lnTo>
                  <a:lnTo>
                    <a:pt x="383" y="25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799"/>
            <p:cNvSpPr>
              <a:spLocks noEditPoints="1"/>
            </p:cNvSpPr>
            <p:nvPr/>
          </p:nvSpPr>
          <p:spPr bwMode="auto">
            <a:xfrm>
              <a:off x="1403169" y="2004330"/>
              <a:ext cx="2035214" cy="46037"/>
            </a:xfrm>
            <a:custGeom>
              <a:avLst/>
              <a:gdLst>
                <a:gd name="T0" fmla="*/ 2147483647 w 3725"/>
                <a:gd name="T1" fmla="*/ 0 h 24"/>
                <a:gd name="T2" fmla="*/ 2147483647 w 3725"/>
                <a:gd name="T3" fmla="*/ 2147483647 h 24"/>
                <a:gd name="T4" fmla="*/ 2147483647 w 3725"/>
                <a:gd name="T5" fmla="*/ 0 h 24"/>
                <a:gd name="T6" fmla="*/ 2147483647 w 3725"/>
                <a:gd name="T7" fmla="*/ 2147483647 h 24"/>
                <a:gd name="T8" fmla="*/ 2147483647 w 3725"/>
                <a:gd name="T9" fmla="*/ 0 h 24"/>
                <a:gd name="T10" fmla="*/ 2147483647 w 3725"/>
                <a:gd name="T11" fmla="*/ 0 h 24"/>
                <a:gd name="T12" fmla="*/ 2147483647 w 3725"/>
                <a:gd name="T13" fmla="*/ 2147483647 h 24"/>
                <a:gd name="T14" fmla="*/ 2147483647 w 3725"/>
                <a:gd name="T15" fmla="*/ 0 h 24"/>
                <a:gd name="T16" fmla="*/ 2147483647 w 3725"/>
                <a:gd name="T17" fmla="*/ 2147483647 h 24"/>
                <a:gd name="T18" fmla="*/ 2147483647 w 3725"/>
                <a:gd name="T19" fmla="*/ 0 h 24"/>
                <a:gd name="T20" fmla="*/ 2147483647 w 3725"/>
                <a:gd name="T21" fmla="*/ 0 h 24"/>
                <a:gd name="T22" fmla="*/ 2147483647 w 3725"/>
                <a:gd name="T23" fmla="*/ 2147483647 h 24"/>
                <a:gd name="T24" fmla="*/ 2147483647 w 3725"/>
                <a:gd name="T25" fmla="*/ 0 h 24"/>
                <a:gd name="T26" fmla="*/ 2147483647 w 3725"/>
                <a:gd name="T27" fmla="*/ 2147483647 h 24"/>
                <a:gd name="T28" fmla="*/ 2147483647 w 3725"/>
                <a:gd name="T29" fmla="*/ 0 h 24"/>
                <a:gd name="T30" fmla="*/ 2147483647 w 3725"/>
                <a:gd name="T31" fmla="*/ 0 h 24"/>
                <a:gd name="T32" fmla="*/ 2147483647 w 3725"/>
                <a:gd name="T33" fmla="*/ 2147483647 h 24"/>
                <a:gd name="T34" fmla="*/ 2147483647 w 3725"/>
                <a:gd name="T35" fmla="*/ 0 h 24"/>
                <a:gd name="T36" fmla="*/ 2147483647 w 3725"/>
                <a:gd name="T37" fmla="*/ 2147483647 h 24"/>
                <a:gd name="T38" fmla="*/ 2147483647 w 3725"/>
                <a:gd name="T39" fmla="*/ 0 h 24"/>
                <a:gd name="T40" fmla="*/ 2147483647 w 3725"/>
                <a:gd name="T41" fmla="*/ 0 h 24"/>
                <a:gd name="T42" fmla="*/ 2147483647 w 3725"/>
                <a:gd name="T43" fmla="*/ 2147483647 h 24"/>
                <a:gd name="T44" fmla="*/ 2147483647 w 3725"/>
                <a:gd name="T45" fmla="*/ 0 h 24"/>
                <a:gd name="T46" fmla="*/ 2147483647 w 3725"/>
                <a:gd name="T47" fmla="*/ 2147483647 h 24"/>
                <a:gd name="T48" fmla="*/ 2147483647 w 3725"/>
                <a:gd name="T49" fmla="*/ 0 h 24"/>
                <a:gd name="T50" fmla="*/ 2147483647 w 3725"/>
                <a:gd name="T51" fmla="*/ 0 h 24"/>
                <a:gd name="T52" fmla="*/ 2147483647 w 3725"/>
                <a:gd name="T53" fmla="*/ 2147483647 h 24"/>
                <a:gd name="T54" fmla="*/ 2147483647 w 3725"/>
                <a:gd name="T55" fmla="*/ 0 h 24"/>
                <a:gd name="T56" fmla="*/ 2147483647 w 3725"/>
                <a:gd name="T57" fmla="*/ 2147483647 h 24"/>
                <a:gd name="T58" fmla="*/ 2147483647 w 3725"/>
                <a:gd name="T59" fmla="*/ 0 h 24"/>
                <a:gd name="T60" fmla="*/ 2147483647 w 3725"/>
                <a:gd name="T61" fmla="*/ 0 h 24"/>
                <a:gd name="T62" fmla="*/ 2147483647 w 3725"/>
                <a:gd name="T63" fmla="*/ 2147483647 h 24"/>
                <a:gd name="T64" fmla="*/ 2147483647 w 3725"/>
                <a:gd name="T65" fmla="*/ 0 h 24"/>
                <a:gd name="T66" fmla="*/ 2147483647 w 3725"/>
                <a:gd name="T67" fmla="*/ 2147483647 h 24"/>
                <a:gd name="T68" fmla="*/ 2147483647 w 3725"/>
                <a:gd name="T69" fmla="*/ 0 h 24"/>
                <a:gd name="T70" fmla="*/ 2147483647 w 3725"/>
                <a:gd name="T71" fmla="*/ 0 h 24"/>
                <a:gd name="T72" fmla="*/ 2147483647 w 3725"/>
                <a:gd name="T73" fmla="*/ 2147483647 h 24"/>
                <a:gd name="T74" fmla="*/ 2147483647 w 3725"/>
                <a:gd name="T75" fmla="*/ 0 h 24"/>
                <a:gd name="T76" fmla="*/ 2147483647 w 3725"/>
                <a:gd name="T77" fmla="*/ 2147483647 h 24"/>
                <a:gd name="T78" fmla="*/ 2147483647 w 3725"/>
                <a:gd name="T79" fmla="*/ 0 h 24"/>
                <a:gd name="T80" fmla="*/ 2147483647 w 3725"/>
                <a:gd name="T81" fmla="*/ 0 h 24"/>
                <a:gd name="T82" fmla="*/ 2147483647 w 3725"/>
                <a:gd name="T83" fmla="*/ 2147483647 h 24"/>
                <a:gd name="T84" fmla="*/ 2147483647 w 3725"/>
                <a:gd name="T85" fmla="*/ 0 h 24"/>
                <a:gd name="T86" fmla="*/ 2147483647 w 3725"/>
                <a:gd name="T87" fmla="*/ 2147483647 h 24"/>
                <a:gd name="T88" fmla="*/ 2147483647 w 3725"/>
                <a:gd name="T89" fmla="*/ 0 h 24"/>
                <a:gd name="T90" fmla="*/ 2147483647 w 3725"/>
                <a:gd name="T91" fmla="*/ 0 h 24"/>
                <a:gd name="T92" fmla="*/ 2147483647 w 3725"/>
                <a:gd name="T93" fmla="*/ 2147483647 h 24"/>
                <a:gd name="T94" fmla="*/ 0 w 3725"/>
                <a:gd name="T95" fmla="*/ 0 h 24"/>
                <a:gd name="T96" fmla="*/ 2147483647 w 3725"/>
                <a:gd name="T97" fmla="*/ 2147483647 h 24"/>
                <a:gd name="T98" fmla="*/ 0 w 3725"/>
                <a:gd name="T99" fmla="*/ 0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4"/>
                <a:gd name="T152" fmla="*/ 3725 w 3725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4">
                  <a:moveTo>
                    <a:pt x="3629" y="0"/>
                  </a:moveTo>
                  <a:lnTo>
                    <a:pt x="3725" y="0"/>
                  </a:lnTo>
                  <a:lnTo>
                    <a:pt x="3725" y="24"/>
                  </a:lnTo>
                  <a:lnTo>
                    <a:pt x="3629" y="24"/>
                  </a:lnTo>
                  <a:lnTo>
                    <a:pt x="3629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4"/>
                  </a:lnTo>
                  <a:lnTo>
                    <a:pt x="3440" y="24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4"/>
                  </a:lnTo>
                  <a:lnTo>
                    <a:pt x="3249" y="24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4"/>
                  </a:lnTo>
                  <a:lnTo>
                    <a:pt x="3057" y="24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1" y="0"/>
                  </a:lnTo>
                  <a:lnTo>
                    <a:pt x="2961" y="24"/>
                  </a:lnTo>
                  <a:lnTo>
                    <a:pt x="2866" y="24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4"/>
                  </a:lnTo>
                  <a:lnTo>
                    <a:pt x="2674" y="24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0" y="0"/>
                  </a:lnTo>
                  <a:lnTo>
                    <a:pt x="2580" y="24"/>
                  </a:lnTo>
                  <a:lnTo>
                    <a:pt x="2485" y="24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4"/>
                  </a:lnTo>
                  <a:lnTo>
                    <a:pt x="2293" y="24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4"/>
                  </a:lnTo>
                  <a:lnTo>
                    <a:pt x="2102" y="24"/>
                  </a:lnTo>
                  <a:lnTo>
                    <a:pt x="2102" y="0"/>
                  </a:lnTo>
                  <a:close/>
                  <a:moveTo>
                    <a:pt x="1910" y="0"/>
                  </a:moveTo>
                  <a:lnTo>
                    <a:pt x="2006" y="0"/>
                  </a:lnTo>
                  <a:lnTo>
                    <a:pt x="2006" y="24"/>
                  </a:lnTo>
                  <a:lnTo>
                    <a:pt x="1910" y="24"/>
                  </a:lnTo>
                  <a:lnTo>
                    <a:pt x="1910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4"/>
                  </a:lnTo>
                  <a:lnTo>
                    <a:pt x="1719" y="24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3" y="0"/>
                  </a:lnTo>
                  <a:lnTo>
                    <a:pt x="1623" y="24"/>
                  </a:lnTo>
                  <a:lnTo>
                    <a:pt x="1530" y="24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4"/>
                  </a:lnTo>
                  <a:lnTo>
                    <a:pt x="1338" y="24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2" y="0"/>
                  </a:lnTo>
                  <a:lnTo>
                    <a:pt x="1242" y="24"/>
                  </a:lnTo>
                  <a:lnTo>
                    <a:pt x="1147" y="24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4"/>
                  </a:lnTo>
                  <a:lnTo>
                    <a:pt x="955" y="24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4"/>
                  </a:lnTo>
                  <a:lnTo>
                    <a:pt x="764" y="24"/>
                  </a:lnTo>
                  <a:lnTo>
                    <a:pt x="764" y="0"/>
                  </a:lnTo>
                  <a:close/>
                  <a:moveTo>
                    <a:pt x="572" y="0"/>
                  </a:moveTo>
                  <a:lnTo>
                    <a:pt x="668" y="0"/>
                  </a:lnTo>
                  <a:lnTo>
                    <a:pt x="668" y="24"/>
                  </a:lnTo>
                  <a:lnTo>
                    <a:pt x="572" y="24"/>
                  </a:lnTo>
                  <a:lnTo>
                    <a:pt x="572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4"/>
                  </a:lnTo>
                  <a:lnTo>
                    <a:pt x="383" y="24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800"/>
            <p:cNvSpPr>
              <a:spLocks noEditPoints="1"/>
            </p:cNvSpPr>
            <p:nvPr/>
          </p:nvSpPr>
          <p:spPr bwMode="auto">
            <a:xfrm>
              <a:off x="1411106" y="2413906"/>
              <a:ext cx="2046328" cy="44450"/>
            </a:xfrm>
            <a:custGeom>
              <a:avLst/>
              <a:gdLst>
                <a:gd name="T0" fmla="*/ 2147483647 w 3744"/>
                <a:gd name="T1" fmla="*/ 0 h 24"/>
                <a:gd name="T2" fmla="*/ 2147483647 w 3744"/>
                <a:gd name="T3" fmla="*/ 2147483647 h 24"/>
                <a:gd name="T4" fmla="*/ 2147483647 w 3744"/>
                <a:gd name="T5" fmla="*/ 0 h 24"/>
                <a:gd name="T6" fmla="*/ 2147483647 w 3744"/>
                <a:gd name="T7" fmla="*/ 2147483647 h 24"/>
                <a:gd name="T8" fmla="*/ 2147483647 w 3744"/>
                <a:gd name="T9" fmla="*/ 0 h 24"/>
                <a:gd name="T10" fmla="*/ 2147483647 w 3744"/>
                <a:gd name="T11" fmla="*/ 0 h 24"/>
                <a:gd name="T12" fmla="*/ 2147483647 w 3744"/>
                <a:gd name="T13" fmla="*/ 2147483647 h 24"/>
                <a:gd name="T14" fmla="*/ 2147483647 w 3744"/>
                <a:gd name="T15" fmla="*/ 0 h 24"/>
                <a:gd name="T16" fmla="*/ 2147483647 w 3744"/>
                <a:gd name="T17" fmla="*/ 2147483647 h 24"/>
                <a:gd name="T18" fmla="*/ 2147483647 w 3744"/>
                <a:gd name="T19" fmla="*/ 0 h 24"/>
                <a:gd name="T20" fmla="*/ 2147483647 w 3744"/>
                <a:gd name="T21" fmla="*/ 0 h 24"/>
                <a:gd name="T22" fmla="*/ 2147483647 w 3744"/>
                <a:gd name="T23" fmla="*/ 2147483647 h 24"/>
                <a:gd name="T24" fmla="*/ 2147483647 w 3744"/>
                <a:gd name="T25" fmla="*/ 0 h 24"/>
                <a:gd name="T26" fmla="*/ 2147483647 w 3744"/>
                <a:gd name="T27" fmla="*/ 2147483647 h 24"/>
                <a:gd name="T28" fmla="*/ 2147483647 w 3744"/>
                <a:gd name="T29" fmla="*/ 0 h 24"/>
                <a:gd name="T30" fmla="*/ 2147483647 w 3744"/>
                <a:gd name="T31" fmla="*/ 0 h 24"/>
                <a:gd name="T32" fmla="*/ 2147483647 w 3744"/>
                <a:gd name="T33" fmla="*/ 2147483647 h 24"/>
                <a:gd name="T34" fmla="*/ 2147483647 w 3744"/>
                <a:gd name="T35" fmla="*/ 0 h 24"/>
                <a:gd name="T36" fmla="*/ 2147483647 w 3744"/>
                <a:gd name="T37" fmla="*/ 2147483647 h 24"/>
                <a:gd name="T38" fmla="*/ 2147483647 w 3744"/>
                <a:gd name="T39" fmla="*/ 0 h 24"/>
                <a:gd name="T40" fmla="*/ 2147483647 w 3744"/>
                <a:gd name="T41" fmla="*/ 0 h 24"/>
                <a:gd name="T42" fmla="*/ 2147483647 w 3744"/>
                <a:gd name="T43" fmla="*/ 2147483647 h 24"/>
                <a:gd name="T44" fmla="*/ 2147483647 w 3744"/>
                <a:gd name="T45" fmla="*/ 0 h 24"/>
                <a:gd name="T46" fmla="*/ 2147483647 w 3744"/>
                <a:gd name="T47" fmla="*/ 2147483647 h 24"/>
                <a:gd name="T48" fmla="*/ 2147483647 w 3744"/>
                <a:gd name="T49" fmla="*/ 0 h 24"/>
                <a:gd name="T50" fmla="*/ 2147483647 w 3744"/>
                <a:gd name="T51" fmla="*/ 0 h 24"/>
                <a:gd name="T52" fmla="*/ 2147483647 w 3744"/>
                <a:gd name="T53" fmla="*/ 2147483647 h 24"/>
                <a:gd name="T54" fmla="*/ 2147483647 w 3744"/>
                <a:gd name="T55" fmla="*/ 0 h 24"/>
                <a:gd name="T56" fmla="*/ 2147483647 w 3744"/>
                <a:gd name="T57" fmla="*/ 2147483647 h 24"/>
                <a:gd name="T58" fmla="*/ 2147483647 w 3744"/>
                <a:gd name="T59" fmla="*/ 0 h 24"/>
                <a:gd name="T60" fmla="*/ 2147483647 w 3744"/>
                <a:gd name="T61" fmla="*/ 0 h 24"/>
                <a:gd name="T62" fmla="*/ 2147483647 w 3744"/>
                <a:gd name="T63" fmla="*/ 2147483647 h 24"/>
                <a:gd name="T64" fmla="*/ 2147483647 w 3744"/>
                <a:gd name="T65" fmla="*/ 0 h 24"/>
                <a:gd name="T66" fmla="*/ 2147483647 w 3744"/>
                <a:gd name="T67" fmla="*/ 2147483647 h 24"/>
                <a:gd name="T68" fmla="*/ 2147483647 w 3744"/>
                <a:gd name="T69" fmla="*/ 0 h 24"/>
                <a:gd name="T70" fmla="*/ 2147483647 w 3744"/>
                <a:gd name="T71" fmla="*/ 0 h 24"/>
                <a:gd name="T72" fmla="*/ 2147483647 w 3744"/>
                <a:gd name="T73" fmla="*/ 2147483647 h 24"/>
                <a:gd name="T74" fmla="*/ 2147483647 w 3744"/>
                <a:gd name="T75" fmla="*/ 0 h 24"/>
                <a:gd name="T76" fmla="*/ 2147483647 w 3744"/>
                <a:gd name="T77" fmla="*/ 2147483647 h 24"/>
                <a:gd name="T78" fmla="*/ 2147483647 w 3744"/>
                <a:gd name="T79" fmla="*/ 0 h 24"/>
                <a:gd name="T80" fmla="*/ 2147483647 w 3744"/>
                <a:gd name="T81" fmla="*/ 0 h 24"/>
                <a:gd name="T82" fmla="*/ 2147483647 w 3744"/>
                <a:gd name="T83" fmla="*/ 2147483647 h 24"/>
                <a:gd name="T84" fmla="*/ 2147483647 w 3744"/>
                <a:gd name="T85" fmla="*/ 0 h 24"/>
                <a:gd name="T86" fmla="*/ 2147483647 w 3744"/>
                <a:gd name="T87" fmla="*/ 2147483647 h 24"/>
                <a:gd name="T88" fmla="*/ 2147483647 w 3744"/>
                <a:gd name="T89" fmla="*/ 0 h 24"/>
                <a:gd name="T90" fmla="*/ 2147483647 w 3744"/>
                <a:gd name="T91" fmla="*/ 0 h 24"/>
                <a:gd name="T92" fmla="*/ 2147483647 w 3744"/>
                <a:gd name="T93" fmla="*/ 2147483647 h 24"/>
                <a:gd name="T94" fmla="*/ 0 w 3744"/>
                <a:gd name="T95" fmla="*/ 0 h 24"/>
                <a:gd name="T96" fmla="*/ 2147483647 w 3744"/>
                <a:gd name="T97" fmla="*/ 2147483647 h 24"/>
                <a:gd name="T98" fmla="*/ 0 w 3744"/>
                <a:gd name="T99" fmla="*/ 0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4"/>
                <a:gd name="T151" fmla="*/ 0 h 24"/>
                <a:gd name="T152" fmla="*/ 3744 w 3744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4" h="24">
                  <a:moveTo>
                    <a:pt x="3648" y="0"/>
                  </a:moveTo>
                  <a:lnTo>
                    <a:pt x="3744" y="0"/>
                  </a:lnTo>
                  <a:lnTo>
                    <a:pt x="3744" y="24"/>
                  </a:lnTo>
                  <a:lnTo>
                    <a:pt x="3648" y="24"/>
                  </a:lnTo>
                  <a:lnTo>
                    <a:pt x="3648" y="0"/>
                  </a:lnTo>
                  <a:close/>
                  <a:moveTo>
                    <a:pt x="3457" y="0"/>
                  </a:moveTo>
                  <a:lnTo>
                    <a:pt x="3553" y="0"/>
                  </a:lnTo>
                  <a:lnTo>
                    <a:pt x="3553" y="24"/>
                  </a:lnTo>
                  <a:lnTo>
                    <a:pt x="3457" y="24"/>
                  </a:lnTo>
                  <a:lnTo>
                    <a:pt x="3457" y="0"/>
                  </a:lnTo>
                  <a:close/>
                  <a:moveTo>
                    <a:pt x="3266" y="0"/>
                  </a:moveTo>
                  <a:lnTo>
                    <a:pt x="3361" y="0"/>
                  </a:lnTo>
                  <a:lnTo>
                    <a:pt x="3361" y="24"/>
                  </a:lnTo>
                  <a:lnTo>
                    <a:pt x="3266" y="24"/>
                  </a:lnTo>
                  <a:lnTo>
                    <a:pt x="3266" y="0"/>
                  </a:lnTo>
                  <a:close/>
                  <a:moveTo>
                    <a:pt x="3072" y="0"/>
                  </a:moveTo>
                  <a:lnTo>
                    <a:pt x="3168" y="0"/>
                  </a:lnTo>
                  <a:lnTo>
                    <a:pt x="3168" y="24"/>
                  </a:lnTo>
                  <a:lnTo>
                    <a:pt x="3072" y="24"/>
                  </a:lnTo>
                  <a:lnTo>
                    <a:pt x="3072" y="0"/>
                  </a:lnTo>
                  <a:close/>
                  <a:moveTo>
                    <a:pt x="2881" y="0"/>
                  </a:moveTo>
                  <a:lnTo>
                    <a:pt x="2977" y="0"/>
                  </a:lnTo>
                  <a:lnTo>
                    <a:pt x="2977" y="24"/>
                  </a:lnTo>
                  <a:lnTo>
                    <a:pt x="2881" y="24"/>
                  </a:lnTo>
                  <a:lnTo>
                    <a:pt x="2881" y="0"/>
                  </a:lnTo>
                  <a:close/>
                  <a:moveTo>
                    <a:pt x="2689" y="0"/>
                  </a:moveTo>
                  <a:lnTo>
                    <a:pt x="2785" y="0"/>
                  </a:lnTo>
                  <a:lnTo>
                    <a:pt x="2785" y="24"/>
                  </a:lnTo>
                  <a:lnTo>
                    <a:pt x="2689" y="24"/>
                  </a:lnTo>
                  <a:lnTo>
                    <a:pt x="2689" y="0"/>
                  </a:lnTo>
                  <a:close/>
                  <a:moveTo>
                    <a:pt x="2496" y="0"/>
                  </a:moveTo>
                  <a:lnTo>
                    <a:pt x="2592" y="0"/>
                  </a:lnTo>
                  <a:lnTo>
                    <a:pt x="2592" y="24"/>
                  </a:lnTo>
                  <a:lnTo>
                    <a:pt x="2496" y="24"/>
                  </a:lnTo>
                  <a:lnTo>
                    <a:pt x="2496" y="0"/>
                  </a:lnTo>
                  <a:close/>
                  <a:moveTo>
                    <a:pt x="2305" y="0"/>
                  </a:moveTo>
                  <a:lnTo>
                    <a:pt x="2400" y="0"/>
                  </a:lnTo>
                  <a:lnTo>
                    <a:pt x="2400" y="24"/>
                  </a:lnTo>
                  <a:lnTo>
                    <a:pt x="2305" y="24"/>
                  </a:lnTo>
                  <a:lnTo>
                    <a:pt x="2305" y="0"/>
                  </a:lnTo>
                  <a:close/>
                  <a:moveTo>
                    <a:pt x="2113" y="0"/>
                  </a:moveTo>
                  <a:lnTo>
                    <a:pt x="2209" y="0"/>
                  </a:lnTo>
                  <a:lnTo>
                    <a:pt x="2209" y="24"/>
                  </a:lnTo>
                  <a:lnTo>
                    <a:pt x="2113" y="24"/>
                  </a:lnTo>
                  <a:lnTo>
                    <a:pt x="2113" y="0"/>
                  </a:lnTo>
                  <a:close/>
                  <a:moveTo>
                    <a:pt x="1920" y="0"/>
                  </a:moveTo>
                  <a:lnTo>
                    <a:pt x="2016" y="0"/>
                  </a:lnTo>
                  <a:lnTo>
                    <a:pt x="2016" y="24"/>
                  </a:lnTo>
                  <a:lnTo>
                    <a:pt x="1920" y="24"/>
                  </a:lnTo>
                  <a:lnTo>
                    <a:pt x="1920" y="0"/>
                  </a:lnTo>
                  <a:close/>
                  <a:moveTo>
                    <a:pt x="1729" y="0"/>
                  </a:moveTo>
                  <a:lnTo>
                    <a:pt x="1824" y="0"/>
                  </a:lnTo>
                  <a:lnTo>
                    <a:pt x="1824" y="24"/>
                  </a:lnTo>
                  <a:lnTo>
                    <a:pt x="1729" y="24"/>
                  </a:lnTo>
                  <a:lnTo>
                    <a:pt x="1729" y="0"/>
                  </a:lnTo>
                  <a:close/>
                  <a:moveTo>
                    <a:pt x="1537" y="0"/>
                  </a:moveTo>
                  <a:lnTo>
                    <a:pt x="1633" y="0"/>
                  </a:lnTo>
                  <a:lnTo>
                    <a:pt x="1633" y="24"/>
                  </a:lnTo>
                  <a:lnTo>
                    <a:pt x="1537" y="24"/>
                  </a:lnTo>
                  <a:lnTo>
                    <a:pt x="1537" y="0"/>
                  </a:lnTo>
                  <a:close/>
                  <a:moveTo>
                    <a:pt x="1344" y="0"/>
                  </a:moveTo>
                  <a:lnTo>
                    <a:pt x="1440" y="0"/>
                  </a:lnTo>
                  <a:lnTo>
                    <a:pt x="1440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801"/>
            <p:cNvSpPr>
              <a:spLocks noEditPoints="1"/>
            </p:cNvSpPr>
            <p:nvPr/>
          </p:nvSpPr>
          <p:spPr bwMode="auto">
            <a:xfrm>
              <a:off x="1404756" y="2409143"/>
              <a:ext cx="2044740" cy="46038"/>
            </a:xfrm>
            <a:custGeom>
              <a:avLst/>
              <a:gdLst>
                <a:gd name="T0" fmla="*/ 2147483647 w 3744"/>
                <a:gd name="T1" fmla="*/ 0 h 25"/>
                <a:gd name="T2" fmla="*/ 2147483647 w 3744"/>
                <a:gd name="T3" fmla="*/ 2147483647 h 25"/>
                <a:gd name="T4" fmla="*/ 2147483647 w 3744"/>
                <a:gd name="T5" fmla="*/ 0 h 25"/>
                <a:gd name="T6" fmla="*/ 2147483647 w 3744"/>
                <a:gd name="T7" fmla="*/ 2147483647 h 25"/>
                <a:gd name="T8" fmla="*/ 2147483647 w 3744"/>
                <a:gd name="T9" fmla="*/ 0 h 25"/>
                <a:gd name="T10" fmla="*/ 2147483647 w 3744"/>
                <a:gd name="T11" fmla="*/ 0 h 25"/>
                <a:gd name="T12" fmla="*/ 2147483647 w 3744"/>
                <a:gd name="T13" fmla="*/ 2147483647 h 25"/>
                <a:gd name="T14" fmla="*/ 2147483647 w 3744"/>
                <a:gd name="T15" fmla="*/ 0 h 25"/>
                <a:gd name="T16" fmla="*/ 2147483647 w 3744"/>
                <a:gd name="T17" fmla="*/ 2147483647 h 25"/>
                <a:gd name="T18" fmla="*/ 2147483647 w 3744"/>
                <a:gd name="T19" fmla="*/ 0 h 25"/>
                <a:gd name="T20" fmla="*/ 2147483647 w 3744"/>
                <a:gd name="T21" fmla="*/ 0 h 25"/>
                <a:gd name="T22" fmla="*/ 2147483647 w 3744"/>
                <a:gd name="T23" fmla="*/ 2147483647 h 25"/>
                <a:gd name="T24" fmla="*/ 2147483647 w 3744"/>
                <a:gd name="T25" fmla="*/ 0 h 25"/>
                <a:gd name="T26" fmla="*/ 2147483647 w 3744"/>
                <a:gd name="T27" fmla="*/ 2147483647 h 25"/>
                <a:gd name="T28" fmla="*/ 2147483647 w 3744"/>
                <a:gd name="T29" fmla="*/ 0 h 25"/>
                <a:gd name="T30" fmla="*/ 2147483647 w 3744"/>
                <a:gd name="T31" fmla="*/ 0 h 25"/>
                <a:gd name="T32" fmla="*/ 2147483647 w 3744"/>
                <a:gd name="T33" fmla="*/ 2147483647 h 25"/>
                <a:gd name="T34" fmla="*/ 2147483647 w 3744"/>
                <a:gd name="T35" fmla="*/ 0 h 25"/>
                <a:gd name="T36" fmla="*/ 2147483647 w 3744"/>
                <a:gd name="T37" fmla="*/ 2147483647 h 25"/>
                <a:gd name="T38" fmla="*/ 2147483647 w 3744"/>
                <a:gd name="T39" fmla="*/ 0 h 25"/>
                <a:gd name="T40" fmla="*/ 2147483647 w 3744"/>
                <a:gd name="T41" fmla="*/ 0 h 25"/>
                <a:gd name="T42" fmla="*/ 2147483647 w 3744"/>
                <a:gd name="T43" fmla="*/ 2147483647 h 25"/>
                <a:gd name="T44" fmla="*/ 2147483647 w 3744"/>
                <a:gd name="T45" fmla="*/ 0 h 25"/>
                <a:gd name="T46" fmla="*/ 2147483647 w 3744"/>
                <a:gd name="T47" fmla="*/ 2147483647 h 25"/>
                <a:gd name="T48" fmla="*/ 2147483647 w 3744"/>
                <a:gd name="T49" fmla="*/ 0 h 25"/>
                <a:gd name="T50" fmla="*/ 2147483647 w 3744"/>
                <a:gd name="T51" fmla="*/ 0 h 25"/>
                <a:gd name="T52" fmla="*/ 2147483647 w 3744"/>
                <a:gd name="T53" fmla="*/ 2147483647 h 25"/>
                <a:gd name="T54" fmla="*/ 2147483647 w 3744"/>
                <a:gd name="T55" fmla="*/ 0 h 25"/>
                <a:gd name="T56" fmla="*/ 2147483647 w 3744"/>
                <a:gd name="T57" fmla="*/ 2147483647 h 25"/>
                <a:gd name="T58" fmla="*/ 2147483647 w 3744"/>
                <a:gd name="T59" fmla="*/ 0 h 25"/>
                <a:gd name="T60" fmla="*/ 2147483647 w 3744"/>
                <a:gd name="T61" fmla="*/ 0 h 25"/>
                <a:gd name="T62" fmla="*/ 2147483647 w 3744"/>
                <a:gd name="T63" fmla="*/ 2147483647 h 25"/>
                <a:gd name="T64" fmla="*/ 2147483647 w 3744"/>
                <a:gd name="T65" fmla="*/ 0 h 25"/>
                <a:gd name="T66" fmla="*/ 2147483647 w 3744"/>
                <a:gd name="T67" fmla="*/ 2147483647 h 25"/>
                <a:gd name="T68" fmla="*/ 2147483647 w 3744"/>
                <a:gd name="T69" fmla="*/ 0 h 25"/>
                <a:gd name="T70" fmla="*/ 2147483647 w 3744"/>
                <a:gd name="T71" fmla="*/ 0 h 25"/>
                <a:gd name="T72" fmla="*/ 2147483647 w 3744"/>
                <a:gd name="T73" fmla="*/ 2147483647 h 25"/>
                <a:gd name="T74" fmla="*/ 2147483647 w 3744"/>
                <a:gd name="T75" fmla="*/ 0 h 25"/>
                <a:gd name="T76" fmla="*/ 2147483647 w 3744"/>
                <a:gd name="T77" fmla="*/ 2147483647 h 25"/>
                <a:gd name="T78" fmla="*/ 2147483647 w 3744"/>
                <a:gd name="T79" fmla="*/ 0 h 25"/>
                <a:gd name="T80" fmla="*/ 2147483647 w 3744"/>
                <a:gd name="T81" fmla="*/ 0 h 25"/>
                <a:gd name="T82" fmla="*/ 2147483647 w 3744"/>
                <a:gd name="T83" fmla="*/ 2147483647 h 25"/>
                <a:gd name="T84" fmla="*/ 2147483647 w 3744"/>
                <a:gd name="T85" fmla="*/ 0 h 25"/>
                <a:gd name="T86" fmla="*/ 2147483647 w 3744"/>
                <a:gd name="T87" fmla="*/ 2147483647 h 25"/>
                <a:gd name="T88" fmla="*/ 2147483647 w 3744"/>
                <a:gd name="T89" fmla="*/ 0 h 25"/>
                <a:gd name="T90" fmla="*/ 2147483647 w 3744"/>
                <a:gd name="T91" fmla="*/ 0 h 25"/>
                <a:gd name="T92" fmla="*/ 2147483647 w 3744"/>
                <a:gd name="T93" fmla="*/ 2147483647 h 25"/>
                <a:gd name="T94" fmla="*/ 0 w 3744"/>
                <a:gd name="T95" fmla="*/ 0 h 25"/>
                <a:gd name="T96" fmla="*/ 2147483647 w 3744"/>
                <a:gd name="T97" fmla="*/ 2147483647 h 25"/>
                <a:gd name="T98" fmla="*/ 0 w 3744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44"/>
                <a:gd name="T151" fmla="*/ 0 h 25"/>
                <a:gd name="T152" fmla="*/ 3744 w 3744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44" h="25">
                  <a:moveTo>
                    <a:pt x="3648" y="0"/>
                  </a:moveTo>
                  <a:lnTo>
                    <a:pt x="3744" y="0"/>
                  </a:lnTo>
                  <a:lnTo>
                    <a:pt x="3744" y="25"/>
                  </a:lnTo>
                  <a:lnTo>
                    <a:pt x="3648" y="25"/>
                  </a:lnTo>
                  <a:lnTo>
                    <a:pt x="3648" y="0"/>
                  </a:lnTo>
                  <a:close/>
                  <a:moveTo>
                    <a:pt x="3457" y="0"/>
                  </a:moveTo>
                  <a:lnTo>
                    <a:pt x="3553" y="0"/>
                  </a:lnTo>
                  <a:lnTo>
                    <a:pt x="3553" y="25"/>
                  </a:lnTo>
                  <a:lnTo>
                    <a:pt x="3457" y="25"/>
                  </a:lnTo>
                  <a:lnTo>
                    <a:pt x="3457" y="0"/>
                  </a:lnTo>
                  <a:close/>
                  <a:moveTo>
                    <a:pt x="3265" y="0"/>
                  </a:moveTo>
                  <a:lnTo>
                    <a:pt x="3361" y="0"/>
                  </a:lnTo>
                  <a:lnTo>
                    <a:pt x="3361" y="25"/>
                  </a:lnTo>
                  <a:lnTo>
                    <a:pt x="3265" y="25"/>
                  </a:lnTo>
                  <a:lnTo>
                    <a:pt x="3265" y="0"/>
                  </a:lnTo>
                  <a:close/>
                  <a:moveTo>
                    <a:pt x="3072" y="0"/>
                  </a:moveTo>
                  <a:lnTo>
                    <a:pt x="3168" y="0"/>
                  </a:lnTo>
                  <a:lnTo>
                    <a:pt x="3168" y="25"/>
                  </a:lnTo>
                  <a:lnTo>
                    <a:pt x="3072" y="25"/>
                  </a:lnTo>
                  <a:lnTo>
                    <a:pt x="3072" y="0"/>
                  </a:lnTo>
                  <a:close/>
                  <a:moveTo>
                    <a:pt x="2881" y="0"/>
                  </a:moveTo>
                  <a:lnTo>
                    <a:pt x="2976" y="0"/>
                  </a:lnTo>
                  <a:lnTo>
                    <a:pt x="2976" y="25"/>
                  </a:lnTo>
                  <a:lnTo>
                    <a:pt x="2881" y="25"/>
                  </a:lnTo>
                  <a:lnTo>
                    <a:pt x="2881" y="0"/>
                  </a:lnTo>
                  <a:close/>
                  <a:moveTo>
                    <a:pt x="2689" y="0"/>
                  </a:moveTo>
                  <a:lnTo>
                    <a:pt x="2785" y="0"/>
                  </a:lnTo>
                  <a:lnTo>
                    <a:pt x="2785" y="25"/>
                  </a:lnTo>
                  <a:lnTo>
                    <a:pt x="2689" y="25"/>
                  </a:lnTo>
                  <a:lnTo>
                    <a:pt x="2689" y="0"/>
                  </a:lnTo>
                  <a:close/>
                  <a:moveTo>
                    <a:pt x="2496" y="0"/>
                  </a:moveTo>
                  <a:lnTo>
                    <a:pt x="2592" y="0"/>
                  </a:lnTo>
                  <a:lnTo>
                    <a:pt x="2592" y="25"/>
                  </a:lnTo>
                  <a:lnTo>
                    <a:pt x="2496" y="25"/>
                  </a:lnTo>
                  <a:lnTo>
                    <a:pt x="2496" y="0"/>
                  </a:lnTo>
                  <a:close/>
                  <a:moveTo>
                    <a:pt x="2305" y="0"/>
                  </a:moveTo>
                  <a:lnTo>
                    <a:pt x="2400" y="0"/>
                  </a:lnTo>
                  <a:lnTo>
                    <a:pt x="2400" y="25"/>
                  </a:lnTo>
                  <a:lnTo>
                    <a:pt x="2305" y="25"/>
                  </a:lnTo>
                  <a:lnTo>
                    <a:pt x="2305" y="0"/>
                  </a:lnTo>
                  <a:close/>
                  <a:moveTo>
                    <a:pt x="2113" y="0"/>
                  </a:moveTo>
                  <a:lnTo>
                    <a:pt x="2209" y="0"/>
                  </a:lnTo>
                  <a:lnTo>
                    <a:pt x="2209" y="25"/>
                  </a:lnTo>
                  <a:lnTo>
                    <a:pt x="2113" y="25"/>
                  </a:lnTo>
                  <a:lnTo>
                    <a:pt x="2113" y="0"/>
                  </a:lnTo>
                  <a:close/>
                  <a:moveTo>
                    <a:pt x="1920" y="0"/>
                  </a:moveTo>
                  <a:lnTo>
                    <a:pt x="2016" y="0"/>
                  </a:lnTo>
                  <a:lnTo>
                    <a:pt x="2016" y="25"/>
                  </a:lnTo>
                  <a:lnTo>
                    <a:pt x="1920" y="25"/>
                  </a:lnTo>
                  <a:lnTo>
                    <a:pt x="1920" y="0"/>
                  </a:lnTo>
                  <a:close/>
                  <a:moveTo>
                    <a:pt x="1728" y="0"/>
                  </a:moveTo>
                  <a:lnTo>
                    <a:pt x="1824" y="0"/>
                  </a:lnTo>
                  <a:lnTo>
                    <a:pt x="1824" y="25"/>
                  </a:lnTo>
                  <a:lnTo>
                    <a:pt x="1728" y="25"/>
                  </a:lnTo>
                  <a:lnTo>
                    <a:pt x="1728" y="0"/>
                  </a:lnTo>
                  <a:close/>
                  <a:moveTo>
                    <a:pt x="1537" y="0"/>
                  </a:moveTo>
                  <a:lnTo>
                    <a:pt x="1633" y="0"/>
                  </a:lnTo>
                  <a:lnTo>
                    <a:pt x="1633" y="25"/>
                  </a:lnTo>
                  <a:lnTo>
                    <a:pt x="1537" y="25"/>
                  </a:lnTo>
                  <a:lnTo>
                    <a:pt x="1537" y="0"/>
                  </a:lnTo>
                  <a:close/>
                  <a:moveTo>
                    <a:pt x="1344" y="0"/>
                  </a:moveTo>
                  <a:lnTo>
                    <a:pt x="1439" y="0"/>
                  </a:lnTo>
                  <a:lnTo>
                    <a:pt x="1439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802"/>
            <p:cNvSpPr>
              <a:spLocks noEditPoints="1"/>
            </p:cNvSpPr>
            <p:nvPr/>
          </p:nvSpPr>
          <p:spPr bwMode="auto">
            <a:xfrm>
              <a:off x="1411106" y="2715532"/>
              <a:ext cx="2035214" cy="46037"/>
            </a:xfrm>
            <a:custGeom>
              <a:avLst/>
              <a:gdLst>
                <a:gd name="T0" fmla="*/ 2147483647 w 3725"/>
                <a:gd name="T1" fmla="*/ 2147483647 h 26"/>
                <a:gd name="T2" fmla="*/ 0 w 3725"/>
                <a:gd name="T3" fmla="*/ 2147483647 h 26"/>
                <a:gd name="T4" fmla="*/ 2147483647 w 3725"/>
                <a:gd name="T5" fmla="*/ 0 h 26"/>
                <a:gd name="T6" fmla="*/ 2147483647 w 3725"/>
                <a:gd name="T7" fmla="*/ 2147483647 h 26"/>
                <a:gd name="T8" fmla="*/ 2147483647 w 3725"/>
                <a:gd name="T9" fmla="*/ 0 h 26"/>
                <a:gd name="T10" fmla="*/ 2147483647 w 3725"/>
                <a:gd name="T11" fmla="*/ 0 h 26"/>
                <a:gd name="T12" fmla="*/ 2147483647 w 3725"/>
                <a:gd name="T13" fmla="*/ 2147483647 h 26"/>
                <a:gd name="T14" fmla="*/ 2147483647 w 3725"/>
                <a:gd name="T15" fmla="*/ 0 h 26"/>
                <a:gd name="T16" fmla="*/ 2147483647 w 3725"/>
                <a:gd name="T17" fmla="*/ 2147483647 h 26"/>
                <a:gd name="T18" fmla="*/ 2147483647 w 3725"/>
                <a:gd name="T19" fmla="*/ 0 h 26"/>
                <a:gd name="T20" fmla="*/ 2147483647 w 3725"/>
                <a:gd name="T21" fmla="*/ 0 h 26"/>
                <a:gd name="T22" fmla="*/ 2147483647 w 3725"/>
                <a:gd name="T23" fmla="*/ 2147483647 h 26"/>
                <a:gd name="T24" fmla="*/ 2147483647 w 3725"/>
                <a:gd name="T25" fmla="*/ 0 h 26"/>
                <a:gd name="T26" fmla="*/ 2147483647 w 3725"/>
                <a:gd name="T27" fmla="*/ 2147483647 h 26"/>
                <a:gd name="T28" fmla="*/ 2147483647 w 3725"/>
                <a:gd name="T29" fmla="*/ 0 h 26"/>
                <a:gd name="T30" fmla="*/ 2147483647 w 3725"/>
                <a:gd name="T31" fmla="*/ 0 h 26"/>
                <a:gd name="T32" fmla="*/ 2147483647 w 3725"/>
                <a:gd name="T33" fmla="*/ 2147483647 h 26"/>
                <a:gd name="T34" fmla="*/ 2147483647 w 3725"/>
                <a:gd name="T35" fmla="*/ 0 h 26"/>
                <a:gd name="T36" fmla="*/ 2147483647 w 3725"/>
                <a:gd name="T37" fmla="*/ 2147483647 h 26"/>
                <a:gd name="T38" fmla="*/ 2147483647 w 3725"/>
                <a:gd name="T39" fmla="*/ 0 h 26"/>
                <a:gd name="T40" fmla="*/ 2147483647 w 3725"/>
                <a:gd name="T41" fmla="*/ 0 h 26"/>
                <a:gd name="T42" fmla="*/ 2147483647 w 3725"/>
                <a:gd name="T43" fmla="*/ 2147483647 h 26"/>
                <a:gd name="T44" fmla="*/ 2147483647 w 3725"/>
                <a:gd name="T45" fmla="*/ 0 h 26"/>
                <a:gd name="T46" fmla="*/ 2147483647 w 3725"/>
                <a:gd name="T47" fmla="*/ 2147483647 h 26"/>
                <a:gd name="T48" fmla="*/ 2147483647 w 3725"/>
                <a:gd name="T49" fmla="*/ 0 h 26"/>
                <a:gd name="T50" fmla="*/ 2147483647 w 3725"/>
                <a:gd name="T51" fmla="*/ 0 h 26"/>
                <a:gd name="T52" fmla="*/ 2147483647 w 3725"/>
                <a:gd name="T53" fmla="*/ 2147483647 h 26"/>
                <a:gd name="T54" fmla="*/ 2147483647 w 3725"/>
                <a:gd name="T55" fmla="*/ 0 h 26"/>
                <a:gd name="T56" fmla="*/ 2147483647 w 3725"/>
                <a:gd name="T57" fmla="*/ 2147483647 h 26"/>
                <a:gd name="T58" fmla="*/ 2147483647 w 3725"/>
                <a:gd name="T59" fmla="*/ 0 h 26"/>
                <a:gd name="T60" fmla="*/ 2147483647 w 3725"/>
                <a:gd name="T61" fmla="*/ 0 h 26"/>
                <a:gd name="T62" fmla="*/ 2147483647 w 3725"/>
                <a:gd name="T63" fmla="*/ 2147483647 h 26"/>
                <a:gd name="T64" fmla="*/ 2147483647 w 3725"/>
                <a:gd name="T65" fmla="*/ 0 h 26"/>
                <a:gd name="T66" fmla="*/ 2147483647 w 3725"/>
                <a:gd name="T67" fmla="*/ 2147483647 h 26"/>
                <a:gd name="T68" fmla="*/ 2147483647 w 3725"/>
                <a:gd name="T69" fmla="*/ 0 h 26"/>
                <a:gd name="T70" fmla="*/ 2147483647 w 3725"/>
                <a:gd name="T71" fmla="*/ 0 h 26"/>
                <a:gd name="T72" fmla="*/ 2147483647 w 3725"/>
                <a:gd name="T73" fmla="*/ 2147483647 h 26"/>
                <a:gd name="T74" fmla="*/ 2147483647 w 3725"/>
                <a:gd name="T75" fmla="*/ 0 h 26"/>
                <a:gd name="T76" fmla="*/ 2147483647 w 3725"/>
                <a:gd name="T77" fmla="*/ 2147483647 h 26"/>
                <a:gd name="T78" fmla="*/ 2147483647 w 3725"/>
                <a:gd name="T79" fmla="*/ 0 h 26"/>
                <a:gd name="T80" fmla="*/ 2147483647 w 3725"/>
                <a:gd name="T81" fmla="*/ 0 h 26"/>
                <a:gd name="T82" fmla="*/ 2147483647 w 3725"/>
                <a:gd name="T83" fmla="*/ 2147483647 h 26"/>
                <a:gd name="T84" fmla="*/ 2147483647 w 3725"/>
                <a:gd name="T85" fmla="*/ 0 h 26"/>
                <a:gd name="T86" fmla="*/ 2147483647 w 3725"/>
                <a:gd name="T87" fmla="*/ 2147483647 h 26"/>
                <a:gd name="T88" fmla="*/ 2147483647 w 3725"/>
                <a:gd name="T89" fmla="*/ 0 h 26"/>
                <a:gd name="T90" fmla="*/ 2147483647 w 3725"/>
                <a:gd name="T91" fmla="*/ 0 h 26"/>
                <a:gd name="T92" fmla="*/ 2147483647 w 3725"/>
                <a:gd name="T93" fmla="*/ 2147483647 h 26"/>
                <a:gd name="T94" fmla="*/ 2147483647 w 3725"/>
                <a:gd name="T95" fmla="*/ 0 h 26"/>
                <a:gd name="T96" fmla="*/ 2147483647 w 3725"/>
                <a:gd name="T97" fmla="*/ 2147483647 h 26"/>
                <a:gd name="T98" fmla="*/ 2147483647 w 3725"/>
                <a:gd name="T99" fmla="*/ 0 h 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6"/>
                <a:gd name="T152" fmla="*/ 3725 w 3725"/>
                <a:gd name="T153" fmla="*/ 26 h 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6">
                  <a:moveTo>
                    <a:pt x="0" y="2"/>
                  </a:moveTo>
                  <a:lnTo>
                    <a:pt x="96" y="2"/>
                  </a:lnTo>
                  <a:lnTo>
                    <a:pt x="96" y="26"/>
                  </a:lnTo>
                  <a:lnTo>
                    <a:pt x="0" y="26"/>
                  </a:lnTo>
                  <a:lnTo>
                    <a:pt x="0" y="2"/>
                  </a:lnTo>
                  <a:close/>
                  <a:moveTo>
                    <a:pt x="3630" y="0"/>
                  </a:moveTo>
                  <a:lnTo>
                    <a:pt x="3725" y="0"/>
                  </a:lnTo>
                  <a:lnTo>
                    <a:pt x="3725" y="24"/>
                  </a:lnTo>
                  <a:lnTo>
                    <a:pt x="3630" y="24"/>
                  </a:lnTo>
                  <a:lnTo>
                    <a:pt x="3630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4"/>
                  </a:lnTo>
                  <a:lnTo>
                    <a:pt x="3440" y="24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4"/>
                  </a:lnTo>
                  <a:lnTo>
                    <a:pt x="3249" y="24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4"/>
                  </a:lnTo>
                  <a:lnTo>
                    <a:pt x="3057" y="24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2" y="0"/>
                  </a:lnTo>
                  <a:lnTo>
                    <a:pt x="2962" y="24"/>
                  </a:lnTo>
                  <a:lnTo>
                    <a:pt x="2866" y="24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4"/>
                  </a:lnTo>
                  <a:lnTo>
                    <a:pt x="2674" y="24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1" y="0"/>
                  </a:lnTo>
                  <a:lnTo>
                    <a:pt x="2581" y="24"/>
                  </a:lnTo>
                  <a:lnTo>
                    <a:pt x="2485" y="24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4"/>
                  </a:lnTo>
                  <a:lnTo>
                    <a:pt x="2293" y="24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4"/>
                  </a:lnTo>
                  <a:lnTo>
                    <a:pt x="2102" y="24"/>
                  </a:lnTo>
                  <a:lnTo>
                    <a:pt x="2102" y="0"/>
                  </a:lnTo>
                  <a:close/>
                  <a:moveTo>
                    <a:pt x="1911" y="0"/>
                  </a:moveTo>
                  <a:lnTo>
                    <a:pt x="2006" y="0"/>
                  </a:lnTo>
                  <a:lnTo>
                    <a:pt x="2006" y="24"/>
                  </a:lnTo>
                  <a:lnTo>
                    <a:pt x="1911" y="24"/>
                  </a:lnTo>
                  <a:lnTo>
                    <a:pt x="1911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4"/>
                  </a:lnTo>
                  <a:lnTo>
                    <a:pt x="1719" y="24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4" y="0"/>
                  </a:lnTo>
                  <a:lnTo>
                    <a:pt x="1624" y="24"/>
                  </a:lnTo>
                  <a:lnTo>
                    <a:pt x="1530" y="24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4"/>
                  </a:lnTo>
                  <a:lnTo>
                    <a:pt x="1338" y="24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3" y="0"/>
                  </a:lnTo>
                  <a:lnTo>
                    <a:pt x="1243" y="24"/>
                  </a:lnTo>
                  <a:lnTo>
                    <a:pt x="1147" y="24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4"/>
                  </a:lnTo>
                  <a:lnTo>
                    <a:pt x="955" y="24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4"/>
                  </a:lnTo>
                  <a:lnTo>
                    <a:pt x="764" y="24"/>
                  </a:lnTo>
                  <a:lnTo>
                    <a:pt x="764" y="0"/>
                  </a:lnTo>
                  <a:close/>
                  <a:moveTo>
                    <a:pt x="573" y="0"/>
                  </a:moveTo>
                  <a:lnTo>
                    <a:pt x="668" y="0"/>
                  </a:lnTo>
                  <a:lnTo>
                    <a:pt x="668" y="24"/>
                  </a:lnTo>
                  <a:lnTo>
                    <a:pt x="573" y="24"/>
                  </a:lnTo>
                  <a:lnTo>
                    <a:pt x="573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4"/>
                  </a:lnTo>
                  <a:lnTo>
                    <a:pt x="383" y="24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4"/>
                  </a:lnTo>
                  <a:lnTo>
                    <a:pt x="192" y="2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803"/>
            <p:cNvSpPr>
              <a:spLocks noEditPoints="1"/>
            </p:cNvSpPr>
            <p:nvPr/>
          </p:nvSpPr>
          <p:spPr bwMode="auto">
            <a:xfrm>
              <a:off x="1403169" y="2712357"/>
              <a:ext cx="2035214" cy="46037"/>
            </a:xfrm>
            <a:custGeom>
              <a:avLst/>
              <a:gdLst>
                <a:gd name="T0" fmla="*/ 2147483647 w 3725"/>
                <a:gd name="T1" fmla="*/ 2147483647 h 27"/>
                <a:gd name="T2" fmla="*/ 0 w 3725"/>
                <a:gd name="T3" fmla="*/ 2147483647 h 27"/>
                <a:gd name="T4" fmla="*/ 2147483647 w 3725"/>
                <a:gd name="T5" fmla="*/ 0 h 27"/>
                <a:gd name="T6" fmla="*/ 2147483647 w 3725"/>
                <a:gd name="T7" fmla="*/ 2147483647 h 27"/>
                <a:gd name="T8" fmla="*/ 2147483647 w 3725"/>
                <a:gd name="T9" fmla="*/ 0 h 27"/>
                <a:gd name="T10" fmla="*/ 2147483647 w 3725"/>
                <a:gd name="T11" fmla="*/ 0 h 27"/>
                <a:gd name="T12" fmla="*/ 2147483647 w 3725"/>
                <a:gd name="T13" fmla="*/ 2147483647 h 27"/>
                <a:gd name="T14" fmla="*/ 2147483647 w 3725"/>
                <a:gd name="T15" fmla="*/ 0 h 27"/>
                <a:gd name="T16" fmla="*/ 2147483647 w 3725"/>
                <a:gd name="T17" fmla="*/ 2147483647 h 27"/>
                <a:gd name="T18" fmla="*/ 2147483647 w 3725"/>
                <a:gd name="T19" fmla="*/ 0 h 27"/>
                <a:gd name="T20" fmla="*/ 2147483647 w 3725"/>
                <a:gd name="T21" fmla="*/ 0 h 27"/>
                <a:gd name="T22" fmla="*/ 2147483647 w 3725"/>
                <a:gd name="T23" fmla="*/ 2147483647 h 27"/>
                <a:gd name="T24" fmla="*/ 2147483647 w 3725"/>
                <a:gd name="T25" fmla="*/ 0 h 27"/>
                <a:gd name="T26" fmla="*/ 2147483647 w 3725"/>
                <a:gd name="T27" fmla="*/ 2147483647 h 27"/>
                <a:gd name="T28" fmla="*/ 2147483647 w 3725"/>
                <a:gd name="T29" fmla="*/ 0 h 27"/>
                <a:gd name="T30" fmla="*/ 2147483647 w 3725"/>
                <a:gd name="T31" fmla="*/ 0 h 27"/>
                <a:gd name="T32" fmla="*/ 2147483647 w 3725"/>
                <a:gd name="T33" fmla="*/ 2147483647 h 27"/>
                <a:gd name="T34" fmla="*/ 2147483647 w 3725"/>
                <a:gd name="T35" fmla="*/ 0 h 27"/>
                <a:gd name="T36" fmla="*/ 2147483647 w 3725"/>
                <a:gd name="T37" fmla="*/ 2147483647 h 27"/>
                <a:gd name="T38" fmla="*/ 2147483647 w 3725"/>
                <a:gd name="T39" fmla="*/ 0 h 27"/>
                <a:gd name="T40" fmla="*/ 2147483647 w 3725"/>
                <a:gd name="T41" fmla="*/ 0 h 27"/>
                <a:gd name="T42" fmla="*/ 2147483647 w 3725"/>
                <a:gd name="T43" fmla="*/ 2147483647 h 27"/>
                <a:gd name="T44" fmla="*/ 2147483647 w 3725"/>
                <a:gd name="T45" fmla="*/ 0 h 27"/>
                <a:gd name="T46" fmla="*/ 2147483647 w 3725"/>
                <a:gd name="T47" fmla="*/ 2147483647 h 27"/>
                <a:gd name="T48" fmla="*/ 2147483647 w 3725"/>
                <a:gd name="T49" fmla="*/ 0 h 27"/>
                <a:gd name="T50" fmla="*/ 2147483647 w 3725"/>
                <a:gd name="T51" fmla="*/ 0 h 27"/>
                <a:gd name="T52" fmla="*/ 2147483647 w 3725"/>
                <a:gd name="T53" fmla="*/ 2147483647 h 27"/>
                <a:gd name="T54" fmla="*/ 2147483647 w 3725"/>
                <a:gd name="T55" fmla="*/ 0 h 27"/>
                <a:gd name="T56" fmla="*/ 2147483647 w 3725"/>
                <a:gd name="T57" fmla="*/ 2147483647 h 27"/>
                <a:gd name="T58" fmla="*/ 2147483647 w 3725"/>
                <a:gd name="T59" fmla="*/ 0 h 27"/>
                <a:gd name="T60" fmla="*/ 2147483647 w 3725"/>
                <a:gd name="T61" fmla="*/ 0 h 27"/>
                <a:gd name="T62" fmla="*/ 2147483647 w 3725"/>
                <a:gd name="T63" fmla="*/ 2147483647 h 27"/>
                <a:gd name="T64" fmla="*/ 2147483647 w 3725"/>
                <a:gd name="T65" fmla="*/ 0 h 27"/>
                <a:gd name="T66" fmla="*/ 2147483647 w 3725"/>
                <a:gd name="T67" fmla="*/ 2147483647 h 27"/>
                <a:gd name="T68" fmla="*/ 2147483647 w 3725"/>
                <a:gd name="T69" fmla="*/ 0 h 27"/>
                <a:gd name="T70" fmla="*/ 2147483647 w 3725"/>
                <a:gd name="T71" fmla="*/ 0 h 27"/>
                <a:gd name="T72" fmla="*/ 2147483647 w 3725"/>
                <a:gd name="T73" fmla="*/ 2147483647 h 27"/>
                <a:gd name="T74" fmla="*/ 2147483647 w 3725"/>
                <a:gd name="T75" fmla="*/ 0 h 27"/>
                <a:gd name="T76" fmla="*/ 2147483647 w 3725"/>
                <a:gd name="T77" fmla="*/ 2147483647 h 27"/>
                <a:gd name="T78" fmla="*/ 2147483647 w 3725"/>
                <a:gd name="T79" fmla="*/ 0 h 27"/>
                <a:gd name="T80" fmla="*/ 2147483647 w 3725"/>
                <a:gd name="T81" fmla="*/ 0 h 27"/>
                <a:gd name="T82" fmla="*/ 2147483647 w 3725"/>
                <a:gd name="T83" fmla="*/ 2147483647 h 27"/>
                <a:gd name="T84" fmla="*/ 2147483647 w 3725"/>
                <a:gd name="T85" fmla="*/ 0 h 27"/>
                <a:gd name="T86" fmla="*/ 2147483647 w 3725"/>
                <a:gd name="T87" fmla="*/ 2147483647 h 27"/>
                <a:gd name="T88" fmla="*/ 2147483647 w 3725"/>
                <a:gd name="T89" fmla="*/ 0 h 27"/>
                <a:gd name="T90" fmla="*/ 2147483647 w 3725"/>
                <a:gd name="T91" fmla="*/ 0 h 27"/>
                <a:gd name="T92" fmla="*/ 2147483647 w 3725"/>
                <a:gd name="T93" fmla="*/ 2147483647 h 27"/>
                <a:gd name="T94" fmla="*/ 2147483647 w 3725"/>
                <a:gd name="T95" fmla="*/ 0 h 27"/>
                <a:gd name="T96" fmla="*/ 2147483647 w 3725"/>
                <a:gd name="T97" fmla="*/ 2147483647 h 27"/>
                <a:gd name="T98" fmla="*/ 2147483647 w 3725"/>
                <a:gd name="T99" fmla="*/ 0 h 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7"/>
                <a:gd name="T152" fmla="*/ 3725 w 3725"/>
                <a:gd name="T153" fmla="*/ 27 h 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7">
                  <a:moveTo>
                    <a:pt x="0" y="2"/>
                  </a:moveTo>
                  <a:lnTo>
                    <a:pt x="96" y="2"/>
                  </a:lnTo>
                  <a:lnTo>
                    <a:pt x="96" y="27"/>
                  </a:lnTo>
                  <a:lnTo>
                    <a:pt x="0" y="27"/>
                  </a:lnTo>
                  <a:lnTo>
                    <a:pt x="0" y="2"/>
                  </a:lnTo>
                  <a:close/>
                  <a:moveTo>
                    <a:pt x="3629" y="0"/>
                  </a:moveTo>
                  <a:lnTo>
                    <a:pt x="3725" y="0"/>
                  </a:lnTo>
                  <a:lnTo>
                    <a:pt x="3725" y="25"/>
                  </a:lnTo>
                  <a:lnTo>
                    <a:pt x="3629" y="25"/>
                  </a:lnTo>
                  <a:lnTo>
                    <a:pt x="3629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5"/>
                  </a:lnTo>
                  <a:lnTo>
                    <a:pt x="3440" y="25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5"/>
                  </a:lnTo>
                  <a:lnTo>
                    <a:pt x="3249" y="25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5"/>
                  </a:lnTo>
                  <a:lnTo>
                    <a:pt x="3057" y="25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1" y="0"/>
                  </a:lnTo>
                  <a:lnTo>
                    <a:pt x="2961" y="25"/>
                  </a:lnTo>
                  <a:lnTo>
                    <a:pt x="2866" y="25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5"/>
                  </a:lnTo>
                  <a:lnTo>
                    <a:pt x="2674" y="25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0" y="0"/>
                  </a:lnTo>
                  <a:lnTo>
                    <a:pt x="2580" y="25"/>
                  </a:lnTo>
                  <a:lnTo>
                    <a:pt x="2485" y="25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5"/>
                  </a:lnTo>
                  <a:lnTo>
                    <a:pt x="2293" y="25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5"/>
                  </a:lnTo>
                  <a:lnTo>
                    <a:pt x="2102" y="25"/>
                  </a:lnTo>
                  <a:lnTo>
                    <a:pt x="2102" y="0"/>
                  </a:lnTo>
                  <a:close/>
                  <a:moveTo>
                    <a:pt x="1910" y="0"/>
                  </a:moveTo>
                  <a:lnTo>
                    <a:pt x="2006" y="0"/>
                  </a:lnTo>
                  <a:lnTo>
                    <a:pt x="2006" y="25"/>
                  </a:lnTo>
                  <a:lnTo>
                    <a:pt x="1910" y="25"/>
                  </a:lnTo>
                  <a:lnTo>
                    <a:pt x="1910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5"/>
                  </a:lnTo>
                  <a:lnTo>
                    <a:pt x="1719" y="25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3" y="0"/>
                  </a:lnTo>
                  <a:lnTo>
                    <a:pt x="1623" y="25"/>
                  </a:lnTo>
                  <a:lnTo>
                    <a:pt x="1530" y="25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5"/>
                  </a:lnTo>
                  <a:lnTo>
                    <a:pt x="1338" y="25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2" y="0"/>
                  </a:lnTo>
                  <a:lnTo>
                    <a:pt x="1242" y="25"/>
                  </a:lnTo>
                  <a:lnTo>
                    <a:pt x="1147" y="25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5"/>
                  </a:lnTo>
                  <a:lnTo>
                    <a:pt x="955" y="25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5"/>
                  </a:lnTo>
                  <a:lnTo>
                    <a:pt x="764" y="25"/>
                  </a:lnTo>
                  <a:lnTo>
                    <a:pt x="764" y="0"/>
                  </a:lnTo>
                  <a:close/>
                  <a:moveTo>
                    <a:pt x="572" y="0"/>
                  </a:moveTo>
                  <a:lnTo>
                    <a:pt x="668" y="0"/>
                  </a:lnTo>
                  <a:lnTo>
                    <a:pt x="668" y="25"/>
                  </a:lnTo>
                  <a:lnTo>
                    <a:pt x="572" y="25"/>
                  </a:lnTo>
                  <a:lnTo>
                    <a:pt x="572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5"/>
                  </a:lnTo>
                  <a:lnTo>
                    <a:pt x="383" y="25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5"/>
                  </a:lnTo>
                  <a:lnTo>
                    <a:pt x="192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804"/>
            <p:cNvSpPr>
              <a:spLocks noEditPoints="1"/>
            </p:cNvSpPr>
            <p:nvPr/>
          </p:nvSpPr>
          <p:spPr bwMode="auto">
            <a:xfrm>
              <a:off x="1411106" y="2963183"/>
              <a:ext cx="2035214" cy="46037"/>
            </a:xfrm>
            <a:custGeom>
              <a:avLst/>
              <a:gdLst>
                <a:gd name="T0" fmla="*/ 2147483647 w 3725"/>
                <a:gd name="T1" fmla="*/ 0 h 24"/>
                <a:gd name="T2" fmla="*/ 2147483647 w 3725"/>
                <a:gd name="T3" fmla="*/ 2147483647 h 24"/>
                <a:gd name="T4" fmla="*/ 2147483647 w 3725"/>
                <a:gd name="T5" fmla="*/ 0 h 24"/>
                <a:gd name="T6" fmla="*/ 2147483647 w 3725"/>
                <a:gd name="T7" fmla="*/ 2147483647 h 24"/>
                <a:gd name="T8" fmla="*/ 2147483647 w 3725"/>
                <a:gd name="T9" fmla="*/ 0 h 24"/>
                <a:gd name="T10" fmla="*/ 2147483647 w 3725"/>
                <a:gd name="T11" fmla="*/ 0 h 24"/>
                <a:gd name="T12" fmla="*/ 2147483647 w 3725"/>
                <a:gd name="T13" fmla="*/ 2147483647 h 24"/>
                <a:gd name="T14" fmla="*/ 2147483647 w 3725"/>
                <a:gd name="T15" fmla="*/ 0 h 24"/>
                <a:gd name="T16" fmla="*/ 2147483647 w 3725"/>
                <a:gd name="T17" fmla="*/ 2147483647 h 24"/>
                <a:gd name="T18" fmla="*/ 2147483647 w 3725"/>
                <a:gd name="T19" fmla="*/ 0 h 24"/>
                <a:gd name="T20" fmla="*/ 2147483647 w 3725"/>
                <a:gd name="T21" fmla="*/ 0 h 24"/>
                <a:gd name="T22" fmla="*/ 2147483647 w 3725"/>
                <a:gd name="T23" fmla="*/ 2147483647 h 24"/>
                <a:gd name="T24" fmla="*/ 2147483647 w 3725"/>
                <a:gd name="T25" fmla="*/ 0 h 24"/>
                <a:gd name="T26" fmla="*/ 2147483647 w 3725"/>
                <a:gd name="T27" fmla="*/ 2147483647 h 24"/>
                <a:gd name="T28" fmla="*/ 2147483647 w 3725"/>
                <a:gd name="T29" fmla="*/ 0 h 24"/>
                <a:gd name="T30" fmla="*/ 2147483647 w 3725"/>
                <a:gd name="T31" fmla="*/ 0 h 24"/>
                <a:gd name="T32" fmla="*/ 2147483647 w 3725"/>
                <a:gd name="T33" fmla="*/ 2147483647 h 24"/>
                <a:gd name="T34" fmla="*/ 2147483647 w 3725"/>
                <a:gd name="T35" fmla="*/ 0 h 24"/>
                <a:gd name="T36" fmla="*/ 2147483647 w 3725"/>
                <a:gd name="T37" fmla="*/ 2147483647 h 24"/>
                <a:gd name="T38" fmla="*/ 2147483647 w 3725"/>
                <a:gd name="T39" fmla="*/ 0 h 24"/>
                <a:gd name="T40" fmla="*/ 2147483647 w 3725"/>
                <a:gd name="T41" fmla="*/ 0 h 24"/>
                <a:gd name="T42" fmla="*/ 2147483647 w 3725"/>
                <a:gd name="T43" fmla="*/ 2147483647 h 24"/>
                <a:gd name="T44" fmla="*/ 2147483647 w 3725"/>
                <a:gd name="T45" fmla="*/ 0 h 24"/>
                <a:gd name="T46" fmla="*/ 2147483647 w 3725"/>
                <a:gd name="T47" fmla="*/ 2147483647 h 24"/>
                <a:gd name="T48" fmla="*/ 2147483647 w 3725"/>
                <a:gd name="T49" fmla="*/ 0 h 24"/>
                <a:gd name="T50" fmla="*/ 2147483647 w 3725"/>
                <a:gd name="T51" fmla="*/ 0 h 24"/>
                <a:gd name="T52" fmla="*/ 2147483647 w 3725"/>
                <a:gd name="T53" fmla="*/ 2147483647 h 24"/>
                <a:gd name="T54" fmla="*/ 2147483647 w 3725"/>
                <a:gd name="T55" fmla="*/ 0 h 24"/>
                <a:gd name="T56" fmla="*/ 2147483647 w 3725"/>
                <a:gd name="T57" fmla="*/ 2147483647 h 24"/>
                <a:gd name="T58" fmla="*/ 2147483647 w 3725"/>
                <a:gd name="T59" fmla="*/ 0 h 24"/>
                <a:gd name="T60" fmla="*/ 2147483647 w 3725"/>
                <a:gd name="T61" fmla="*/ 0 h 24"/>
                <a:gd name="T62" fmla="*/ 2147483647 w 3725"/>
                <a:gd name="T63" fmla="*/ 2147483647 h 24"/>
                <a:gd name="T64" fmla="*/ 2147483647 w 3725"/>
                <a:gd name="T65" fmla="*/ 0 h 24"/>
                <a:gd name="T66" fmla="*/ 2147483647 w 3725"/>
                <a:gd name="T67" fmla="*/ 2147483647 h 24"/>
                <a:gd name="T68" fmla="*/ 2147483647 w 3725"/>
                <a:gd name="T69" fmla="*/ 0 h 24"/>
                <a:gd name="T70" fmla="*/ 2147483647 w 3725"/>
                <a:gd name="T71" fmla="*/ 0 h 24"/>
                <a:gd name="T72" fmla="*/ 2147483647 w 3725"/>
                <a:gd name="T73" fmla="*/ 2147483647 h 24"/>
                <a:gd name="T74" fmla="*/ 2147483647 w 3725"/>
                <a:gd name="T75" fmla="*/ 0 h 24"/>
                <a:gd name="T76" fmla="*/ 2147483647 w 3725"/>
                <a:gd name="T77" fmla="*/ 2147483647 h 24"/>
                <a:gd name="T78" fmla="*/ 2147483647 w 3725"/>
                <a:gd name="T79" fmla="*/ 0 h 24"/>
                <a:gd name="T80" fmla="*/ 2147483647 w 3725"/>
                <a:gd name="T81" fmla="*/ 0 h 24"/>
                <a:gd name="T82" fmla="*/ 2147483647 w 3725"/>
                <a:gd name="T83" fmla="*/ 2147483647 h 24"/>
                <a:gd name="T84" fmla="*/ 2147483647 w 3725"/>
                <a:gd name="T85" fmla="*/ 0 h 24"/>
                <a:gd name="T86" fmla="*/ 2147483647 w 3725"/>
                <a:gd name="T87" fmla="*/ 2147483647 h 24"/>
                <a:gd name="T88" fmla="*/ 2147483647 w 3725"/>
                <a:gd name="T89" fmla="*/ 0 h 24"/>
                <a:gd name="T90" fmla="*/ 2147483647 w 3725"/>
                <a:gd name="T91" fmla="*/ 0 h 24"/>
                <a:gd name="T92" fmla="*/ 2147483647 w 3725"/>
                <a:gd name="T93" fmla="*/ 2147483647 h 24"/>
                <a:gd name="T94" fmla="*/ 0 w 3725"/>
                <a:gd name="T95" fmla="*/ 0 h 24"/>
                <a:gd name="T96" fmla="*/ 2147483647 w 3725"/>
                <a:gd name="T97" fmla="*/ 2147483647 h 24"/>
                <a:gd name="T98" fmla="*/ 0 w 3725"/>
                <a:gd name="T99" fmla="*/ 0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4"/>
                <a:gd name="T152" fmla="*/ 3725 w 3725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4">
                  <a:moveTo>
                    <a:pt x="3630" y="0"/>
                  </a:moveTo>
                  <a:lnTo>
                    <a:pt x="3725" y="0"/>
                  </a:lnTo>
                  <a:lnTo>
                    <a:pt x="3725" y="24"/>
                  </a:lnTo>
                  <a:lnTo>
                    <a:pt x="3630" y="24"/>
                  </a:lnTo>
                  <a:lnTo>
                    <a:pt x="3630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4"/>
                  </a:lnTo>
                  <a:lnTo>
                    <a:pt x="3440" y="24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4"/>
                  </a:lnTo>
                  <a:lnTo>
                    <a:pt x="3249" y="24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4"/>
                  </a:lnTo>
                  <a:lnTo>
                    <a:pt x="3057" y="24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2" y="0"/>
                  </a:lnTo>
                  <a:lnTo>
                    <a:pt x="2962" y="24"/>
                  </a:lnTo>
                  <a:lnTo>
                    <a:pt x="2866" y="24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4"/>
                  </a:lnTo>
                  <a:lnTo>
                    <a:pt x="2674" y="24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1" y="0"/>
                  </a:lnTo>
                  <a:lnTo>
                    <a:pt x="2581" y="24"/>
                  </a:lnTo>
                  <a:lnTo>
                    <a:pt x="2485" y="24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4"/>
                  </a:lnTo>
                  <a:lnTo>
                    <a:pt x="2293" y="24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4"/>
                  </a:lnTo>
                  <a:lnTo>
                    <a:pt x="2102" y="24"/>
                  </a:lnTo>
                  <a:lnTo>
                    <a:pt x="2102" y="0"/>
                  </a:lnTo>
                  <a:close/>
                  <a:moveTo>
                    <a:pt x="1911" y="0"/>
                  </a:moveTo>
                  <a:lnTo>
                    <a:pt x="2006" y="0"/>
                  </a:lnTo>
                  <a:lnTo>
                    <a:pt x="2006" y="24"/>
                  </a:lnTo>
                  <a:lnTo>
                    <a:pt x="1911" y="24"/>
                  </a:lnTo>
                  <a:lnTo>
                    <a:pt x="1911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4"/>
                  </a:lnTo>
                  <a:lnTo>
                    <a:pt x="1719" y="24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4" y="0"/>
                  </a:lnTo>
                  <a:lnTo>
                    <a:pt x="1624" y="24"/>
                  </a:lnTo>
                  <a:lnTo>
                    <a:pt x="1530" y="24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4"/>
                  </a:lnTo>
                  <a:lnTo>
                    <a:pt x="1338" y="24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3" y="0"/>
                  </a:lnTo>
                  <a:lnTo>
                    <a:pt x="1243" y="24"/>
                  </a:lnTo>
                  <a:lnTo>
                    <a:pt x="1147" y="24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4"/>
                  </a:lnTo>
                  <a:lnTo>
                    <a:pt x="955" y="24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4"/>
                  </a:lnTo>
                  <a:lnTo>
                    <a:pt x="764" y="24"/>
                  </a:lnTo>
                  <a:lnTo>
                    <a:pt x="764" y="0"/>
                  </a:lnTo>
                  <a:close/>
                  <a:moveTo>
                    <a:pt x="573" y="0"/>
                  </a:moveTo>
                  <a:lnTo>
                    <a:pt x="668" y="0"/>
                  </a:lnTo>
                  <a:lnTo>
                    <a:pt x="668" y="24"/>
                  </a:lnTo>
                  <a:lnTo>
                    <a:pt x="573" y="24"/>
                  </a:lnTo>
                  <a:lnTo>
                    <a:pt x="573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4"/>
                  </a:lnTo>
                  <a:lnTo>
                    <a:pt x="383" y="24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805"/>
            <p:cNvSpPr>
              <a:spLocks noEditPoints="1"/>
            </p:cNvSpPr>
            <p:nvPr/>
          </p:nvSpPr>
          <p:spPr bwMode="auto">
            <a:xfrm>
              <a:off x="1403169" y="2958420"/>
              <a:ext cx="2035214" cy="46038"/>
            </a:xfrm>
            <a:custGeom>
              <a:avLst/>
              <a:gdLst>
                <a:gd name="T0" fmla="*/ 2147483647 w 3725"/>
                <a:gd name="T1" fmla="*/ 0 h 25"/>
                <a:gd name="T2" fmla="*/ 2147483647 w 3725"/>
                <a:gd name="T3" fmla="*/ 2147483647 h 25"/>
                <a:gd name="T4" fmla="*/ 2147483647 w 3725"/>
                <a:gd name="T5" fmla="*/ 0 h 25"/>
                <a:gd name="T6" fmla="*/ 2147483647 w 3725"/>
                <a:gd name="T7" fmla="*/ 2147483647 h 25"/>
                <a:gd name="T8" fmla="*/ 2147483647 w 3725"/>
                <a:gd name="T9" fmla="*/ 0 h 25"/>
                <a:gd name="T10" fmla="*/ 2147483647 w 3725"/>
                <a:gd name="T11" fmla="*/ 0 h 25"/>
                <a:gd name="T12" fmla="*/ 2147483647 w 3725"/>
                <a:gd name="T13" fmla="*/ 2147483647 h 25"/>
                <a:gd name="T14" fmla="*/ 2147483647 w 3725"/>
                <a:gd name="T15" fmla="*/ 0 h 25"/>
                <a:gd name="T16" fmla="*/ 2147483647 w 3725"/>
                <a:gd name="T17" fmla="*/ 2147483647 h 25"/>
                <a:gd name="T18" fmla="*/ 2147483647 w 3725"/>
                <a:gd name="T19" fmla="*/ 0 h 25"/>
                <a:gd name="T20" fmla="*/ 2147483647 w 3725"/>
                <a:gd name="T21" fmla="*/ 0 h 25"/>
                <a:gd name="T22" fmla="*/ 2147483647 w 3725"/>
                <a:gd name="T23" fmla="*/ 2147483647 h 25"/>
                <a:gd name="T24" fmla="*/ 2147483647 w 3725"/>
                <a:gd name="T25" fmla="*/ 0 h 25"/>
                <a:gd name="T26" fmla="*/ 2147483647 w 3725"/>
                <a:gd name="T27" fmla="*/ 2147483647 h 25"/>
                <a:gd name="T28" fmla="*/ 2147483647 w 3725"/>
                <a:gd name="T29" fmla="*/ 0 h 25"/>
                <a:gd name="T30" fmla="*/ 2147483647 w 3725"/>
                <a:gd name="T31" fmla="*/ 0 h 25"/>
                <a:gd name="T32" fmla="*/ 2147483647 w 3725"/>
                <a:gd name="T33" fmla="*/ 2147483647 h 25"/>
                <a:gd name="T34" fmla="*/ 2147483647 w 3725"/>
                <a:gd name="T35" fmla="*/ 0 h 25"/>
                <a:gd name="T36" fmla="*/ 2147483647 w 3725"/>
                <a:gd name="T37" fmla="*/ 2147483647 h 25"/>
                <a:gd name="T38" fmla="*/ 2147483647 w 3725"/>
                <a:gd name="T39" fmla="*/ 0 h 25"/>
                <a:gd name="T40" fmla="*/ 2147483647 w 3725"/>
                <a:gd name="T41" fmla="*/ 0 h 25"/>
                <a:gd name="T42" fmla="*/ 2147483647 w 3725"/>
                <a:gd name="T43" fmla="*/ 2147483647 h 25"/>
                <a:gd name="T44" fmla="*/ 2147483647 w 3725"/>
                <a:gd name="T45" fmla="*/ 0 h 25"/>
                <a:gd name="T46" fmla="*/ 2147483647 w 3725"/>
                <a:gd name="T47" fmla="*/ 2147483647 h 25"/>
                <a:gd name="T48" fmla="*/ 2147483647 w 3725"/>
                <a:gd name="T49" fmla="*/ 0 h 25"/>
                <a:gd name="T50" fmla="*/ 2147483647 w 3725"/>
                <a:gd name="T51" fmla="*/ 0 h 25"/>
                <a:gd name="T52" fmla="*/ 2147483647 w 3725"/>
                <a:gd name="T53" fmla="*/ 2147483647 h 25"/>
                <a:gd name="T54" fmla="*/ 2147483647 w 3725"/>
                <a:gd name="T55" fmla="*/ 0 h 25"/>
                <a:gd name="T56" fmla="*/ 2147483647 w 3725"/>
                <a:gd name="T57" fmla="*/ 2147483647 h 25"/>
                <a:gd name="T58" fmla="*/ 2147483647 w 3725"/>
                <a:gd name="T59" fmla="*/ 0 h 25"/>
                <a:gd name="T60" fmla="*/ 2147483647 w 3725"/>
                <a:gd name="T61" fmla="*/ 0 h 25"/>
                <a:gd name="T62" fmla="*/ 2147483647 w 3725"/>
                <a:gd name="T63" fmla="*/ 2147483647 h 25"/>
                <a:gd name="T64" fmla="*/ 2147483647 w 3725"/>
                <a:gd name="T65" fmla="*/ 0 h 25"/>
                <a:gd name="T66" fmla="*/ 2147483647 w 3725"/>
                <a:gd name="T67" fmla="*/ 2147483647 h 25"/>
                <a:gd name="T68" fmla="*/ 2147483647 w 3725"/>
                <a:gd name="T69" fmla="*/ 0 h 25"/>
                <a:gd name="T70" fmla="*/ 2147483647 w 3725"/>
                <a:gd name="T71" fmla="*/ 0 h 25"/>
                <a:gd name="T72" fmla="*/ 2147483647 w 3725"/>
                <a:gd name="T73" fmla="*/ 2147483647 h 25"/>
                <a:gd name="T74" fmla="*/ 2147483647 w 3725"/>
                <a:gd name="T75" fmla="*/ 0 h 25"/>
                <a:gd name="T76" fmla="*/ 2147483647 w 3725"/>
                <a:gd name="T77" fmla="*/ 2147483647 h 25"/>
                <a:gd name="T78" fmla="*/ 2147483647 w 3725"/>
                <a:gd name="T79" fmla="*/ 0 h 25"/>
                <a:gd name="T80" fmla="*/ 2147483647 w 3725"/>
                <a:gd name="T81" fmla="*/ 0 h 25"/>
                <a:gd name="T82" fmla="*/ 2147483647 w 3725"/>
                <a:gd name="T83" fmla="*/ 2147483647 h 25"/>
                <a:gd name="T84" fmla="*/ 2147483647 w 3725"/>
                <a:gd name="T85" fmla="*/ 0 h 25"/>
                <a:gd name="T86" fmla="*/ 2147483647 w 3725"/>
                <a:gd name="T87" fmla="*/ 2147483647 h 25"/>
                <a:gd name="T88" fmla="*/ 2147483647 w 3725"/>
                <a:gd name="T89" fmla="*/ 0 h 25"/>
                <a:gd name="T90" fmla="*/ 2147483647 w 3725"/>
                <a:gd name="T91" fmla="*/ 0 h 25"/>
                <a:gd name="T92" fmla="*/ 2147483647 w 3725"/>
                <a:gd name="T93" fmla="*/ 2147483647 h 25"/>
                <a:gd name="T94" fmla="*/ 0 w 3725"/>
                <a:gd name="T95" fmla="*/ 0 h 25"/>
                <a:gd name="T96" fmla="*/ 2147483647 w 3725"/>
                <a:gd name="T97" fmla="*/ 2147483647 h 25"/>
                <a:gd name="T98" fmla="*/ 0 w 3725"/>
                <a:gd name="T99" fmla="*/ 0 h 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5"/>
                <a:gd name="T151" fmla="*/ 0 h 25"/>
                <a:gd name="T152" fmla="*/ 3725 w 3725"/>
                <a:gd name="T153" fmla="*/ 25 h 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5" h="25">
                  <a:moveTo>
                    <a:pt x="3629" y="0"/>
                  </a:moveTo>
                  <a:lnTo>
                    <a:pt x="3725" y="0"/>
                  </a:lnTo>
                  <a:lnTo>
                    <a:pt x="3725" y="25"/>
                  </a:lnTo>
                  <a:lnTo>
                    <a:pt x="3629" y="25"/>
                  </a:lnTo>
                  <a:lnTo>
                    <a:pt x="3629" y="0"/>
                  </a:lnTo>
                  <a:close/>
                  <a:moveTo>
                    <a:pt x="3440" y="0"/>
                  </a:moveTo>
                  <a:lnTo>
                    <a:pt x="3536" y="0"/>
                  </a:lnTo>
                  <a:lnTo>
                    <a:pt x="3536" y="25"/>
                  </a:lnTo>
                  <a:lnTo>
                    <a:pt x="3440" y="25"/>
                  </a:lnTo>
                  <a:lnTo>
                    <a:pt x="3440" y="0"/>
                  </a:lnTo>
                  <a:close/>
                  <a:moveTo>
                    <a:pt x="3249" y="0"/>
                  </a:moveTo>
                  <a:lnTo>
                    <a:pt x="3344" y="0"/>
                  </a:lnTo>
                  <a:lnTo>
                    <a:pt x="3344" y="25"/>
                  </a:lnTo>
                  <a:lnTo>
                    <a:pt x="3249" y="25"/>
                  </a:lnTo>
                  <a:lnTo>
                    <a:pt x="3249" y="0"/>
                  </a:lnTo>
                  <a:close/>
                  <a:moveTo>
                    <a:pt x="3057" y="0"/>
                  </a:moveTo>
                  <a:lnTo>
                    <a:pt x="3153" y="0"/>
                  </a:lnTo>
                  <a:lnTo>
                    <a:pt x="3153" y="25"/>
                  </a:lnTo>
                  <a:lnTo>
                    <a:pt x="3057" y="25"/>
                  </a:lnTo>
                  <a:lnTo>
                    <a:pt x="3057" y="0"/>
                  </a:lnTo>
                  <a:close/>
                  <a:moveTo>
                    <a:pt x="2866" y="0"/>
                  </a:moveTo>
                  <a:lnTo>
                    <a:pt x="2961" y="0"/>
                  </a:lnTo>
                  <a:lnTo>
                    <a:pt x="2961" y="25"/>
                  </a:lnTo>
                  <a:lnTo>
                    <a:pt x="2866" y="25"/>
                  </a:lnTo>
                  <a:lnTo>
                    <a:pt x="2866" y="0"/>
                  </a:lnTo>
                  <a:close/>
                  <a:moveTo>
                    <a:pt x="2674" y="0"/>
                  </a:moveTo>
                  <a:lnTo>
                    <a:pt x="2770" y="0"/>
                  </a:lnTo>
                  <a:lnTo>
                    <a:pt x="2770" y="25"/>
                  </a:lnTo>
                  <a:lnTo>
                    <a:pt x="2674" y="25"/>
                  </a:lnTo>
                  <a:lnTo>
                    <a:pt x="2674" y="0"/>
                  </a:lnTo>
                  <a:close/>
                  <a:moveTo>
                    <a:pt x="2485" y="0"/>
                  </a:moveTo>
                  <a:lnTo>
                    <a:pt x="2580" y="0"/>
                  </a:lnTo>
                  <a:lnTo>
                    <a:pt x="2580" y="25"/>
                  </a:lnTo>
                  <a:lnTo>
                    <a:pt x="2485" y="25"/>
                  </a:lnTo>
                  <a:lnTo>
                    <a:pt x="2485" y="0"/>
                  </a:lnTo>
                  <a:close/>
                  <a:moveTo>
                    <a:pt x="2293" y="0"/>
                  </a:moveTo>
                  <a:lnTo>
                    <a:pt x="2389" y="0"/>
                  </a:lnTo>
                  <a:lnTo>
                    <a:pt x="2389" y="25"/>
                  </a:lnTo>
                  <a:lnTo>
                    <a:pt x="2293" y="25"/>
                  </a:lnTo>
                  <a:lnTo>
                    <a:pt x="2293" y="0"/>
                  </a:lnTo>
                  <a:close/>
                  <a:moveTo>
                    <a:pt x="2102" y="0"/>
                  </a:moveTo>
                  <a:lnTo>
                    <a:pt x="2198" y="0"/>
                  </a:lnTo>
                  <a:lnTo>
                    <a:pt x="2198" y="25"/>
                  </a:lnTo>
                  <a:lnTo>
                    <a:pt x="2102" y="25"/>
                  </a:lnTo>
                  <a:lnTo>
                    <a:pt x="2102" y="0"/>
                  </a:lnTo>
                  <a:close/>
                  <a:moveTo>
                    <a:pt x="1910" y="0"/>
                  </a:moveTo>
                  <a:lnTo>
                    <a:pt x="2006" y="0"/>
                  </a:lnTo>
                  <a:lnTo>
                    <a:pt x="2006" y="25"/>
                  </a:lnTo>
                  <a:lnTo>
                    <a:pt x="1910" y="25"/>
                  </a:lnTo>
                  <a:lnTo>
                    <a:pt x="1910" y="0"/>
                  </a:lnTo>
                  <a:close/>
                  <a:moveTo>
                    <a:pt x="1719" y="0"/>
                  </a:moveTo>
                  <a:lnTo>
                    <a:pt x="1815" y="0"/>
                  </a:lnTo>
                  <a:lnTo>
                    <a:pt x="1815" y="25"/>
                  </a:lnTo>
                  <a:lnTo>
                    <a:pt x="1719" y="25"/>
                  </a:lnTo>
                  <a:lnTo>
                    <a:pt x="1719" y="0"/>
                  </a:lnTo>
                  <a:close/>
                  <a:moveTo>
                    <a:pt x="1530" y="0"/>
                  </a:moveTo>
                  <a:lnTo>
                    <a:pt x="1623" y="0"/>
                  </a:lnTo>
                  <a:lnTo>
                    <a:pt x="1623" y="25"/>
                  </a:lnTo>
                  <a:lnTo>
                    <a:pt x="1530" y="25"/>
                  </a:lnTo>
                  <a:lnTo>
                    <a:pt x="1530" y="0"/>
                  </a:lnTo>
                  <a:close/>
                  <a:moveTo>
                    <a:pt x="1338" y="0"/>
                  </a:moveTo>
                  <a:lnTo>
                    <a:pt x="1434" y="0"/>
                  </a:lnTo>
                  <a:lnTo>
                    <a:pt x="1434" y="25"/>
                  </a:lnTo>
                  <a:lnTo>
                    <a:pt x="1338" y="25"/>
                  </a:lnTo>
                  <a:lnTo>
                    <a:pt x="1338" y="0"/>
                  </a:lnTo>
                  <a:close/>
                  <a:moveTo>
                    <a:pt x="1147" y="0"/>
                  </a:moveTo>
                  <a:lnTo>
                    <a:pt x="1242" y="0"/>
                  </a:lnTo>
                  <a:lnTo>
                    <a:pt x="1242" y="25"/>
                  </a:lnTo>
                  <a:lnTo>
                    <a:pt x="1147" y="25"/>
                  </a:lnTo>
                  <a:lnTo>
                    <a:pt x="1147" y="0"/>
                  </a:lnTo>
                  <a:close/>
                  <a:moveTo>
                    <a:pt x="955" y="0"/>
                  </a:moveTo>
                  <a:lnTo>
                    <a:pt x="1051" y="0"/>
                  </a:lnTo>
                  <a:lnTo>
                    <a:pt x="1051" y="25"/>
                  </a:lnTo>
                  <a:lnTo>
                    <a:pt x="955" y="25"/>
                  </a:lnTo>
                  <a:lnTo>
                    <a:pt x="955" y="0"/>
                  </a:lnTo>
                  <a:close/>
                  <a:moveTo>
                    <a:pt x="764" y="0"/>
                  </a:moveTo>
                  <a:lnTo>
                    <a:pt x="860" y="0"/>
                  </a:lnTo>
                  <a:lnTo>
                    <a:pt x="860" y="25"/>
                  </a:lnTo>
                  <a:lnTo>
                    <a:pt x="764" y="25"/>
                  </a:lnTo>
                  <a:lnTo>
                    <a:pt x="764" y="0"/>
                  </a:lnTo>
                  <a:close/>
                  <a:moveTo>
                    <a:pt x="572" y="0"/>
                  </a:moveTo>
                  <a:lnTo>
                    <a:pt x="668" y="0"/>
                  </a:lnTo>
                  <a:lnTo>
                    <a:pt x="668" y="25"/>
                  </a:lnTo>
                  <a:lnTo>
                    <a:pt x="572" y="25"/>
                  </a:lnTo>
                  <a:lnTo>
                    <a:pt x="572" y="0"/>
                  </a:lnTo>
                  <a:close/>
                  <a:moveTo>
                    <a:pt x="383" y="0"/>
                  </a:moveTo>
                  <a:lnTo>
                    <a:pt x="479" y="0"/>
                  </a:lnTo>
                  <a:lnTo>
                    <a:pt x="479" y="25"/>
                  </a:lnTo>
                  <a:lnTo>
                    <a:pt x="383" y="25"/>
                  </a:lnTo>
                  <a:lnTo>
                    <a:pt x="383" y="0"/>
                  </a:lnTo>
                  <a:close/>
                  <a:moveTo>
                    <a:pt x="192" y="0"/>
                  </a:moveTo>
                  <a:lnTo>
                    <a:pt x="287" y="0"/>
                  </a:lnTo>
                  <a:lnTo>
                    <a:pt x="287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806"/>
            <p:cNvSpPr>
              <a:spLocks noEditPoints="1"/>
            </p:cNvSpPr>
            <p:nvPr/>
          </p:nvSpPr>
          <p:spPr bwMode="auto">
            <a:xfrm>
              <a:off x="1412694" y="2909207"/>
              <a:ext cx="2086015" cy="87312"/>
            </a:xfrm>
            <a:custGeom>
              <a:avLst/>
              <a:gdLst>
                <a:gd name="T0" fmla="*/ 2147483647 w 3817"/>
                <a:gd name="T1" fmla="*/ 2147483647 h 221"/>
                <a:gd name="T2" fmla="*/ 2147483647 w 3817"/>
                <a:gd name="T3" fmla="*/ 2147483647 h 221"/>
                <a:gd name="T4" fmla="*/ 2147483647 w 3817"/>
                <a:gd name="T5" fmla="*/ 0 h 221"/>
                <a:gd name="T6" fmla="*/ 2147483647 w 3817"/>
                <a:gd name="T7" fmla="*/ 2147483647 h 221"/>
                <a:gd name="T8" fmla="*/ 2147483647 w 3817"/>
                <a:gd name="T9" fmla="*/ 2147483647 h 221"/>
                <a:gd name="T10" fmla="*/ 2147483647 w 3817"/>
                <a:gd name="T11" fmla="*/ 2147483647 h 221"/>
                <a:gd name="T12" fmla="*/ 2147483647 w 3817"/>
                <a:gd name="T13" fmla="*/ 2147483647 h 221"/>
                <a:gd name="T14" fmla="*/ 2147483647 w 3817"/>
                <a:gd name="T15" fmla="*/ 2147483647 h 221"/>
                <a:gd name="T16" fmla="*/ 2147483647 w 3817"/>
                <a:gd name="T17" fmla="*/ 2147483647 h 221"/>
                <a:gd name="T18" fmla="*/ 2147483647 w 3817"/>
                <a:gd name="T19" fmla="*/ 2147483647 h 221"/>
                <a:gd name="T20" fmla="*/ 2147483647 w 3817"/>
                <a:gd name="T21" fmla="*/ 2147483647 h 221"/>
                <a:gd name="T22" fmla="*/ 2147483647 w 3817"/>
                <a:gd name="T23" fmla="*/ 2147483647 h 221"/>
                <a:gd name="T24" fmla="*/ 2147483647 w 3817"/>
                <a:gd name="T25" fmla="*/ 2147483647 h 221"/>
                <a:gd name="T26" fmla="*/ 2147483647 w 3817"/>
                <a:gd name="T27" fmla="*/ 2147483647 h 221"/>
                <a:gd name="T28" fmla="*/ 2147483647 w 3817"/>
                <a:gd name="T29" fmla="*/ 2147483647 h 221"/>
                <a:gd name="T30" fmla="*/ 2147483647 w 3817"/>
                <a:gd name="T31" fmla="*/ 2147483647 h 221"/>
                <a:gd name="T32" fmla="*/ 2147483647 w 3817"/>
                <a:gd name="T33" fmla="*/ 2147483647 h 221"/>
                <a:gd name="T34" fmla="*/ 2147483647 w 3817"/>
                <a:gd name="T35" fmla="*/ 2147483647 h 221"/>
                <a:gd name="T36" fmla="*/ 2147483647 w 3817"/>
                <a:gd name="T37" fmla="*/ 2147483647 h 221"/>
                <a:gd name="T38" fmla="*/ 2147483647 w 3817"/>
                <a:gd name="T39" fmla="*/ 2147483647 h 221"/>
                <a:gd name="T40" fmla="*/ 2147483647 w 3817"/>
                <a:gd name="T41" fmla="*/ 2147483647 h 221"/>
                <a:gd name="T42" fmla="*/ 2147483647 w 3817"/>
                <a:gd name="T43" fmla="*/ 2147483647 h 221"/>
                <a:gd name="T44" fmla="*/ 2147483647 w 3817"/>
                <a:gd name="T45" fmla="*/ 2147483647 h 221"/>
                <a:gd name="T46" fmla="*/ 2147483647 w 3817"/>
                <a:gd name="T47" fmla="*/ 2147483647 h 221"/>
                <a:gd name="T48" fmla="*/ 2147483647 w 3817"/>
                <a:gd name="T49" fmla="*/ 2147483647 h 221"/>
                <a:gd name="T50" fmla="*/ 0 w 3817"/>
                <a:gd name="T51" fmla="*/ 2147483647 h 221"/>
                <a:gd name="T52" fmla="*/ 2147483647 w 3817"/>
                <a:gd name="T53" fmla="*/ 2147483647 h 221"/>
                <a:gd name="T54" fmla="*/ 2147483647 w 3817"/>
                <a:gd name="T55" fmla="*/ 2147483647 h 221"/>
                <a:gd name="T56" fmla="*/ 2147483647 w 3817"/>
                <a:gd name="T57" fmla="*/ 2147483647 h 221"/>
                <a:gd name="T58" fmla="*/ 2147483647 w 3817"/>
                <a:gd name="T59" fmla="*/ 2147483647 h 221"/>
                <a:gd name="T60" fmla="*/ 2147483647 w 3817"/>
                <a:gd name="T61" fmla="*/ 2147483647 h 221"/>
                <a:gd name="T62" fmla="*/ 2147483647 w 3817"/>
                <a:gd name="T63" fmla="*/ 2147483647 h 2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7"/>
                <a:gd name="T97" fmla="*/ 0 h 221"/>
                <a:gd name="T98" fmla="*/ 3817 w 3817"/>
                <a:gd name="T99" fmla="*/ 221 h 2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7" h="221">
                  <a:moveTo>
                    <a:pt x="329" y="174"/>
                  </a:moveTo>
                  <a:lnTo>
                    <a:pt x="287" y="180"/>
                  </a:lnTo>
                  <a:lnTo>
                    <a:pt x="289" y="180"/>
                  </a:lnTo>
                  <a:lnTo>
                    <a:pt x="329" y="174"/>
                  </a:lnTo>
                  <a:close/>
                  <a:moveTo>
                    <a:pt x="1717" y="0"/>
                  </a:moveTo>
                  <a:lnTo>
                    <a:pt x="2104" y="0"/>
                  </a:lnTo>
                  <a:lnTo>
                    <a:pt x="2153" y="2"/>
                  </a:lnTo>
                  <a:lnTo>
                    <a:pt x="2239" y="5"/>
                  </a:lnTo>
                  <a:lnTo>
                    <a:pt x="2393" y="15"/>
                  </a:lnTo>
                  <a:lnTo>
                    <a:pt x="2543" y="24"/>
                  </a:lnTo>
                  <a:lnTo>
                    <a:pt x="2710" y="37"/>
                  </a:lnTo>
                  <a:lnTo>
                    <a:pt x="2864" y="54"/>
                  </a:lnTo>
                  <a:lnTo>
                    <a:pt x="3012" y="73"/>
                  </a:lnTo>
                  <a:lnTo>
                    <a:pt x="3179" y="95"/>
                  </a:lnTo>
                  <a:lnTo>
                    <a:pt x="3328" y="116"/>
                  </a:lnTo>
                  <a:lnTo>
                    <a:pt x="3500" y="142"/>
                  </a:lnTo>
                  <a:lnTo>
                    <a:pt x="3624" y="161"/>
                  </a:lnTo>
                  <a:lnTo>
                    <a:pt x="3658" y="165"/>
                  </a:lnTo>
                  <a:lnTo>
                    <a:pt x="3817" y="191"/>
                  </a:lnTo>
                  <a:lnTo>
                    <a:pt x="3812" y="221"/>
                  </a:lnTo>
                  <a:lnTo>
                    <a:pt x="3652" y="195"/>
                  </a:lnTo>
                  <a:lnTo>
                    <a:pt x="3652" y="197"/>
                  </a:lnTo>
                  <a:lnTo>
                    <a:pt x="3496" y="174"/>
                  </a:lnTo>
                  <a:lnTo>
                    <a:pt x="3496" y="172"/>
                  </a:lnTo>
                  <a:lnTo>
                    <a:pt x="3324" y="146"/>
                  </a:lnTo>
                  <a:lnTo>
                    <a:pt x="3324" y="148"/>
                  </a:lnTo>
                  <a:lnTo>
                    <a:pt x="3176" y="127"/>
                  </a:lnTo>
                  <a:lnTo>
                    <a:pt x="3009" y="105"/>
                  </a:lnTo>
                  <a:lnTo>
                    <a:pt x="2860" y="86"/>
                  </a:lnTo>
                  <a:lnTo>
                    <a:pt x="2706" y="69"/>
                  </a:lnTo>
                  <a:lnTo>
                    <a:pt x="2541" y="56"/>
                  </a:lnTo>
                  <a:lnTo>
                    <a:pt x="2391" y="47"/>
                  </a:lnTo>
                  <a:lnTo>
                    <a:pt x="2237" y="37"/>
                  </a:lnTo>
                  <a:lnTo>
                    <a:pt x="2151" y="33"/>
                  </a:lnTo>
                  <a:lnTo>
                    <a:pt x="2102" y="32"/>
                  </a:lnTo>
                  <a:lnTo>
                    <a:pt x="1719" y="32"/>
                  </a:lnTo>
                  <a:lnTo>
                    <a:pt x="1590" y="37"/>
                  </a:lnTo>
                  <a:lnTo>
                    <a:pt x="1522" y="41"/>
                  </a:lnTo>
                  <a:lnTo>
                    <a:pt x="1436" y="47"/>
                  </a:lnTo>
                  <a:lnTo>
                    <a:pt x="1280" y="56"/>
                  </a:lnTo>
                  <a:lnTo>
                    <a:pt x="1119" y="69"/>
                  </a:lnTo>
                  <a:lnTo>
                    <a:pt x="965" y="86"/>
                  </a:lnTo>
                  <a:lnTo>
                    <a:pt x="811" y="105"/>
                  </a:lnTo>
                  <a:lnTo>
                    <a:pt x="650" y="127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329" y="172"/>
                  </a:lnTo>
                  <a:lnTo>
                    <a:pt x="289" y="180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6" y="221"/>
                  </a:lnTo>
                  <a:lnTo>
                    <a:pt x="0" y="191"/>
                  </a:lnTo>
                  <a:lnTo>
                    <a:pt x="158" y="165"/>
                  </a:lnTo>
                  <a:lnTo>
                    <a:pt x="325" y="142"/>
                  </a:lnTo>
                  <a:lnTo>
                    <a:pt x="492" y="116"/>
                  </a:lnTo>
                  <a:lnTo>
                    <a:pt x="646" y="95"/>
                  </a:lnTo>
                  <a:lnTo>
                    <a:pt x="807" y="73"/>
                  </a:lnTo>
                  <a:lnTo>
                    <a:pt x="961" y="54"/>
                  </a:lnTo>
                  <a:lnTo>
                    <a:pt x="1115" y="37"/>
                  </a:lnTo>
                  <a:lnTo>
                    <a:pt x="1117" y="37"/>
                  </a:lnTo>
                  <a:lnTo>
                    <a:pt x="1278" y="24"/>
                  </a:lnTo>
                  <a:lnTo>
                    <a:pt x="1434" y="15"/>
                  </a:lnTo>
                  <a:lnTo>
                    <a:pt x="1520" y="9"/>
                  </a:lnTo>
                  <a:lnTo>
                    <a:pt x="1588" y="5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807"/>
            <p:cNvSpPr>
              <a:spLocks/>
            </p:cNvSpPr>
            <p:nvPr/>
          </p:nvSpPr>
          <p:spPr bwMode="auto">
            <a:xfrm>
              <a:off x="1412694" y="2626632"/>
              <a:ext cx="2086015" cy="153987"/>
            </a:xfrm>
            <a:custGeom>
              <a:avLst/>
              <a:gdLst>
                <a:gd name="T0" fmla="*/ 2147483647 w 3821"/>
                <a:gd name="T1" fmla="*/ 0 h 314"/>
                <a:gd name="T2" fmla="*/ 2147483647 w 3821"/>
                <a:gd name="T3" fmla="*/ 2147483647 h 314"/>
                <a:gd name="T4" fmla="*/ 2147483647 w 3821"/>
                <a:gd name="T5" fmla="*/ 2147483647 h 314"/>
                <a:gd name="T6" fmla="*/ 2147483647 w 3821"/>
                <a:gd name="T7" fmla="*/ 2147483647 h 314"/>
                <a:gd name="T8" fmla="*/ 2147483647 w 3821"/>
                <a:gd name="T9" fmla="*/ 2147483647 h 314"/>
                <a:gd name="T10" fmla="*/ 2147483647 w 3821"/>
                <a:gd name="T11" fmla="*/ 2147483647 h 314"/>
                <a:gd name="T12" fmla="*/ 2147483647 w 3821"/>
                <a:gd name="T13" fmla="*/ 2147483647 h 314"/>
                <a:gd name="T14" fmla="*/ 2147483647 w 3821"/>
                <a:gd name="T15" fmla="*/ 2147483647 h 314"/>
                <a:gd name="T16" fmla="*/ 2147483647 w 3821"/>
                <a:gd name="T17" fmla="*/ 2147483647 h 314"/>
                <a:gd name="T18" fmla="*/ 2147483647 w 3821"/>
                <a:gd name="T19" fmla="*/ 2147483647 h 314"/>
                <a:gd name="T20" fmla="*/ 2147483647 w 3821"/>
                <a:gd name="T21" fmla="*/ 2147483647 h 314"/>
                <a:gd name="T22" fmla="*/ 2147483647 w 3821"/>
                <a:gd name="T23" fmla="*/ 2147483647 h 314"/>
                <a:gd name="T24" fmla="*/ 2147483647 w 3821"/>
                <a:gd name="T25" fmla="*/ 2147483647 h 314"/>
                <a:gd name="T26" fmla="*/ 2147483647 w 3821"/>
                <a:gd name="T27" fmla="*/ 2147483647 h 314"/>
                <a:gd name="T28" fmla="*/ 2147483647 w 3821"/>
                <a:gd name="T29" fmla="*/ 2147483647 h 314"/>
                <a:gd name="T30" fmla="*/ 2147483647 w 3821"/>
                <a:gd name="T31" fmla="*/ 2147483647 h 314"/>
                <a:gd name="T32" fmla="*/ 2147483647 w 3821"/>
                <a:gd name="T33" fmla="*/ 2147483647 h 314"/>
                <a:gd name="T34" fmla="*/ 2147483647 w 3821"/>
                <a:gd name="T35" fmla="*/ 2147483647 h 314"/>
                <a:gd name="T36" fmla="*/ 2147483647 w 3821"/>
                <a:gd name="T37" fmla="*/ 2147483647 h 314"/>
                <a:gd name="T38" fmla="*/ 2147483647 w 3821"/>
                <a:gd name="T39" fmla="*/ 2147483647 h 314"/>
                <a:gd name="T40" fmla="*/ 2147483647 w 3821"/>
                <a:gd name="T41" fmla="*/ 2147483647 h 314"/>
                <a:gd name="T42" fmla="*/ 2147483647 w 3821"/>
                <a:gd name="T43" fmla="*/ 2147483647 h 314"/>
                <a:gd name="T44" fmla="*/ 2147483647 w 3821"/>
                <a:gd name="T45" fmla="*/ 2147483647 h 314"/>
                <a:gd name="T46" fmla="*/ 2147483647 w 3821"/>
                <a:gd name="T47" fmla="*/ 2147483647 h 314"/>
                <a:gd name="T48" fmla="*/ 2147483647 w 3821"/>
                <a:gd name="T49" fmla="*/ 2147483647 h 314"/>
                <a:gd name="T50" fmla="*/ 2147483647 w 3821"/>
                <a:gd name="T51" fmla="*/ 2147483647 h 314"/>
                <a:gd name="T52" fmla="*/ 2147483647 w 3821"/>
                <a:gd name="T53" fmla="*/ 2147483647 h 314"/>
                <a:gd name="T54" fmla="*/ 2147483647 w 3821"/>
                <a:gd name="T55" fmla="*/ 2147483647 h 314"/>
                <a:gd name="T56" fmla="*/ 2147483647 w 3821"/>
                <a:gd name="T57" fmla="*/ 2147483647 h 314"/>
                <a:gd name="T58" fmla="*/ 2147483647 w 3821"/>
                <a:gd name="T59" fmla="*/ 2147483647 h 314"/>
                <a:gd name="T60" fmla="*/ 2147483647 w 3821"/>
                <a:gd name="T61" fmla="*/ 2147483647 h 314"/>
                <a:gd name="T62" fmla="*/ 2147483647 w 3821"/>
                <a:gd name="T63" fmla="*/ 2147483647 h 314"/>
                <a:gd name="T64" fmla="*/ 2147483647 w 3821"/>
                <a:gd name="T65" fmla="*/ 2147483647 h 314"/>
                <a:gd name="T66" fmla="*/ 2147483647 w 3821"/>
                <a:gd name="T67" fmla="*/ 2147483647 h 314"/>
                <a:gd name="T68" fmla="*/ 2147483647 w 3821"/>
                <a:gd name="T69" fmla="*/ 2147483647 h 314"/>
                <a:gd name="T70" fmla="*/ 2147483647 w 3821"/>
                <a:gd name="T71" fmla="*/ 2147483647 h 314"/>
                <a:gd name="T72" fmla="*/ 2147483647 w 3821"/>
                <a:gd name="T73" fmla="*/ 2147483647 h 314"/>
                <a:gd name="T74" fmla="*/ 2147483647 w 3821"/>
                <a:gd name="T75" fmla="*/ 2147483647 h 314"/>
                <a:gd name="T76" fmla="*/ 2147483647 w 3821"/>
                <a:gd name="T77" fmla="*/ 2147483647 h 314"/>
                <a:gd name="T78" fmla="*/ 2147483647 w 3821"/>
                <a:gd name="T79" fmla="*/ 2147483647 h 314"/>
                <a:gd name="T80" fmla="*/ 2147483647 w 3821"/>
                <a:gd name="T81" fmla="*/ 2147483647 h 314"/>
                <a:gd name="T82" fmla="*/ 2147483647 w 3821"/>
                <a:gd name="T83" fmla="*/ 2147483647 h 314"/>
                <a:gd name="T84" fmla="*/ 2147483647 w 3821"/>
                <a:gd name="T85" fmla="*/ 2147483647 h 314"/>
                <a:gd name="T86" fmla="*/ 2147483647 w 3821"/>
                <a:gd name="T87" fmla="*/ 2147483647 h 314"/>
                <a:gd name="T88" fmla="*/ 2147483647 w 3821"/>
                <a:gd name="T89" fmla="*/ 2147483647 h 314"/>
                <a:gd name="T90" fmla="*/ 2147483647 w 3821"/>
                <a:gd name="T91" fmla="*/ 0 h 3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21"/>
                <a:gd name="T139" fmla="*/ 0 h 314"/>
                <a:gd name="T140" fmla="*/ 3821 w 3821"/>
                <a:gd name="T141" fmla="*/ 314 h 3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21" h="314">
                  <a:moveTo>
                    <a:pt x="852" y="0"/>
                  </a:moveTo>
                  <a:lnTo>
                    <a:pt x="1083" y="0"/>
                  </a:lnTo>
                  <a:lnTo>
                    <a:pt x="1119" y="4"/>
                  </a:lnTo>
                  <a:lnTo>
                    <a:pt x="1207" y="10"/>
                  </a:lnTo>
                  <a:lnTo>
                    <a:pt x="1280" y="15"/>
                  </a:lnTo>
                  <a:lnTo>
                    <a:pt x="1282" y="15"/>
                  </a:lnTo>
                  <a:lnTo>
                    <a:pt x="1438" y="38"/>
                  </a:lnTo>
                  <a:lnTo>
                    <a:pt x="1592" y="66"/>
                  </a:lnTo>
                  <a:lnTo>
                    <a:pt x="1753" y="100"/>
                  </a:lnTo>
                  <a:lnTo>
                    <a:pt x="1926" y="139"/>
                  </a:lnTo>
                  <a:lnTo>
                    <a:pt x="2082" y="173"/>
                  </a:lnTo>
                  <a:lnTo>
                    <a:pt x="2241" y="209"/>
                  </a:lnTo>
                  <a:lnTo>
                    <a:pt x="2397" y="237"/>
                  </a:lnTo>
                  <a:lnTo>
                    <a:pt x="2464" y="250"/>
                  </a:lnTo>
                  <a:lnTo>
                    <a:pt x="2543" y="259"/>
                  </a:lnTo>
                  <a:lnTo>
                    <a:pt x="2624" y="267"/>
                  </a:lnTo>
                  <a:lnTo>
                    <a:pt x="2626" y="267"/>
                  </a:lnTo>
                  <a:lnTo>
                    <a:pt x="2663" y="272"/>
                  </a:lnTo>
                  <a:lnTo>
                    <a:pt x="2710" y="272"/>
                  </a:lnTo>
                  <a:lnTo>
                    <a:pt x="2748" y="274"/>
                  </a:lnTo>
                  <a:lnTo>
                    <a:pt x="2750" y="274"/>
                  </a:lnTo>
                  <a:lnTo>
                    <a:pt x="2768" y="278"/>
                  </a:lnTo>
                  <a:lnTo>
                    <a:pt x="2952" y="278"/>
                  </a:lnTo>
                  <a:lnTo>
                    <a:pt x="2971" y="274"/>
                  </a:lnTo>
                  <a:lnTo>
                    <a:pt x="2975" y="274"/>
                  </a:lnTo>
                  <a:lnTo>
                    <a:pt x="3012" y="272"/>
                  </a:lnTo>
                  <a:lnTo>
                    <a:pt x="3097" y="267"/>
                  </a:lnTo>
                  <a:lnTo>
                    <a:pt x="3178" y="259"/>
                  </a:lnTo>
                  <a:lnTo>
                    <a:pt x="3326" y="237"/>
                  </a:lnTo>
                  <a:lnTo>
                    <a:pt x="3497" y="209"/>
                  </a:lnTo>
                  <a:lnTo>
                    <a:pt x="3652" y="173"/>
                  </a:lnTo>
                  <a:lnTo>
                    <a:pt x="3814" y="139"/>
                  </a:lnTo>
                  <a:lnTo>
                    <a:pt x="3821" y="173"/>
                  </a:lnTo>
                  <a:lnTo>
                    <a:pt x="3660" y="207"/>
                  </a:lnTo>
                  <a:lnTo>
                    <a:pt x="3504" y="242"/>
                  </a:lnTo>
                  <a:lnTo>
                    <a:pt x="3331" y="270"/>
                  </a:lnTo>
                  <a:lnTo>
                    <a:pt x="3331" y="272"/>
                  </a:lnTo>
                  <a:lnTo>
                    <a:pt x="3183" y="295"/>
                  </a:lnTo>
                  <a:lnTo>
                    <a:pt x="3181" y="295"/>
                  </a:lnTo>
                  <a:lnTo>
                    <a:pt x="3101" y="302"/>
                  </a:lnTo>
                  <a:lnTo>
                    <a:pt x="3014" y="308"/>
                  </a:lnTo>
                  <a:lnTo>
                    <a:pt x="2977" y="310"/>
                  </a:lnTo>
                  <a:lnTo>
                    <a:pt x="2977" y="308"/>
                  </a:lnTo>
                  <a:lnTo>
                    <a:pt x="2960" y="312"/>
                  </a:lnTo>
                  <a:lnTo>
                    <a:pt x="2956" y="314"/>
                  </a:lnTo>
                  <a:lnTo>
                    <a:pt x="2765" y="314"/>
                  </a:lnTo>
                  <a:lnTo>
                    <a:pt x="2761" y="312"/>
                  </a:lnTo>
                  <a:lnTo>
                    <a:pt x="2746" y="308"/>
                  </a:lnTo>
                  <a:lnTo>
                    <a:pt x="2746" y="310"/>
                  </a:lnTo>
                  <a:lnTo>
                    <a:pt x="2708" y="308"/>
                  </a:lnTo>
                  <a:lnTo>
                    <a:pt x="2658" y="308"/>
                  </a:lnTo>
                  <a:lnTo>
                    <a:pt x="2620" y="302"/>
                  </a:lnTo>
                  <a:lnTo>
                    <a:pt x="2540" y="295"/>
                  </a:lnTo>
                  <a:lnTo>
                    <a:pt x="2459" y="285"/>
                  </a:lnTo>
                  <a:lnTo>
                    <a:pt x="2457" y="284"/>
                  </a:lnTo>
                  <a:lnTo>
                    <a:pt x="2389" y="270"/>
                  </a:lnTo>
                  <a:lnTo>
                    <a:pt x="2236" y="242"/>
                  </a:lnTo>
                  <a:lnTo>
                    <a:pt x="2234" y="242"/>
                  </a:lnTo>
                  <a:lnTo>
                    <a:pt x="2074" y="207"/>
                  </a:lnTo>
                  <a:lnTo>
                    <a:pt x="1918" y="173"/>
                  </a:lnTo>
                  <a:lnTo>
                    <a:pt x="1746" y="133"/>
                  </a:lnTo>
                  <a:lnTo>
                    <a:pt x="1584" y="100"/>
                  </a:lnTo>
                  <a:lnTo>
                    <a:pt x="1432" y="72"/>
                  </a:lnTo>
                  <a:lnTo>
                    <a:pt x="1432" y="73"/>
                  </a:lnTo>
                  <a:lnTo>
                    <a:pt x="1277" y="51"/>
                  </a:lnTo>
                  <a:lnTo>
                    <a:pt x="1205" y="45"/>
                  </a:lnTo>
                  <a:lnTo>
                    <a:pt x="1117" y="40"/>
                  </a:lnTo>
                  <a:lnTo>
                    <a:pt x="1115" y="40"/>
                  </a:lnTo>
                  <a:lnTo>
                    <a:pt x="1080" y="36"/>
                  </a:lnTo>
                  <a:lnTo>
                    <a:pt x="854" y="36"/>
                  </a:lnTo>
                  <a:lnTo>
                    <a:pt x="811" y="40"/>
                  </a:lnTo>
                  <a:lnTo>
                    <a:pt x="766" y="40"/>
                  </a:lnTo>
                  <a:lnTo>
                    <a:pt x="723" y="45"/>
                  </a:lnTo>
                  <a:lnTo>
                    <a:pt x="650" y="51"/>
                  </a:lnTo>
                  <a:lnTo>
                    <a:pt x="563" y="62"/>
                  </a:lnTo>
                  <a:lnTo>
                    <a:pt x="563" y="60"/>
                  </a:lnTo>
                  <a:lnTo>
                    <a:pt x="496" y="72"/>
                  </a:lnTo>
                  <a:lnTo>
                    <a:pt x="329" y="100"/>
                  </a:lnTo>
                  <a:lnTo>
                    <a:pt x="164" y="133"/>
                  </a:lnTo>
                  <a:lnTo>
                    <a:pt x="10" y="173"/>
                  </a:lnTo>
                  <a:lnTo>
                    <a:pt x="0" y="139"/>
                  </a:lnTo>
                  <a:lnTo>
                    <a:pt x="154" y="100"/>
                  </a:lnTo>
                  <a:lnTo>
                    <a:pt x="321" y="66"/>
                  </a:lnTo>
                  <a:lnTo>
                    <a:pt x="323" y="66"/>
                  </a:lnTo>
                  <a:lnTo>
                    <a:pt x="490" y="38"/>
                  </a:lnTo>
                  <a:lnTo>
                    <a:pt x="560" y="27"/>
                  </a:lnTo>
                  <a:lnTo>
                    <a:pt x="646" y="15"/>
                  </a:lnTo>
                  <a:lnTo>
                    <a:pt x="648" y="15"/>
                  </a:lnTo>
                  <a:lnTo>
                    <a:pt x="719" y="10"/>
                  </a:lnTo>
                  <a:lnTo>
                    <a:pt x="762" y="4"/>
                  </a:lnTo>
                  <a:lnTo>
                    <a:pt x="809" y="4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808"/>
            <p:cNvSpPr>
              <a:spLocks/>
            </p:cNvSpPr>
            <p:nvPr/>
          </p:nvSpPr>
          <p:spPr bwMode="auto">
            <a:xfrm>
              <a:off x="1403169" y="2621869"/>
              <a:ext cx="2089191" cy="158750"/>
            </a:xfrm>
            <a:custGeom>
              <a:avLst/>
              <a:gdLst>
                <a:gd name="T0" fmla="*/ 2147483647 w 3821"/>
                <a:gd name="T1" fmla="*/ 0 h 311"/>
                <a:gd name="T2" fmla="*/ 2147483647 w 3821"/>
                <a:gd name="T3" fmla="*/ 2147483647 h 311"/>
                <a:gd name="T4" fmla="*/ 2147483647 w 3821"/>
                <a:gd name="T5" fmla="*/ 2147483647 h 311"/>
                <a:gd name="T6" fmla="*/ 2147483647 w 3821"/>
                <a:gd name="T7" fmla="*/ 2147483647 h 311"/>
                <a:gd name="T8" fmla="*/ 2147483647 w 3821"/>
                <a:gd name="T9" fmla="*/ 2147483647 h 311"/>
                <a:gd name="T10" fmla="*/ 2147483647 w 3821"/>
                <a:gd name="T11" fmla="*/ 2147483647 h 311"/>
                <a:gd name="T12" fmla="*/ 2147483647 w 3821"/>
                <a:gd name="T13" fmla="*/ 2147483647 h 311"/>
                <a:gd name="T14" fmla="*/ 2147483647 w 3821"/>
                <a:gd name="T15" fmla="*/ 2147483647 h 311"/>
                <a:gd name="T16" fmla="*/ 2147483647 w 3821"/>
                <a:gd name="T17" fmla="*/ 2147483647 h 311"/>
                <a:gd name="T18" fmla="*/ 2147483647 w 3821"/>
                <a:gd name="T19" fmla="*/ 2147483647 h 311"/>
                <a:gd name="T20" fmla="*/ 2147483647 w 3821"/>
                <a:gd name="T21" fmla="*/ 2147483647 h 311"/>
                <a:gd name="T22" fmla="*/ 2147483647 w 3821"/>
                <a:gd name="T23" fmla="*/ 2147483647 h 311"/>
                <a:gd name="T24" fmla="*/ 2147483647 w 3821"/>
                <a:gd name="T25" fmla="*/ 2147483647 h 311"/>
                <a:gd name="T26" fmla="*/ 2147483647 w 3821"/>
                <a:gd name="T27" fmla="*/ 2147483647 h 311"/>
                <a:gd name="T28" fmla="*/ 2147483647 w 3821"/>
                <a:gd name="T29" fmla="*/ 2147483647 h 311"/>
                <a:gd name="T30" fmla="*/ 2147483647 w 3821"/>
                <a:gd name="T31" fmla="*/ 2147483647 h 311"/>
                <a:gd name="T32" fmla="*/ 2147483647 w 3821"/>
                <a:gd name="T33" fmla="*/ 2147483647 h 311"/>
                <a:gd name="T34" fmla="*/ 2147483647 w 3821"/>
                <a:gd name="T35" fmla="*/ 2147483647 h 311"/>
                <a:gd name="T36" fmla="*/ 2147483647 w 3821"/>
                <a:gd name="T37" fmla="*/ 2147483647 h 311"/>
                <a:gd name="T38" fmla="*/ 2147483647 w 3821"/>
                <a:gd name="T39" fmla="*/ 2147483647 h 311"/>
                <a:gd name="T40" fmla="*/ 2147483647 w 3821"/>
                <a:gd name="T41" fmla="*/ 2147483647 h 311"/>
                <a:gd name="T42" fmla="*/ 2147483647 w 3821"/>
                <a:gd name="T43" fmla="*/ 2147483647 h 311"/>
                <a:gd name="T44" fmla="*/ 2147483647 w 3821"/>
                <a:gd name="T45" fmla="*/ 2147483647 h 311"/>
                <a:gd name="T46" fmla="*/ 2147483647 w 3821"/>
                <a:gd name="T47" fmla="*/ 2147483647 h 311"/>
                <a:gd name="T48" fmla="*/ 2147483647 w 3821"/>
                <a:gd name="T49" fmla="*/ 2147483647 h 311"/>
                <a:gd name="T50" fmla="*/ 2147483647 w 3821"/>
                <a:gd name="T51" fmla="*/ 2147483647 h 311"/>
                <a:gd name="T52" fmla="*/ 2147483647 w 3821"/>
                <a:gd name="T53" fmla="*/ 2147483647 h 311"/>
                <a:gd name="T54" fmla="*/ 2147483647 w 3821"/>
                <a:gd name="T55" fmla="*/ 2147483647 h 311"/>
                <a:gd name="T56" fmla="*/ 2147483647 w 3821"/>
                <a:gd name="T57" fmla="*/ 2147483647 h 311"/>
                <a:gd name="T58" fmla="*/ 2147483647 w 3821"/>
                <a:gd name="T59" fmla="*/ 2147483647 h 311"/>
                <a:gd name="T60" fmla="*/ 2147483647 w 3821"/>
                <a:gd name="T61" fmla="*/ 2147483647 h 311"/>
                <a:gd name="T62" fmla="*/ 2147483647 w 3821"/>
                <a:gd name="T63" fmla="*/ 2147483647 h 311"/>
                <a:gd name="T64" fmla="*/ 2147483647 w 3821"/>
                <a:gd name="T65" fmla="*/ 2147483647 h 311"/>
                <a:gd name="T66" fmla="*/ 2147483647 w 3821"/>
                <a:gd name="T67" fmla="*/ 2147483647 h 311"/>
                <a:gd name="T68" fmla="*/ 2147483647 w 3821"/>
                <a:gd name="T69" fmla="*/ 2147483647 h 311"/>
                <a:gd name="T70" fmla="*/ 2147483647 w 3821"/>
                <a:gd name="T71" fmla="*/ 2147483647 h 311"/>
                <a:gd name="T72" fmla="*/ 2147483647 w 3821"/>
                <a:gd name="T73" fmla="*/ 2147483647 h 311"/>
                <a:gd name="T74" fmla="*/ 2147483647 w 3821"/>
                <a:gd name="T75" fmla="*/ 2147483647 h 311"/>
                <a:gd name="T76" fmla="*/ 2147483647 w 3821"/>
                <a:gd name="T77" fmla="*/ 2147483647 h 311"/>
                <a:gd name="T78" fmla="*/ 2147483647 w 3821"/>
                <a:gd name="T79" fmla="*/ 2147483647 h 311"/>
                <a:gd name="T80" fmla="*/ 2147483647 w 3821"/>
                <a:gd name="T81" fmla="*/ 2147483647 h 311"/>
                <a:gd name="T82" fmla="*/ 2147483647 w 3821"/>
                <a:gd name="T83" fmla="*/ 2147483647 h 311"/>
                <a:gd name="T84" fmla="*/ 2147483647 w 3821"/>
                <a:gd name="T85" fmla="*/ 2147483647 h 311"/>
                <a:gd name="T86" fmla="*/ 2147483647 w 3821"/>
                <a:gd name="T87" fmla="*/ 2147483647 h 311"/>
                <a:gd name="T88" fmla="*/ 2147483647 w 3821"/>
                <a:gd name="T89" fmla="*/ 2147483647 h 311"/>
                <a:gd name="T90" fmla="*/ 2147483647 w 3821"/>
                <a:gd name="T91" fmla="*/ 2147483647 h 311"/>
                <a:gd name="T92" fmla="*/ 2147483647 w 3821"/>
                <a:gd name="T93" fmla="*/ 2147483647 h 3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21"/>
                <a:gd name="T142" fmla="*/ 0 h 311"/>
                <a:gd name="T143" fmla="*/ 3821 w 3821"/>
                <a:gd name="T144" fmla="*/ 311 h 3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21" h="311">
                  <a:moveTo>
                    <a:pt x="854" y="0"/>
                  </a:moveTo>
                  <a:lnTo>
                    <a:pt x="1064" y="0"/>
                  </a:lnTo>
                  <a:lnTo>
                    <a:pt x="1121" y="5"/>
                  </a:lnTo>
                  <a:lnTo>
                    <a:pt x="1207" y="11"/>
                  </a:lnTo>
                  <a:lnTo>
                    <a:pt x="1280" y="17"/>
                  </a:lnTo>
                  <a:lnTo>
                    <a:pt x="1436" y="39"/>
                  </a:lnTo>
                  <a:lnTo>
                    <a:pt x="1438" y="39"/>
                  </a:lnTo>
                  <a:lnTo>
                    <a:pt x="1592" y="67"/>
                  </a:lnTo>
                  <a:lnTo>
                    <a:pt x="1753" y="101"/>
                  </a:lnTo>
                  <a:lnTo>
                    <a:pt x="1926" y="139"/>
                  </a:lnTo>
                  <a:lnTo>
                    <a:pt x="2082" y="174"/>
                  </a:lnTo>
                  <a:lnTo>
                    <a:pt x="2241" y="210"/>
                  </a:lnTo>
                  <a:lnTo>
                    <a:pt x="2397" y="238"/>
                  </a:lnTo>
                  <a:lnTo>
                    <a:pt x="2464" y="251"/>
                  </a:lnTo>
                  <a:lnTo>
                    <a:pt x="2543" y="261"/>
                  </a:lnTo>
                  <a:lnTo>
                    <a:pt x="2624" y="268"/>
                  </a:lnTo>
                  <a:lnTo>
                    <a:pt x="2661" y="274"/>
                  </a:lnTo>
                  <a:lnTo>
                    <a:pt x="2710" y="274"/>
                  </a:lnTo>
                  <a:lnTo>
                    <a:pt x="2748" y="276"/>
                  </a:lnTo>
                  <a:lnTo>
                    <a:pt x="2750" y="276"/>
                  </a:lnTo>
                  <a:lnTo>
                    <a:pt x="2768" y="279"/>
                  </a:lnTo>
                  <a:lnTo>
                    <a:pt x="2954" y="279"/>
                  </a:lnTo>
                  <a:lnTo>
                    <a:pt x="2973" y="276"/>
                  </a:lnTo>
                  <a:lnTo>
                    <a:pt x="2975" y="276"/>
                  </a:lnTo>
                  <a:lnTo>
                    <a:pt x="3012" y="274"/>
                  </a:lnTo>
                  <a:lnTo>
                    <a:pt x="3099" y="268"/>
                  </a:lnTo>
                  <a:lnTo>
                    <a:pt x="3177" y="261"/>
                  </a:lnTo>
                  <a:lnTo>
                    <a:pt x="3326" y="238"/>
                  </a:lnTo>
                  <a:lnTo>
                    <a:pt x="3496" y="210"/>
                  </a:lnTo>
                  <a:lnTo>
                    <a:pt x="3652" y="174"/>
                  </a:lnTo>
                  <a:lnTo>
                    <a:pt x="3654" y="174"/>
                  </a:lnTo>
                  <a:lnTo>
                    <a:pt x="3815" y="139"/>
                  </a:lnTo>
                  <a:lnTo>
                    <a:pt x="3821" y="169"/>
                  </a:lnTo>
                  <a:lnTo>
                    <a:pt x="3660" y="204"/>
                  </a:lnTo>
                  <a:lnTo>
                    <a:pt x="3504" y="240"/>
                  </a:lnTo>
                  <a:lnTo>
                    <a:pt x="3502" y="240"/>
                  </a:lnTo>
                  <a:lnTo>
                    <a:pt x="3329" y="268"/>
                  </a:lnTo>
                  <a:lnTo>
                    <a:pt x="3181" y="291"/>
                  </a:lnTo>
                  <a:lnTo>
                    <a:pt x="3181" y="292"/>
                  </a:lnTo>
                  <a:lnTo>
                    <a:pt x="3101" y="300"/>
                  </a:lnTo>
                  <a:lnTo>
                    <a:pt x="3014" y="306"/>
                  </a:lnTo>
                  <a:lnTo>
                    <a:pt x="2977" y="307"/>
                  </a:lnTo>
                  <a:lnTo>
                    <a:pt x="2977" y="306"/>
                  </a:lnTo>
                  <a:lnTo>
                    <a:pt x="2960" y="309"/>
                  </a:lnTo>
                  <a:lnTo>
                    <a:pt x="2956" y="311"/>
                  </a:lnTo>
                  <a:lnTo>
                    <a:pt x="2765" y="311"/>
                  </a:lnTo>
                  <a:lnTo>
                    <a:pt x="2763" y="309"/>
                  </a:lnTo>
                  <a:lnTo>
                    <a:pt x="2746" y="306"/>
                  </a:lnTo>
                  <a:lnTo>
                    <a:pt x="2746" y="307"/>
                  </a:lnTo>
                  <a:lnTo>
                    <a:pt x="2708" y="306"/>
                  </a:lnTo>
                  <a:lnTo>
                    <a:pt x="2658" y="306"/>
                  </a:lnTo>
                  <a:lnTo>
                    <a:pt x="2620" y="300"/>
                  </a:lnTo>
                  <a:lnTo>
                    <a:pt x="2541" y="292"/>
                  </a:lnTo>
                  <a:lnTo>
                    <a:pt x="2539" y="292"/>
                  </a:lnTo>
                  <a:lnTo>
                    <a:pt x="2459" y="283"/>
                  </a:lnTo>
                  <a:lnTo>
                    <a:pt x="2459" y="281"/>
                  </a:lnTo>
                  <a:lnTo>
                    <a:pt x="2391" y="268"/>
                  </a:lnTo>
                  <a:lnTo>
                    <a:pt x="2235" y="240"/>
                  </a:lnTo>
                  <a:lnTo>
                    <a:pt x="2234" y="240"/>
                  </a:lnTo>
                  <a:lnTo>
                    <a:pt x="2074" y="204"/>
                  </a:lnTo>
                  <a:lnTo>
                    <a:pt x="1918" y="169"/>
                  </a:lnTo>
                  <a:lnTo>
                    <a:pt x="1747" y="131"/>
                  </a:lnTo>
                  <a:lnTo>
                    <a:pt x="1586" y="97"/>
                  </a:lnTo>
                  <a:lnTo>
                    <a:pt x="1432" y="69"/>
                  </a:lnTo>
                  <a:lnTo>
                    <a:pt x="1432" y="71"/>
                  </a:lnTo>
                  <a:lnTo>
                    <a:pt x="1276" y="49"/>
                  </a:lnTo>
                  <a:lnTo>
                    <a:pt x="1205" y="43"/>
                  </a:lnTo>
                  <a:lnTo>
                    <a:pt x="1119" y="37"/>
                  </a:lnTo>
                  <a:lnTo>
                    <a:pt x="1117" y="37"/>
                  </a:lnTo>
                  <a:lnTo>
                    <a:pt x="1061" y="32"/>
                  </a:lnTo>
                  <a:lnTo>
                    <a:pt x="858" y="32"/>
                  </a:lnTo>
                  <a:lnTo>
                    <a:pt x="854" y="34"/>
                  </a:lnTo>
                  <a:lnTo>
                    <a:pt x="811" y="37"/>
                  </a:lnTo>
                  <a:lnTo>
                    <a:pt x="766" y="37"/>
                  </a:lnTo>
                  <a:lnTo>
                    <a:pt x="723" y="43"/>
                  </a:lnTo>
                  <a:lnTo>
                    <a:pt x="650" y="49"/>
                  </a:lnTo>
                  <a:lnTo>
                    <a:pt x="563" y="60"/>
                  </a:lnTo>
                  <a:lnTo>
                    <a:pt x="563" y="58"/>
                  </a:lnTo>
                  <a:lnTo>
                    <a:pt x="496" y="69"/>
                  </a:lnTo>
                  <a:lnTo>
                    <a:pt x="329" y="97"/>
                  </a:lnTo>
                  <a:lnTo>
                    <a:pt x="162" y="131"/>
                  </a:lnTo>
                  <a:lnTo>
                    <a:pt x="8" y="169"/>
                  </a:lnTo>
                  <a:lnTo>
                    <a:pt x="0" y="139"/>
                  </a:lnTo>
                  <a:lnTo>
                    <a:pt x="154" y="101"/>
                  </a:lnTo>
                  <a:lnTo>
                    <a:pt x="156" y="101"/>
                  </a:lnTo>
                  <a:lnTo>
                    <a:pt x="323" y="67"/>
                  </a:lnTo>
                  <a:lnTo>
                    <a:pt x="490" y="39"/>
                  </a:lnTo>
                  <a:lnTo>
                    <a:pt x="560" y="28"/>
                  </a:lnTo>
                  <a:lnTo>
                    <a:pt x="646" y="17"/>
                  </a:lnTo>
                  <a:lnTo>
                    <a:pt x="648" y="17"/>
                  </a:lnTo>
                  <a:lnTo>
                    <a:pt x="719" y="11"/>
                  </a:lnTo>
                  <a:lnTo>
                    <a:pt x="762" y="5"/>
                  </a:lnTo>
                  <a:lnTo>
                    <a:pt x="809" y="5"/>
                  </a:lnTo>
                  <a:lnTo>
                    <a:pt x="849" y="2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809"/>
            <p:cNvSpPr>
              <a:spLocks/>
            </p:cNvSpPr>
            <p:nvPr/>
          </p:nvSpPr>
          <p:spPr bwMode="auto">
            <a:xfrm>
              <a:off x="1412694" y="2325006"/>
              <a:ext cx="2086015" cy="168275"/>
            </a:xfrm>
            <a:custGeom>
              <a:avLst/>
              <a:gdLst>
                <a:gd name="T0" fmla="*/ 2147483647 w 3821"/>
                <a:gd name="T1" fmla="*/ 2147483647 h 314"/>
                <a:gd name="T2" fmla="*/ 2147483647 w 3821"/>
                <a:gd name="T3" fmla="*/ 2147483647 h 314"/>
                <a:gd name="T4" fmla="*/ 2147483647 w 3821"/>
                <a:gd name="T5" fmla="*/ 2147483647 h 314"/>
                <a:gd name="T6" fmla="*/ 2147483647 w 3821"/>
                <a:gd name="T7" fmla="*/ 2147483647 h 314"/>
                <a:gd name="T8" fmla="*/ 2147483647 w 3821"/>
                <a:gd name="T9" fmla="*/ 2147483647 h 314"/>
                <a:gd name="T10" fmla="*/ 2147483647 w 3821"/>
                <a:gd name="T11" fmla="*/ 2147483647 h 314"/>
                <a:gd name="T12" fmla="*/ 2147483647 w 3821"/>
                <a:gd name="T13" fmla="*/ 2147483647 h 314"/>
                <a:gd name="T14" fmla="*/ 2147483647 w 3821"/>
                <a:gd name="T15" fmla="*/ 2147483647 h 314"/>
                <a:gd name="T16" fmla="*/ 2147483647 w 3821"/>
                <a:gd name="T17" fmla="*/ 2147483647 h 314"/>
                <a:gd name="T18" fmla="*/ 2147483647 w 3821"/>
                <a:gd name="T19" fmla="*/ 2147483647 h 314"/>
                <a:gd name="T20" fmla="*/ 2147483647 w 3821"/>
                <a:gd name="T21" fmla="*/ 2147483647 h 314"/>
                <a:gd name="T22" fmla="*/ 2147483647 w 3821"/>
                <a:gd name="T23" fmla="*/ 2147483647 h 314"/>
                <a:gd name="T24" fmla="*/ 2147483647 w 3821"/>
                <a:gd name="T25" fmla="*/ 2147483647 h 314"/>
                <a:gd name="T26" fmla="*/ 2147483647 w 3821"/>
                <a:gd name="T27" fmla="*/ 2147483647 h 314"/>
                <a:gd name="T28" fmla="*/ 2147483647 w 3821"/>
                <a:gd name="T29" fmla="*/ 2147483647 h 314"/>
                <a:gd name="T30" fmla="*/ 2147483647 w 3821"/>
                <a:gd name="T31" fmla="*/ 2147483647 h 314"/>
                <a:gd name="T32" fmla="*/ 2147483647 w 3821"/>
                <a:gd name="T33" fmla="*/ 2147483647 h 314"/>
                <a:gd name="T34" fmla="*/ 2147483647 w 3821"/>
                <a:gd name="T35" fmla="*/ 2147483647 h 314"/>
                <a:gd name="T36" fmla="*/ 2147483647 w 3821"/>
                <a:gd name="T37" fmla="*/ 2147483647 h 314"/>
                <a:gd name="T38" fmla="*/ 2147483647 w 3821"/>
                <a:gd name="T39" fmla="*/ 2147483647 h 314"/>
                <a:gd name="T40" fmla="*/ 2147483647 w 3821"/>
                <a:gd name="T41" fmla="*/ 2147483647 h 314"/>
                <a:gd name="T42" fmla="*/ 2147483647 w 3821"/>
                <a:gd name="T43" fmla="*/ 2147483647 h 314"/>
                <a:gd name="T44" fmla="*/ 2147483647 w 3821"/>
                <a:gd name="T45" fmla="*/ 2147483647 h 314"/>
                <a:gd name="T46" fmla="*/ 2147483647 w 3821"/>
                <a:gd name="T47" fmla="*/ 2147483647 h 314"/>
                <a:gd name="T48" fmla="*/ 2147483647 w 3821"/>
                <a:gd name="T49" fmla="*/ 2147483647 h 314"/>
                <a:gd name="T50" fmla="*/ 2147483647 w 3821"/>
                <a:gd name="T51" fmla="*/ 2147483647 h 314"/>
                <a:gd name="T52" fmla="*/ 2147483647 w 3821"/>
                <a:gd name="T53" fmla="*/ 2147483647 h 314"/>
                <a:gd name="T54" fmla="*/ 2147483647 w 3821"/>
                <a:gd name="T55" fmla="*/ 2147483647 h 314"/>
                <a:gd name="T56" fmla="*/ 2147483647 w 3821"/>
                <a:gd name="T57" fmla="*/ 2147483647 h 314"/>
                <a:gd name="T58" fmla="*/ 2147483647 w 3821"/>
                <a:gd name="T59" fmla="*/ 2147483647 h 314"/>
                <a:gd name="T60" fmla="*/ 2147483647 w 3821"/>
                <a:gd name="T61" fmla="*/ 2147483647 h 314"/>
                <a:gd name="T62" fmla="*/ 2147483647 w 3821"/>
                <a:gd name="T63" fmla="*/ 2147483647 h 314"/>
                <a:gd name="T64" fmla="*/ 2147483647 w 3821"/>
                <a:gd name="T65" fmla="*/ 2147483647 h 314"/>
                <a:gd name="T66" fmla="*/ 2147483647 w 3821"/>
                <a:gd name="T67" fmla="*/ 2147483647 h 314"/>
                <a:gd name="T68" fmla="*/ 2147483647 w 3821"/>
                <a:gd name="T69" fmla="*/ 2147483647 h 314"/>
                <a:gd name="T70" fmla="*/ 2147483647 w 3821"/>
                <a:gd name="T71" fmla="*/ 2147483647 h 314"/>
                <a:gd name="T72" fmla="*/ 2147483647 w 3821"/>
                <a:gd name="T73" fmla="*/ 2147483647 h 314"/>
                <a:gd name="T74" fmla="*/ 2147483647 w 3821"/>
                <a:gd name="T75" fmla="*/ 2147483647 h 314"/>
                <a:gd name="T76" fmla="*/ 2147483647 w 3821"/>
                <a:gd name="T77" fmla="*/ 2147483647 h 314"/>
                <a:gd name="T78" fmla="*/ 2147483647 w 3821"/>
                <a:gd name="T79" fmla="*/ 2147483647 h 314"/>
                <a:gd name="T80" fmla="*/ 2147483647 w 3821"/>
                <a:gd name="T81" fmla="*/ 2147483647 h 314"/>
                <a:gd name="T82" fmla="*/ 2147483647 w 3821"/>
                <a:gd name="T83" fmla="*/ 2147483647 h 314"/>
                <a:gd name="T84" fmla="*/ 2147483647 w 3821"/>
                <a:gd name="T85" fmla="*/ 2147483647 h 314"/>
                <a:gd name="T86" fmla="*/ 2147483647 w 3821"/>
                <a:gd name="T87" fmla="*/ 2147483647 h 314"/>
                <a:gd name="T88" fmla="*/ 2147483647 w 3821"/>
                <a:gd name="T89" fmla="*/ 2147483647 h 314"/>
                <a:gd name="T90" fmla="*/ 2147483647 w 3821"/>
                <a:gd name="T91" fmla="*/ 2147483647 h 314"/>
                <a:gd name="T92" fmla="*/ 2147483647 w 3821"/>
                <a:gd name="T93" fmla="*/ 2147483647 h 314"/>
                <a:gd name="T94" fmla="*/ 2147483647 w 3821"/>
                <a:gd name="T95" fmla="*/ 2147483647 h 314"/>
                <a:gd name="T96" fmla="*/ 2147483647 w 3821"/>
                <a:gd name="T97" fmla="*/ 2147483647 h 314"/>
                <a:gd name="T98" fmla="*/ 2147483647 w 3821"/>
                <a:gd name="T99" fmla="*/ 2147483647 h 314"/>
                <a:gd name="T100" fmla="*/ 2147483647 w 3821"/>
                <a:gd name="T101" fmla="*/ 2147483647 h 314"/>
                <a:gd name="T102" fmla="*/ 2147483647 w 3821"/>
                <a:gd name="T103" fmla="*/ 2147483647 h 314"/>
                <a:gd name="T104" fmla="*/ 2147483647 w 3821"/>
                <a:gd name="T105" fmla="*/ 0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21"/>
                <a:gd name="T160" fmla="*/ 0 h 314"/>
                <a:gd name="T161" fmla="*/ 3821 w 3821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21" h="314">
                  <a:moveTo>
                    <a:pt x="610" y="0"/>
                  </a:moveTo>
                  <a:lnTo>
                    <a:pt x="684" y="0"/>
                  </a:lnTo>
                  <a:lnTo>
                    <a:pt x="689" y="4"/>
                  </a:lnTo>
                  <a:lnTo>
                    <a:pt x="704" y="4"/>
                  </a:lnTo>
                  <a:lnTo>
                    <a:pt x="723" y="6"/>
                  </a:lnTo>
                  <a:lnTo>
                    <a:pt x="766" y="10"/>
                  </a:lnTo>
                  <a:lnTo>
                    <a:pt x="811" y="10"/>
                  </a:lnTo>
                  <a:lnTo>
                    <a:pt x="881" y="27"/>
                  </a:lnTo>
                  <a:lnTo>
                    <a:pt x="967" y="42"/>
                  </a:lnTo>
                  <a:lnTo>
                    <a:pt x="969" y="42"/>
                  </a:lnTo>
                  <a:lnTo>
                    <a:pt x="1123" y="88"/>
                  </a:lnTo>
                  <a:lnTo>
                    <a:pt x="1284" y="139"/>
                  </a:lnTo>
                  <a:lnTo>
                    <a:pt x="1438" y="195"/>
                  </a:lnTo>
                  <a:lnTo>
                    <a:pt x="1524" y="218"/>
                  </a:lnTo>
                  <a:lnTo>
                    <a:pt x="1526" y="218"/>
                  </a:lnTo>
                  <a:lnTo>
                    <a:pt x="1594" y="240"/>
                  </a:lnTo>
                  <a:lnTo>
                    <a:pt x="1678" y="259"/>
                  </a:lnTo>
                  <a:lnTo>
                    <a:pt x="1753" y="272"/>
                  </a:lnTo>
                  <a:lnTo>
                    <a:pt x="1789" y="274"/>
                  </a:lnTo>
                  <a:lnTo>
                    <a:pt x="1819" y="276"/>
                  </a:lnTo>
                  <a:lnTo>
                    <a:pt x="1838" y="278"/>
                  </a:lnTo>
                  <a:lnTo>
                    <a:pt x="1879" y="278"/>
                  </a:lnTo>
                  <a:lnTo>
                    <a:pt x="1885" y="282"/>
                  </a:lnTo>
                  <a:lnTo>
                    <a:pt x="1943" y="282"/>
                  </a:lnTo>
                  <a:lnTo>
                    <a:pt x="1948" y="278"/>
                  </a:lnTo>
                  <a:lnTo>
                    <a:pt x="1990" y="278"/>
                  </a:lnTo>
                  <a:lnTo>
                    <a:pt x="2033" y="274"/>
                  </a:lnTo>
                  <a:lnTo>
                    <a:pt x="2076" y="272"/>
                  </a:lnTo>
                  <a:lnTo>
                    <a:pt x="2149" y="259"/>
                  </a:lnTo>
                  <a:lnTo>
                    <a:pt x="2234" y="240"/>
                  </a:lnTo>
                  <a:lnTo>
                    <a:pt x="2388" y="195"/>
                  </a:lnTo>
                  <a:lnTo>
                    <a:pt x="2536" y="139"/>
                  </a:lnTo>
                  <a:lnTo>
                    <a:pt x="2538" y="139"/>
                  </a:lnTo>
                  <a:lnTo>
                    <a:pt x="2705" y="88"/>
                  </a:lnTo>
                  <a:lnTo>
                    <a:pt x="2791" y="64"/>
                  </a:lnTo>
                  <a:lnTo>
                    <a:pt x="2859" y="42"/>
                  </a:lnTo>
                  <a:lnTo>
                    <a:pt x="2860" y="42"/>
                  </a:lnTo>
                  <a:lnTo>
                    <a:pt x="2939" y="27"/>
                  </a:lnTo>
                  <a:lnTo>
                    <a:pt x="2971" y="19"/>
                  </a:lnTo>
                  <a:lnTo>
                    <a:pt x="3009" y="10"/>
                  </a:lnTo>
                  <a:lnTo>
                    <a:pt x="3057" y="10"/>
                  </a:lnTo>
                  <a:lnTo>
                    <a:pt x="3071" y="6"/>
                  </a:lnTo>
                  <a:lnTo>
                    <a:pt x="3099" y="6"/>
                  </a:lnTo>
                  <a:lnTo>
                    <a:pt x="3118" y="4"/>
                  </a:lnTo>
                  <a:lnTo>
                    <a:pt x="3136" y="4"/>
                  </a:lnTo>
                  <a:lnTo>
                    <a:pt x="3142" y="0"/>
                  </a:lnTo>
                  <a:lnTo>
                    <a:pt x="3209" y="0"/>
                  </a:lnTo>
                  <a:lnTo>
                    <a:pt x="3221" y="4"/>
                  </a:lnTo>
                  <a:lnTo>
                    <a:pt x="3243" y="4"/>
                  </a:lnTo>
                  <a:lnTo>
                    <a:pt x="3262" y="6"/>
                  </a:lnTo>
                  <a:lnTo>
                    <a:pt x="3305" y="10"/>
                  </a:lnTo>
                  <a:lnTo>
                    <a:pt x="3331" y="10"/>
                  </a:lnTo>
                  <a:lnTo>
                    <a:pt x="3418" y="27"/>
                  </a:lnTo>
                  <a:lnTo>
                    <a:pt x="3504" y="42"/>
                  </a:lnTo>
                  <a:lnTo>
                    <a:pt x="3506" y="42"/>
                  </a:lnTo>
                  <a:lnTo>
                    <a:pt x="3662" y="88"/>
                  </a:lnTo>
                  <a:lnTo>
                    <a:pt x="3821" y="139"/>
                  </a:lnTo>
                  <a:lnTo>
                    <a:pt x="3812" y="169"/>
                  </a:lnTo>
                  <a:lnTo>
                    <a:pt x="3652" y="119"/>
                  </a:lnTo>
                  <a:lnTo>
                    <a:pt x="3497" y="72"/>
                  </a:lnTo>
                  <a:lnTo>
                    <a:pt x="3412" y="57"/>
                  </a:lnTo>
                  <a:lnTo>
                    <a:pt x="3328" y="40"/>
                  </a:lnTo>
                  <a:lnTo>
                    <a:pt x="3328" y="42"/>
                  </a:lnTo>
                  <a:lnTo>
                    <a:pt x="3303" y="42"/>
                  </a:lnTo>
                  <a:lnTo>
                    <a:pt x="3260" y="38"/>
                  </a:lnTo>
                  <a:lnTo>
                    <a:pt x="3258" y="38"/>
                  </a:lnTo>
                  <a:lnTo>
                    <a:pt x="3240" y="36"/>
                  </a:lnTo>
                  <a:lnTo>
                    <a:pt x="3215" y="36"/>
                  </a:lnTo>
                  <a:lnTo>
                    <a:pt x="3211" y="34"/>
                  </a:lnTo>
                  <a:lnTo>
                    <a:pt x="3204" y="32"/>
                  </a:lnTo>
                  <a:lnTo>
                    <a:pt x="3157" y="32"/>
                  </a:lnTo>
                  <a:lnTo>
                    <a:pt x="3153" y="34"/>
                  </a:lnTo>
                  <a:lnTo>
                    <a:pt x="3148" y="34"/>
                  </a:lnTo>
                  <a:lnTo>
                    <a:pt x="3148" y="36"/>
                  </a:lnTo>
                  <a:lnTo>
                    <a:pt x="3119" y="36"/>
                  </a:lnTo>
                  <a:lnTo>
                    <a:pt x="3101" y="38"/>
                  </a:lnTo>
                  <a:lnTo>
                    <a:pt x="3074" y="38"/>
                  </a:lnTo>
                  <a:lnTo>
                    <a:pt x="3067" y="40"/>
                  </a:lnTo>
                  <a:lnTo>
                    <a:pt x="3061" y="40"/>
                  </a:lnTo>
                  <a:lnTo>
                    <a:pt x="3061" y="42"/>
                  </a:lnTo>
                  <a:lnTo>
                    <a:pt x="3012" y="42"/>
                  </a:lnTo>
                  <a:lnTo>
                    <a:pt x="2979" y="49"/>
                  </a:lnTo>
                  <a:lnTo>
                    <a:pt x="2947" y="57"/>
                  </a:lnTo>
                  <a:lnTo>
                    <a:pt x="2868" y="72"/>
                  </a:lnTo>
                  <a:lnTo>
                    <a:pt x="2800" y="94"/>
                  </a:lnTo>
                  <a:lnTo>
                    <a:pt x="2799" y="94"/>
                  </a:lnTo>
                  <a:lnTo>
                    <a:pt x="2714" y="119"/>
                  </a:lnTo>
                  <a:lnTo>
                    <a:pt x="2547" y="169"/>
                  </a:lnTo>
                  <a:lnTo>
                    <a:pt x="2399" y="225"/>
                  </a:lnTo>
                  <a:lnTo>
                    <a:pt x="2243" y="270"/>
                  </a:lnTo>
                  <a:lnTo>
                    <a:pt x="2241" y="270"/>
                  </a:lnTo>
                  <a:lnTo>
                    <a:pt x="2155" y="289"/>
                  </a:lnTo>
                  <a:lnTo>
                    <a:pt x="2082" y="302"/>
                  </a:lnTo>
                  <a:lnTo>
                    <a:pt x="2080" y="304"/>
                  </a:lnTo>
                  <a:lnTo>
                    <a:pt x="2035" y="306"/>
                  </a:lnTo>
                  <a:lnTo>
                    <a:pt x="1992" y="310"/>
                  </a:lnTo>
                  <a:lnTo>
                    <a:pt x="1962" y="310"/>
                  </a:lnTo>
                  <a:lnTo>
                    <a:pt x="1960" y="312"/>
                  </a:lnTo>
                  <a:lnTo>
                    <a:pt x="1954" y="312"/>
                  </a:lnTo>
                  <a:lnTo>
                    <a:pt x="1954" y="314"/>
                  </a:lnTo>
                  <a:lnTo>
                    <a:pt x="1873" y="314"/>
                  </a:lnTo>
                  <a:lnTo>
                    <a:pt x="1868" y="312"/>
                  </a:lnTo>
                  <a:lnTo>
                    <a:pt x="1864" y="310"/>
                  </a:lnTo>
                  <a:lnTo>
                    <a:pt x="1834" y="310"/>
                  </a:lnTo>
                  <a:lnTo>
                    <a:pt x="1815" y="308"/>
                  </a:lnTo>
                  <a:lnTo>
                    <a:pt x="1787" y="306"/>
                  </a:lnTo>
                  <a:lnTo>
                    <a:pt x="1749" y="304"/>
                  </a:lnTo>
                  <a:lnTo>
                    <a:pt x="1748" y="302"/>
                  </a:lnTo>
                  <a:lnTo>
                    <a:pt x="1673" y="289"/>
                  </a:lnTo>
                  <a:lnTo>
                    <a:pt x="1586" y="270"/>
                  </a:lnTo>
                  <a:lnTo>
                    <a:pt x="1584" y="270"/>
                  </a:lnTo>
                  <a:lnTo>
                    <a:pt x="1517" y="248"/>
                  </a:lnTo>
                  <a:lnTo>
                    <a:pt x="1429" y="225"/>
                  </a:lnTo>
                  <a:lnTo>
                    <a:pt x="1427" y="225"/>
                  </a:lnTo>
                  <a:lnTo>
                    <a:pt x="1273" y="169"/>
                  </a:lnTo>
                  <a:lnTo>
                    <a:pt x="1113" y="119"/>
                  </a:lnTo>
                  <a:lnTo>
                    <a:pt x="959" y="72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07" y="40"/>
                  </a:lnTo>
                  <a:lnTo>
                    <a:pt x="807" y="42"/>
                  </a:lnTo>
                  <a:lnTo>
                    <a:pt x="764" y="42"/>
                  </a:lnTo>
                  <a:lnTo>
                    <a:pt x="721" y="38"/>
                  </a:lnTo>
                  <a:lnTo>
                    <a:pt x="719" y="38"/>
                  </a:lnTo>
                  <a:lnTo>
                    <a:pt x="700" y="36"/>
                  </a:lnTo>
                  <a:lnTo>
                    <a:pt x="678" y="36"/>
                  </a:lnTo>
                  <a:lnTo>
                    <a:pt x="672" y="34"/>
                  </a:lnTo>
                  <a:lnTo>
                    <a:pt x="669" y="32"/>
                  </a:lnTo>
                  <a:lnTo>
                    <a:pt x="620" y="32"/>
                  </a:lnTo>
                  <a:lnTo>
                    <a:pt x="616" y="34"/>
                  </a:lnTo>
                  <a:lnTo>
                    <a:pt x="610" y="34"/>
                  </a:lnTo>
                  <a:lnTo>
                    <a:pt x="610" y="36"/>
                  </a:lnTo>
                  <a:lnTo>
                    <a:pt x="580" y="36"/>
                  </a:lnTo>
                  <a:lnTo>
                    <a:pt x="562" y="38"/>
                  </a:lnTo>
                  <a:lnTo>
                    <a:pt x="556" y="38"/>
                  </a:lnTo>
                  <a:lnTo>
                    <a:pt x="526" y="42"/>
                  </a:lnTo>
                  <a:lnTo>
                    <a:pt x="492" y="42"/>
                  </a:lnTo>
                  <a:lnTo>
                    <a:pt x="492" y="40"/>
                  </a:lnTo>
                  <a:lnTo>
                    <a:pt x="453" y="49"/>
                  </a:lnTo>
                  <a:lnTo>
                    <a:pt x="410" y="57"/>
                  </a:lnTo>
                  <a:lnTo>
                    <a:pt x="329" y="72"/>
                  </a:lnTo>
                  <a:lnTo>
                    <a:pt x="248" y="94"/>
                  </a:lnTo>
                  <a:lnTo>
                    <a:pt x="164" y="119"/>
                  </a:lnTo>
                  <a:lnTo>
                    <a:pt x="10" y="169"/>
                  </a:lnTo>
                  <a:lnTo>
                    <a:pt x="0" y="139"/>
                  </a:lnTo>
                  <a:lnTo>
                    <a:pt x="154" y="88"/>
                  </a:lnTo>
                  <a:lnTo>
                    <a:pt x="241" y="64"/>
                  </a:lnTo>
                  <a:lnTo>
                    <a:pt x="321" y="42"/>
                  </a:lnTo>
                  <a:lnTo>
                    <a:pt x="323" y="42"/>
                  </a:lnTo>
                  <a:lnTo>
                    <a:pt x="404" y="27"/>
                  </a:lnTo>
                  <a:lnTo>
                    <a:pt x="447" y="19"/>
                  </a:lnTo>
                  <a:lnTo>
                    <a:pt x="490" y="10"/>
                  </a:lnTo>
                  <a:lnTo>
                    <a:pt x="522" y="10"/>
                  </a:lnTo>
                  <a:lnTo>
                    <a:pt x="552" y="6"/>
                  </a:lnTo>
                  <a:lnTo>
                    <a:pt x="560" y="6"/>
                  </a:lnTo>
                  <a:lnTo>
                    <a:pt x="578" y="4"/>
                  </a:lnTo>
                  <a:lnTo>
                    <a:pt x="605" y="4"/>
                  </a:lnTo>
                  <a:lnTo>
                    <a:pt x="609" y="2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810"/>
            <p:cNvSpPr>
              <a:spLocks/>
            </p:cNvSpPr>
            <p:nvPr/>
          </p:nvSpPr>
          <p:spPr bwMode="auto">
            <a:xfrm>
              <a:off x="1403169" y="2320243"/>
              <a:ext cx="2089191" cy="173038"/>
            </a:xfrm>
            <a:custGeom>
              <a:avLst/>
              <a:gdLst>
                <a:gd name="T0" fmla="*/ 2147483647 w 3823"/>
                <a:gd name="T1" fmla="*/ 2147483647 h 313"/>
                <a:gd name="T2" fmla="*/ 2147483647 w 3823"/>
                <a:gd name="T3" fmla="*/ 2147483647 h 313"/>
                <a:gd name="T4" fmla="*/ 2147483647 w 3823"/>
                <a:gd name="T5" fmla="*/ 2147483647 h 313"/>
                <a:gd name="T6" fmla="*/ 2147483647 w 3823"/>
                <a:gd name="T7" fmla="*/ 2147483647 h 313"/>
                <a:gd name="T8" fmla="*/ 2147483647 w 3823"/>
                <a:gd name="T9" fmla="*/ 2147483647 h 313"/>
                <a:gd name="T10" fmla="*/ 2147483647 w 3823"/>
                <a:gd name="T11" fmla="*/ 2147483647 h 313"/>
                <a:gd name="T12" fmla="*/ 2147483647 w 3823"/>
                <a:gd name="T13" fmla="*/ 2147483647 h 313"/>
                <a:gd name="T14" fmla="*/ 2147483647 w 3823"/>
                <a:gd name="T15" fmla="*/ 2147483647 h 313"/>
                <a:gd name="T16" fmla="*/ 2147483647 w 3823"/>
                <a:gd name="T17" fmla="*/ 2147483647 h 313"/>
                <a:gd name="T18" fmla="*/ 2147483647 w 3823"/>
                <a:gd name="T19" fmla="*/ 2147483647 h 313"/>
                <a:gd name="T20" fmla="*/ 2147483647 w 3823"/>
                <a:gd name="T21" fmla="*/ 2147483647 h 313"/>
                <a:gd name="T22" fmla="*/ 2147483647 w 3823"/>
                <a:gd name="T23" fmla="*/ 2147483647 h 313"/>
                <a:gd name="T24" fmla="*/ 2147483647 w 3823"/>
                <a:gd name="T25" fmla="*/ 2147483647 h 313"/>
                <a:gd name="T26" fmla="*/ 2147483647 w 3823"/>
                <a:gd name="T27" fmla="*/ 2147483647 h 313"/>
                <a:gd name="T28" fmla="*/ 2147483647 w 3823"/>
                <a:gd name="T29" fmla="*/ 2147483647 h 313"/>
                <a:gd name="T30" fmla="*/ 2147483647 w 3823"/>
                <a:gd name="T31" fmla="*/ 2147483647 h 313"/>
                <a:gd name="T32" fmla="*/ 2147483647 w 3823"/>
                <a:gd name="T33" fmla="*/ 2147483647 h 313"/>
                <a:gd name="T34" fmla="*/ 2147483647 w 3823"/>
                <a:gd name="T35" fmla="*/ 2147483647 h 313"/>
                <a:gd name="T36" fmla="*/ 2147483647 w 3823"/>
                <a:gd name="T37" fmla="*/ 2147483647 h 313"/>
                <a:gd name="T38" fmla="*/ 2147483647 w 3823"/>
                <a:gd name="T39" fmla="*/ 2147483647 h 313"/>
                <a:gd name="T40" fmla="*/ 2147483647 w 3823"/>
                <a:gd name="T41" fmla="*/ 2147483647 h 313"/>
                <a:gd name="T42" fmla="*/ 2147483647 w 3823"/>
                <a:gd name="T43" fmla="*/ 2147483647 h 313"/>
                <a:gd name="T44" fmla="*/ 2147483647 w 3823"/>
                <a:gd name="T45" fmla="*/ 2147483647 h 313"/>
                <a:gd name="T46" fmla="*/ 2147483647 w 3823"/>
                <a:gd name="T47" fmla="*/ 2147483647 h 313"/>
                <a:gd name="T48" fmla="*/ 2147483647 w 3823"/>
                <a:gd name="T49" fmla="*/ 2147483647 h 313"/>
                <a:gd name="T50" fmla="*/ 2147483647 w 3823"/>
                <a:gd name="T51" fmla="*/ 2147483647 h 313"/>
                <a:gd name="T52" fmla="*/ 2147483647 w 3823"/>
                <a:gd name="T53" fmla="*/ 2147483647 h 313"/>
                <a:gd name="T54" fmla="*/ 2147483647 w 3823"/>
                <a:gd name="T55" fmla="*/ 2147483647 h 313"/>
                <a:gd name="T56" fmla="*/ 2147483647 w 3823"/>
                <a:gd name="T57" fmla="*/ 2147483647 h 313"/>
                <a:gd name="T58" fmla="*/ 2147483647 w 3823"/>
                <a:gd name="T59" fmla="*/ 2147483647 h 313"/>
                <a:gd name="T60" fmla="*/ 2147483647 w 3823"/>
                <a:gd name="T61" fmla="*/ 2147483647 h 313"/>
                <a:gd name="T62" fmla="*/ 2147483647 w 3823"/>
                <a:gd name="T63" fmla="*/ 2147483647 h 313"/>
                <a:gd name="T64" fmla="*/ 2147483647 w 3823"/>
                <a:gd name="T65" fmla="*/ 2147483647 h 313"/>
                <a:gd name="T66" fmla="*/ 2147483647 w 3823"/>
                <a:gd name="T67" fmla="*/ 2147483647 h 313"/>
                <a:gd name="T68" fmla="*/ 2147483647 w 3823"/>
                <a:gd name="T69" fmla="*/ 2147483647 h 313"/>
                <a:gd name="T70" fmla="*/ 2147483647 w 3823"/>
                <a:gd name="T71" fmla="*/ 2147483647 h 313"/>
                <a:gd name="T72" fmla="*/ 2147483647 w 3823"/>
                <a:gd name="T73" fmla="*/ 2147483647 h 313"/>
                <a:gd name="T74" fmla="*/ 2147483647 w 3823"/>
                <a:gd name="T75" fmla="*/ 2147483647 h 313"/>
                <a:gd name="T76" fmla="*/ 2147483647 w 3823"/>
                <a:gd name="T77" fmla="*/ 2147483647 h 313"/>
                <a:gd name="T78" fmla="*/ 2147483647 w 3823"/>
                <a:gd name="T79" fmla="*/ 2147483647 h 313"/>
                <a:gd name="T80" fmla="*/ 2147483647 w 3823"/>
                <a:gd name="T81" fmla="*/ 2147483647 h 313"/>
                <a:gd name="T82" fmla="*/ 2147483647 w 3823"/>
                <a:gd name="T83" fmla="*/ 2147483647 h 313"/>
                <a:gd name="T84" fmla="*/ 2147483647 w 3823"/>
                <a:gd name="T85" fmla="*/ 2147483647 h 313"/>
                <a:gd name="T86" fmla="*/ 2147483647 w 3823"/>
                <a:gd name="T87" fmla="*/ 2147483647 h 313"/>
                <a:gd name="T88" fmla="*/ 2147483647 w 3823"/>
                <a:gd name="T89" fmla="*/ 2147483647 h 313"/>
                <a:gd name="T90" fmla="*/ 2147483647 w 3823"/>
                <a:gd name="T91" fmla="*/ 2147483647 h 313"/>
                <a:gd name="T92" fmla="*/ 2147483647 w 3823"/>
                <a:gd name="T93" fmla="*/ 2147483647 h 313"/>
                <a:gd name="T94" fmla="*/ 2147483647 w 3823"/>
                <a:gd name="T95" fmla="*/ 2147483647 h 313"/>
                <a:gd name="T96" fmla="*/ 2147483647 w 3823"/>
                <a:gd name="T97" fmla="*/ 2147483647 h 313"/>
                <a:gd name="T98" fmla="*/ 2147483647 w 3823"/>
                <a:gd name="T99" fmla="*/ 2147483647 h 313"/>
                <a:gd name="T100" fmla="*/ 2147483647 w 3823"/>
                <a:gd name="T101" fmla="*/ 2147483647 h 313"/>
                <a:gd name="T102" fmla="*/ 2147483647 w 382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23"/>
                <a:gd name="T157" fmla="*/ 0 h 313"/>
                <a:gd name="T158" fmla="*/ 3823 w 382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23" h="313">
                  <a:moveTo>
                    <a:pt x="610" y="0"/>
                  </a:moveTo>
                  <a:lnTo>
                    <a:pt x="683" y="0"/>
                  </a:lnTo>
                  <a:lnTo>
                    <a:pt x="689" y="4"/>
                  </a:lnTo>
                  <a:lnTo>
                    <a:pt x="706" y="4"/>
                  </a:lnTo>
                  <a:lnTo>
                    <a:pt x="723" y="5"/>
                  </a:lnTo>
                  <a:lnTo>
                    <a:pt x="766" y="7"/>
                  </a:lnTo>
                  <a:lnTo>
                    <a:pt x="811" y="9"/>
                  </a:lnTo>
                  <a:lnTo>
                    <a:pt x="813" y="9"/>
                  </a:lnTo>
                  <a:lnTo>
                    <a:pt x="880" y="26"/>
                  </a:lnTo>
                  <a:lnTo>
                    <a:pt x="967" y="41"/>
                  </a:lnTo>
                  <a:lnTo>
                    <a:pt x="969" y="41"/>
                  </a:lnTo>
                  <a:lnTo>
                    <a:pt x="1124" y="88"/>
                  </a:lnTo>
                  <a:lnTo>
                    <a:pt x="1284" y="139"/>
                  </a:lnTo>
                  <a:lnTo>
                    <a:pt x="1440" y="195"/>
                  </a:lnTo>
                  <a:lnTo>
                    <a:pt x="1524" y="217"/>
                  </a:lnTo>
                  <a:lnTo>
                    <a:pt x="1526" y="217"/>
                  </a:lnTo>
                  <a:lnTo>
                    <a:pt x="1594" y="240"/>
                  </a:lnTo>
                  <a:lnTo>
                    <a:pt x="1753" y="272"/>
                  </a:lnTo>
                  <a:lnTo>
                    <a:pt x="1789" y="272"/>
                  </a:lnTo>
                  <a:lnTo>
                    <a:pt x="1819" y="276"/>
                  </a:lnTo>
                  <a:lnTo>
                    <a:pt x="1838" y="277"/>
                  </a:lnTo>
                  <a:lnTo>
                    <a:pt x="1879" y="277"/>
                  </a:lnTo>
                  <a:lnTo>
                    <a:pt x="1884" y="281"/>
                  </a:lnTo>
                  <a:lnTo>
                    <a:pt x="1943" y="281"/>
                  </a:lnTo>
                  <a:lnTo>
                    <a:pt x="1948" y="277"/>
                  </a:lnTo>
                  <a:lnTo>
                    <a:pt x="1990" y="277"/>
                  </a:lnTo>
                  <a:lnTo>
                    <a:pt x="2033" y="272"/>
                  </a:lnTo>
                  <a:lnTo>
                    <a:pt x="2076" y="272"/>
                  </a:lnTo>
                  <a:lnTo>
                    <a:pt x="2149" y="257"/>
                  </a:lnTo>
                  <a:lnTo>
                    <a:pt x="2234" y="240"/>
                  </a:lnTo>
                  <a:lnTo>
                    <a:pt x="2387" y="195"/>
                  </a:lnTo>
                  <a:lnTo>
                    <a:pt x="2536" y="139"/>
                  </a:lnTo>
                  <a:lnTo>
                    <a:pt x="2538" y="139"/>
                  </a:lnTo>
                  <a:lnTo>
                    <a:pt x="2705" y="88"/>
                  </a:lnTo>
                  <a:lnTo>
                    <a:pt x="2791" y="64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941" y="26"/>
                  </a:lnTo>
                  <a:lnTo>
                    <a:pt x="3009" y="9"/>
                  </a:lnTo>
                  <a:lnTo>
                    <a:pt x="3012" y="9"/>
                  </a:lnTo>
                  <a:lnTo>
                    <a:pt x="3059" y="7"/>
                  </a:lnTo>
                  <a:lnTo>
                    <a:pt x="3072" y="5"/>
                  </a:lnTo>
                  <a:lnTo>
                    <a:pt x="3099" y="5"/>
                  </a:lnTo>
                  <a:lnTo>
                    <a:pt x="3117" y="4"/>
                  </a:lnTo>
                  <a:lnTo>
                    <a:pt x="3136" y="4"/>
                  </a:lnTo>
                  <a:lnTo>
                    <a:pt x="3142" y="0"/>
                  </a:lnTo>
                  <a:lnTo>
                    <a:pt x="3209" y="0"/>
                  </a:lnTo>
                  <a:lnTo>
                    <a:pt x="3222" y="4"/>
                  </a:lnTo>
                  <a:lnTo>
                    <a:pt x="3243" y="4"/>
                  </a:lnTo>
                  <a:lnTo>
                    <a:pt x="3262" y="5"/>
                  </a:lnTo>
                  <a:lnTo>
                    <a:pt x="3305" y="7"/>
                  </a:lnTo>
                  <a:lnTo>
                    <a:pt x="3329" y="9"/>
                  </a:lnTo>
                  <a:lnTo>
                    <a:pt x="3331" y="9"/>
                  </a:lnTo>
                  <a:lnTo>
                    <a:pt x="3418" y="26"/>
                  </a:lnTo>
                  <a:lnTo>
                    <a:pt x="3504" y="41"/>
                  </a:lnTo>
                  <a:lnTo>
                    <a:pt x="3506" y="41"/>
                  </a:lnTo>
                  <a:lnTo>
                    <a:pt x="3662" y="88"/>
                  </a:lnTo>
                  <a:lnTo>
                    <a:pt x="3823" y="139"/>
                  </a:lnTo>
                  <a:lnTo>
                    <a:pt x="3814" y="169"/>
                  </a:lnTo>
                  <a:lnTo>
                    <a:pt x="3652" y="118"/>
                  </a:lnTo>
                  <a:lnTo>
                    <a:pt x="3496" y="71"/>
                  </a:lnTo>
                  <a:lnTo>
                    <a:pt x="3412" y="56"/>
                  </a:lnTo>
                  <a:lnTo>
                    <a:pt x="3328" y="39"/>
                  </a:lnTo>
                  <a:lnTo>
                    <a:pt x="3328" y="41"/>
                  </a:lnTo>
                  <a:lnTo>
                    <a:pt x="3303" y="39"/>
                  </a:lnTo>
                  <a:lnTo>
                    <a:pt x="3260" y="37"/>
                  </a:lnTo>
                  <a:lnTo>
                    <a:pt x="3258" y="37"/>
                  </a:lnTo>
                  <a:lnTo>
                    <a:pt x="3239" y="35"/>
                  </a:lnTo>
                  <a:lnTo>
                    <a:pt x="3217" y="35"/>
                  </a:lnTo>
                  <a:lnTo>
                    <a:pt x="3213" y="34"/>
                  </a:lnTo>
                  <a:lnTo>
                    <a:pt x="3204" y="32"/>
                  </a:lnTo>
                  <a:lnTo>
                    <a:pt x="3157" y="32"/>
                  </a:lnTo>
                  <a:lnTo>
                    <a:pt x="3153" y="34"/>
                  </a:lnTo>
                  <a:lnTo>
                    <a:pt x="3147" y="34"/>
                  </a:lnTo>
                  <a:lnTo>
                    <a:pt x="3147" y="35"/>
                  </a:lnTo>
                  <a:lnTo>
                    <a:pt x="3119" y="35"/>
                  </a:lnTo>
                  <a:lnTo>
                    <a:pt x="3101" y="37"/>
                  </a:lnTo>
                  <a:lnTo>
                    <a:pt x="3076" y="37"/>
                  </a:lnTo>
                  <a:lnTo>
                    <a:pt x="3063" y="39"/>
                  </a:lnTo>
                  <a:lnTo>
                    <a:pt x="3061" y="39"/>
                  </a:lnTo>
                  <a:lnTo>
                    <a:pt x="3012" y="41"/>
                  </a:lnTo>
                  <a:lnTo>
                    <a:pt x="2949" y="56"/>
                  </a:lnTo>
                  <a:lnTo>
                    <a:pt x="2870" y="71"/>
                  </a:lnTo>
                  <a:lnTo>
                    <a:pt x="2800" y="94"/>
                  </a:lnTo>
                  <a:lnTo>
                    <a:pt x="2798" y="94"/>
                  </a:lnTo>
                  <a:lnTo>
                    <a:pt x="2714" y="118"/>
                  </a:lnTo>
                  <a:lnTo>
                    <a:pt x="2547" y="169"/>
                  </a:lnTo>
                  <a:lnTo>
                    <a:pt x="2399" y="225"/>
                  </a:lnTo>
                  <a:lnTo>
                    <a:pt x="2243" y="270"/>
                  </a:lnTo>
                  <a:lnTo>
                    <a:pt x="2241" y="270"/>
                  </a:lnTo>
                  <a:lnTo>
                    <a:pt x="2155" y="287"/>
                  </a:lnTo>
                  <a:lnTo>
                    <a:pt x="2082" y="302"/>
                  </a:lnTo>
                  <a:lnTo>
                    <a:pt x="2078" y="304"/>
                  </a:lnTo>
                  <a:lnTo>
                    <a:pt x="2036" y="304"/>
                  </a:lnTo>
                  <a:lnTo>
                    <a:pt x="1993" y="309"/>
                  </a:lnTo>
                  <a:lnTo>
                    <a:pt x="1963" y="309"/>
                  </a:lnTo>
                  <a:lnTo>
                    <a:pt x="1960" y="311"/>
                  </a:lnTo>
                  <a:lnTo>
                    <a:pt x="1954" y="311"/>
                  </a:lnTo>
                  <a:lnTo>
                    <a:pt x="1954" y="313"/>
                  </a:lnTo>
                  <a:lnTo>
                    <a:pt x="1873" y="313"/>
                  </a:lnTo>
                  <a:lnTo>
                    <a:pt x="1868" y="311"/>
                  </a:lnTo>
                  <a:lnTo>
                    <a:pt x="1866" y="309"/>
                  </a:lnTo>
                  <a:lnTo>
                    <a:pt x="1834" y="309"/>
                  </a:lnTo>
                  <a:lnTo>
                    <a:pt x="1815" y="308"/>
                  </a:lnTo>
                  <a:lnTo>
                    <a:pt x="1785" y="304"/>
                  </a:lnTo>
                  <a:lnTo>
                    <a:pt x="1749" y="304"/>
                  </a:lnTo>
                  <a:lnTo>
                    <a:pt x="1747" y="302"/>
                  </a:lnTo>
                  <a:lnTo>
                    <a:pt x="1672" y="287"/>
                  </a:lnTo>
                  <a:lnTo>
                    <a:pt x="1586" y="270"/>
                  </a:lnTo>
                  <a:lnTo>
                    <a:pt x="1584" y="270"/>
                  </a:lnTo>
                  <a:lnTo>
                    <a:pt x="1517" y="247"/>
                  </a:lnTo>
                  <a:lnTo>
                    <a:pt x="1430" y="225"/>
                  </a:lnTo>
                  <a:lnTo>
                    <a:pt x="1428" y="225"/>
                  </a:lnTo>
                  <a:lnTo>
                    <a:pt x="1273" y="169"/>
                  </a:lnTo>
                  <a:lnTo>
                    <a:pt x="1115" y="118"/>
                  </a:lnTo>
                  <a:lnTo>
                    <a:pt x="959" y="71"/>
                  </a:lnTo>
                  <a:lnTo>
                    <a:pt x="875" y="56"/>
                  </a:lnTo>
                  <a:lnTo>
                    <a:pt x="873" y="56"/>
                  </a:lnTo>
                  <a:lnTo>
                    <a:pt x="809" y="41"/>
                  </a:lnTo>
                  <a:lnTo>
                    <a:pt x="764" y="39"/>
                  </a:lnTo>
                  <a:lnTo>
                    <a:pt x="721" y="37"/>
                  </a:lnTo>
                  <a:lnTo>
                    <a:pt x="719" y="37"/>
                  </a:lnTo>
                  <a:lnTo>
                    <a:pt x="702" y="35"/>
                  </a:lnTo>
                  <a:lnTo>
                    <a:pt x="678" y="35"/>
                  </a:lnTo>
                  <a:lnTo>
                    <a:pt x="672" y="34"/>
                  </a:lnTo>
                  <a:lnTo>
                    <a:pt x="668" y="32"/>
                  </a:lnTo>
                  <a:lnTo>
                    <a:pt x="620" y="32"/>
                  </a:lnTo>
                  <a:lnTo>
                    <a:pt x="616" y="34"/>
                  </a:lnTo>
                  <a:lnTo>
                    <a:pt x="610" y="34"/>
                  </a:lnTo>
                  <a:lnTo>
                    <a:pt x="610" y="35"/>
                  </a:lnTo>
                  <a:lnTo>
                    <a:pt x="582" y="35"/>
                  </a:lnTo>
                  <a:lnTo>
                    <a:pt x="563" y="37"/>
                  </a:lnTo>
                  <a:lnTo>
                    <a:pt x="556" y="37"/>
                  </a:lnTo>
                  <a:lnTo>
                    <a:pt x="526" y="39"/>
                  </a:lnTo>
                  <a:lnTo>
                    <a:pt x="494" y="41"/>
                  </a:lnTo>
                  <a:lnTo>
                    <a:pt x="494" y="39"/>
                  </a:lnTo>
                  <a:lnTo>
                    <a:pt x="453" y="49"/>
                  </a:lnTo>
                  <a:lnTo>
                    <a:pt x="409" y="56"/>
                  </a:lnTo>
                  <a:lnTo>
                    <a:pt x="329" y="71"/>
                  </a:lnTo>
                  <a:lnTo>
                    <a:pt x="248" y="94"/>
                  </a:lnTo>
                  <a:lnTo>
                    <a:pt x="164" y="118"/>
                  </a:lnTo>
                  <a:lnTo>
                    <a:pt x="10" y="169"/>
                  </a:lnTo>
                  <a:lnTo>
                    <a:pt x="0" y="139"/>
                  </a:lnTo>
                  <a:lnTo>
                    <a:pt x="154" y="88"/>
                  </a:lnTo>
                  <a:lnTo>
                    <a:pt x="241" y="64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404" y="26"/>
                  </a:lnTo>
                  <a:lnTo>
                    <a:pt x="447" y="19"/>
                  </a:lnTo>
                  <a:lnTo>
                    <a:pt x="490" y="9"/>
                  </a:lnTo>
                  <a:lnTo>
                    <a:pt x="492" y="9"/>
                  </a:lnTo>
                  <a:lnTo>
                    <a:pt x="524" y="7"/>
                  </a:lnTo>
                  <a:lnTo>
                    <a:pt x="554" y="5"/>
                  </a:lnTo>
                  <a:lnTo>
                    <a:pt x="561" y="5"/>
                  </a:lnTo>
                  <a:lnTo>
                    <a:pt x="580" y="4"/>
                  </a:lnTo>
                  <a:lnTo>
                    <a:pt x="605" y="4"/>
                  </a:lnTo>
                  <a:lnTo>
                    <a:pt x="608" y="2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811"/>
            <p:cNvSpPr>
              <a:spLocks/>
            </p:cNvSpPr>
            <p:nvPr/>
          </p:nvSpPr>
          <p:spPr bwMode="auto">
            <a:xfrm>
              <a:off x="1401581" y="1917017"/>
              <a:ext cx="2101891" cy="144463"/>
            </a:xfrm>
            <a:custGeom>
              <a:avLst/>
              <a:gdLst>
                <a:gd name="T0" fmla="*/ 2147483647 w 3845"/>
                <a:gd name="T1" fmla="*/ 2147483647 h 325"/>
                <a:gd name="T2" fmla="*/ 2147483647 w 3845"/>
                <a:gd name="T3" fmla="*/ 2147483647 h 325"/>
                <a:gd name="T4" fmla="*/ 2147483647 w 3845"/>
                <a:gd name="T5" fmla="*/ 2147483647 h 325"/>
                <a:gd name="T6" fmla="*/ 2147483647 w 3845"/>
                <a:gd name="T7" fmla="*/ 2147483647 h 325"/>
                <a:gd name="T8" fmla="*/ 2147483647 w 3845"/>
                <a:gd name="T9" fmla="*/ 2147483647 h 325"/>
                <a:gd name="T10" fmla="*/ 2147483647 w 3845"/>
                <a:gd name="T11" fmla="*/ 2147483647 h 325"/>
                <a:gd name="T12" fmla="*/ 2147483647 w 3845"/>
                <a:gd name="T13" fmla="*/ 2147483647 h 325"/>
                <a:gd name="T14" fmla="*/ 2147483647 w 3845"/>
                <a:gd name="T15" fmla="*/ 2147483647 h 325"/>
                <a:gd name="T16" fmla="*/ 2147483647 w 3845"/>
                <a:gd name="T17" fmla="*/ 2147483647 h 325"/>
                <a:gd name="T18" fmla="*/ 2147483647 w 3845"/>
                <a:gd name="T19" fmla="*/ 2147483647 h 325"/>
                <a:gd name="T20" fmla="*/ 2147483647 w 3845"/>
                <a:gd name="T21" fmla="*/ 2147483647 h 325"/>
                <a:gd name="T22" fmla="*/ 2147483647 w 3845"/>
                <a:gd name="T23" fmla="*/ 2147483647 h 325"/>
                <a:gd name="T24" fmla="*/ 2147483647 w 3845"/>
                <a:gd name="T25" fmla="*/ 2147483647 h 325"/>
                <a:gd name="T26" fmla="*/ 2147483647 w 3845"/>
                <a:gd name="T27" fmla="*/ 0 h 325"/>
                <a:gd name="T28" fmla="*/ 2147483647 w 3845"/>
                <a:gd name="T29" fmla="*/ 2147483647 h 325"/>
                <a:gd name="T30" fmla="*/ 2147483647 w 3845"/>
                <a:gd name="T31" fmla="*/ 2147483647 h 325"/>
                <a:gd name="T32" fmla="*/ 2147483647 w 3845"/>
                <a:gd name="T33" fmla="*/ 2147483647 h 325"/>
                <a:gd name="T34" fmla="*/ 2147483647 w 3845"/>
                <a:gd name="T35" fmla="*/ 2147483647 h 325"/>
                <a:gd name="T36" fmla="*/ 2147483647 w 3845"/>
                <a:gd name="T37" fmla="*/ 2147483647 h 325"/>
                <a:gd name="T38" fmla="*/ 2147483647 w 3845"/>
                <a:gd name="T39" fmla="*/ 2147483647 h 325"/>
                <a:gd name="T40" fmla="*/ 2147483647 w 3845"/>
                <a:gd name="T41" fmla="*/ 2147483647 h 325"/>
                <a:gd name="T42" fmla="*/ 2147483647 w 3845"/>
                <a:gd name="T43" fmla="*/ 2147483647 h 325"/>
                <a:gd name="T44" fmla="*/ 2147483647 w 3845"/>
                <a:gd name="T45" fmla="*/ 2147483647 h 325"/>
                <a:gd name="T46" fmla="*/ 2147483647 w 3845"/>
                <a:gd name="T47" fmla="*/ 2147483647 h 325"/>
                <a:gd name="T48" fmla="*/ 2147483647 w 3845"/>
                <a:gd name="T49" fmla="*/ 2147483647 h 325"/>
                <a:gd name="T50" fmla="*/ 2147483647 w 3845"/>
                <a:gd name="T51" fmla="*/ 2147483647 h 325"/>
                <a:gd name="T52" fmla="*/ 2147483647 w 3845"/>
                <a:gd name="T53" fmla="*/ 2147483647 h 325"/>
                <a:gd name="T54" fmla="*/ 2147483647 w 3845"/>
                <a:gd name="T55" fmla="*/ 2147483647 h 325"/>
                <a:gd name="T56" fmla="*/ 2147483647 w 3845"/>
                <a:gd name="T57" fmla="*/ 2147483647 h 325"/>
                <a:gd name="T58" fmla="*/ 2147483647 w 3845"/>
                <a:gd name="T59" fmla="*/ 2147483647 h 325"/>
                <a:gd name="T60" fmla="*/ 2147483647 w 3845"/>
                <a:gd name="T61" fmla="*/ 2147483647 h 325"/>
                <a:gd name="T62" fmla="*/ 2147483647 w 3845"/>
                <a:gd name="T63" fmla="*/ 2147483647 h 325"/>
                <a:gd name="T64" fmla="*/ 2147483647 w 3845"/>
                <a:gd name="T65" fmla="*/ 2147483647 h 325"/>
                <a:gd name="T66" fmla="*/ 2147483647 w 3845"/>
                <a:gd name="T67" fmla="*/ 2147483647 h 325"/>
                <a:gd name="T68" fmla="*/ 2147483647 w 3845"/>
                <a:gd name="T69" fmla="*/ 2147483647 h 325"/>
                <a:gd name="T70" fmla="*/ 2147483647 w 3845"/>
                <a:gd name="T71" fmla="*/ 2147483647 h 325"/>
                <a:gd name="T72" fmla="*/ 2147483647 w 3845"/>
                <a:gd name="T73" fmla="*/ 2147483647 h 325"/>
                <a:gd name="T74" fmla="*/ 2147483647 w 3845"/>
                <a:gd name="T75" fmla="*/ 2147483647 h 325"/>
                <a:gd name="T76" fmla="*/ 2147483647 w 3845"/>
                <a:gd name="T77" fmla="*/ 2147483647 h 325"/>
                <a:gd name="T78" fmla="*/ 2147483647 w 3845"/>
                <a:gd name="T79" fmla="*/ 2147483647 h 325"/>
                <a:gd name="T80" fmla="*/ 2147483647 w 3845"/>
                <a:gd name="T81" fmla="*/ 2147483647 h 325"/>
                <a:gd name="T82" fmla="*/ 2147483647 w 3845"/>
                <a:gd name="T83" fmla="*/ 2147483647 h 325"/>
                <a:gd name="T84" fmla="*/ 2147483647 w 3845"/>
                <a:gd name="T85" fmla="*/ 2147483647 h 325"/>
                <a:gd name="T86" fmla="*/ 2147483647 w 3845"/>
                <a:gd name="T87" fmla="*/ 2147483647 h 325"/>
                <a:gd name="T88" fmla="*/ 2147483647 w 3845"/>
                <a:gd name="T89" fmla="*/ 2147483647 h 325"/>
                <a:gd name="T90" fmla="*/ 2147483647 w 3845"/>
                <a:gd name="T91" fmla="*/ 2147483647 h 325"/>
                <a:gd name="T92" fmla="*/ 2147483647 w 3845"/>
                <a:gd name="T93" fmla="*/ 2147483647 h 325"/>
                <a:gd name="T94" fmla="*/ 2147483647 w 3845"/>
                <a:gd name="T95" fmla="*/ 2147483647 h 325"/>
                <a:gd name="T96" fmla="*/ 2147483647 w 3845"/>
                <a:gd name="T97" fmla="*/ 2147483647 h 325"/>
                <a:gd name="T98" fmla="*/ 2147483647 w 3845"/>
                <a:gd name="T99" fmla="*/ 2147483647 h 325"/>
                <a:gd name="T100" fmla="*/ 2147483647 w 3845"/>
                <a:gd name="T101" fmla="*/ 2147483647 h 325"/>
                <a:gd name="T102" fmla="*/ 2147483647 w 3845"/>
                <a:gd name="T103" fmla="*/ 2147483647 h 325"/>
                <a:gd name="T104" fmla="*/ 2147483647 w 3845"/>
                <a:gd name="T105" fmla="*/ 2147483647 h 325"/>
                <a:gd name="T106" fmla="*/ 2147483647 w 3845"/>
                <a:gd name="T107" fmla="*/ 2147483647 h 325"/>
                <a:gd name="T108" fmla="*/ 2147483647 w 3845"/>
                <a:gd name="T109" fmla="*/ 2147483647 h 325"/>
                <a:gd name="T110" fmla="*/ 2147483647 w 3845"/>
                <a:gd name="T111" fmla="*/ 2147483647 h 325"/>
                <a:gd name="T112" fmla="*/ 2147483647 w 3845"/>
                <a:gd name="T113" fmla="*/ 2147483647 h 325"/>
                <a:gd name="T114" fmla="*/ 2147483647 w 3845"/>
                <a:gd name="T115" fmla="*/ 2147483647 h 325"/>
                <a:gd name="T116" fmla="*/ 2147483647 w 3845"/>
                <a:gd name="T117" fmla="*/ 2147483647 h 3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5"/>
                <a:gd name="T178" fmla="*/ 0 h 325"/>
                <a:gd name="T179" fmla="*/ 3845 w 3845"/>
                <a:gd name="T180" fmla="*/ 325 h 3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5" h="325">
                  <a:moveTo>
                    <a:pt x="454" y="0"/>
                  </a:moveTo>
                  <a:lnTo>
                    <a:pt x="551" y="0"/>
                  </a:lnTo>
                  <a:lnTo>
                    <a:pt x="557" y="2"/>
                  </a:lnTo>
                  <a:lnTo>
                    <a:pt x="576" y="6"/>
                  </a:lnTo>
                  <a:lnTo>
                    <a:pt x="579" y="6"/>
                  </a:lnTo>
                  <a:lnTo>
                    <a:pt x="628" y="10"/>
                  </a:lnTo>
                  <a:lnTo>
                    <a:pt x="632" y="12"/>
                  </a:lnTo>
                  <a:lnTo>
                    <a:pt x="670" y="21"/>
                  </a:lnTo>
                  <a:lnTo>
                    <a:pt x="671" y="21"/>
                  </a:lnTo>
                  <a:lnTo>
                    <a:pt x="745" y="43"/>
                  </a:lnTo>
                  <a:lnTo>
                    <a:pt x="833" y="70"/>
                  </a:lnTo>
                  <a:lnTo>
                    <a:pt x="837" y="72"/>
                  </a:lnTo>
                  <a:lnTo>
                    <a:pt x="1141" y="212"/>
                  </a:lnTo>
                  <a:lnTo>
                    <a:pt x="1229" y="240"/>
                  </a:lnTo>
                  <a:lnTo>
                    <a:pt x="1302" y="263"/>
                  </a:lnTo>
                  <a:lnTo>
                    <a:pt x="1358" y="272"/>
                  </a:lnTo>
                  <a:lnTo>
                    <a:pt x="1358" y="271"/>
                  </a:lnTo>
                  <a:lnTo>
                    <a:pt x="1383" y="272"/>
                  </a:lnTo>
                  <a:lnTo>
                    <a:pt x="1394" y="276"/>
                  </a:lnTo>
                  <a:lnTo>
                    <a:pt x="1505" y="276"/>
                  </a:lnTo>
                  <a:lnTo>
                    <a:pt x="1505" y="278"/>
                  </a:lnTo>
                  <a:lnTo>
                    <a:pt x="1533" y="274"/>
                  </a:lnTo>
                  <a:lnTo>
                    <a:pt x="1570" y="269"/>
                  </a:lnTo>
                  <a:lnTo>
                    <a:pt x="1598" y="263"/>
                  </a:lnTo>
                  <a:lnTo>
                    <a:pt x="1683" y="240"/>
                  </a:lnTo>
                  <a:lnTo>
                    <a:pt x="1756" y="212"/>
                  </a:lnTo>
                  <a:lnTo>
                    <a:pt x="1929" y="141"/>
                  </a:lnTo>
                  <a:lnTo>
                    <a:pt x="2085" y="70"/>
                  </a:lnTo>
                  <a:lnTo>
                    <a:pt x="2086" y="70"/>
                  </a:lnTo>
                  <a:lnTo>
                    <a:pt x="2160" y="43"/>
                  </a:lnTo>
                  <a:lnTo>
                    <a:pt x="2197" y="30"/>
                  </a:lnTo>
                  <a:lnTo>
                    <a:pt x="2201" y="30"/>
                  </a:lnTo>
                  <a:lnTo>
                    <a:pt x="2246" y="21"/>
                  </a:lnTo>
                  <a:lnTo>
                    <a:pt x="2263" y="13"/>
                  </a:lnTo>
                  <a:lnTo>
                    <a:pt x="2263" y="12"/>
                  </a:lnTo>
                  <a:lnTo>
                    <a:pt x="2270" y="12"/>
                  </a:lnTo>
                  <a:lnTo>
                    <a:pt x="2302" y="8"/>
                  </a:lnTo>
                  <a:lnTo>
                    <a:pt x="2304" y="6"/>
                  </a:lnTo>
                  <a:lnTo>
                    <a:pt x="2321" y="6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47" y="0"/>
                  </a:lnTo>
                  <a:lnTo>
                    <a:pt x="2447" y="0"/>
                  </a:lnTo>
                  <a:lnTo>
                    <a:pt x="2452" y="2"/>
                  </a:lnTo>
                  <a:lnTo>
                    <a:pt x="2471" y="6"/>
                  </a:lnTo>
                  <a:lnTo>
                    <a:pt x="2479" y="8"/>
                  </a:lnTo>
                  <a:lnTo>
                    <a:pt x="2479" y="6"/>
                  </a:lnTo>
                  <a:lnTo>
                    <a:pt x="2522" y="10"/>
                  </a:lnTo>
                  <a:lnTo>
                    <a:pt x="2526" y="12"/>
                  </a:lnTo>
                  <a:lnTo>
                    <a:pt x="2563" y="21"/>
                  </a:lnTo>
                  <a:lnTo>
                    <a:pt x="2565" y="21"/>
                  </a:lnTo>
                  <a:lnTo>
                    <a:pt x="2646" y="43"/>
                  </a:lnTo>
                  <a:lnTo>
                    <a:pt x="2732" y="70"/>
                  </a:lnTo>
                  <a:lnTo>
                    <a:pt x="2736" y="70"/>
                  </a:lnTo>
                  <a:lnTo>
                    <a:pt x="2891" y="141"/>
                  </a:lnTo>
                  <a:lnTo>
                    <a:pt x="2891" y="143"/>
                  </a:lnTo>
                  <a:lnTo>
                    <a:pt x="3036" y="212"/>
                  </a:lnTo>
                  <a:lnTo>
                    <a:pt x="3122" y="240"/>
                  </a:lnTo>
                  <a:lnTo>
                    <a:pt x="3169" y="252"/>
                  </a:lnTo>
                  <a:lnTo>
                    <a:pt x="3173" y="252"/>
                  </a:lnTo>
                  <a:lnTo>
                    <a:pt x="3205" y="263"/>
                  </a:lnTo>
                  <a:lnTo>
                    <a:pt x="3237" y="269"/>
                  </a:lnTo>
                  <a:lnTo>
                    <a:pt x="3261" y="272"/>
                  </a:lnTo>
                  <a:lnTo>
                    <a:pt x="3261" y="271"/>
                  </a:lnTo>
                  <a:lnTo>
                    <a:pt x="3280" y="272"/>
                  </a:lnTo>
                  <a:lnTo>
                    <a:pt x="3284" y="274"/>
                  </a:lnTo>
                  <a:lnTo>
                    <a:pt x="3289" y="276"/>
                  </a:lnTo>
                  <a:lnTo>
                    <a:pt x="3419" y="276"/>
                  </a:lnTo>
                  <a:lnTo>
                    <a:pt x="3421" y="274"/>
                  </a:lnTo>
                  <a:lnTo>
                    <a:pt x="3428" y="274"/>
                  </a:lnTo>
                  <a:lnTo>
                    <a:pt x="3473" y="269"/>
                  </a:lnTo>
                  <a:lnTo>
                    <a:pt x="3507" y="263"/>
                  </a:lnTo>
                  <a:lnTo>
                    <a:pt x="3590" y="240"/>
                  </a:lnTo>
                  <a:lnTo>
                    <a:pt x="3663" y="212"/>
                  </a:lnTo>
                  <a:lnTo>
                    <a:pt x="3824" y="141"/>
                  </a:lnTo>
                  <a:lnTo>
                    <a:pt x="3845" y="186"/>
                  </a:lnTo>
                  <a:lnTo>
                    <a:pt x="3683" y="257"/>
                  </a:lnTo>
                  <a:lnTo>
                    <a:pt x="3682" y="257"/>
                  </a:lnTo>
                  <a:lnTo>
                    <a:pt x="3606" y="286"/>
                  </a:lnTo>
                  <a:lnTo>
                    <a:pt x="3605" y="287"/>
                  </a:lnTo>
                  <a:lnTo>
                    <a:pt x="3520" y="310"/>
                  </a:lnTo>
                  <a:lnTo>
                    <a:pt x="3516" y="310"/>
                  </a:lnTo>
                  <a:lnTo>
                    <a:pt x="3481" y="316"/>
                  </a:lnTo>
                  <a:lnTo>
                    <a:pt x="3438" y="321"/>
                  </a:lnTo>
                  <a:lnTo>
                    <a:pt x="3434" y="323"/>
                  </a:lnTo>
                  <a:lnTo>
                    <a:pt x="3424" y="325"/>
                  </a:lnTo>
                  <a:lnTo>
                    <a:pt x="3287" y="325"/>
                  </a:lnTo>
                  <a:lnTo>
                    <a:pt x="3280" y="323"/>
                  </a:lnTo>
                  <a:lnTo>
                    <a:pt x="3274" y="321"/>
                  </a:lnTo>
                  <a:lnTo>
                    <a:pt x="3256" y="319"/>
                  </a:lnTo>
                  <a:lnTo>
                    <a:pt x="3254" y="319"/>
                  </a:lnTo>
                  <a:lnTo>
                    <a:pt x="3229" y="316"/>
                  </a:lnTo>
                  <a:lnTo>
                    <a:pt x="3192" y="310"/>
                  </a:lnTo>
                  <a:lnTo>
                    <a:pt x="3188" y="308"/>
                  </a:lnTo>
                  <a:lnTo>
                    <a:pt x="3158" y="297"/>
                  </a:lnTo>
                  <a:lnTo>
                    <a:pt x="3158" y="299"/>
                  </a:lnTo>
                  <a:lnTo>
                    <a:pt x="3109" y="287"/>
                  </a:lnTo>
                  <a:lnTo>
                    <a:pt x="3107" y="286"/>
                  </a:lnTo>
                  <a:lnTo>
                    <a:pt x="3021" y="257"/>
                  </a:lnTo>
                  <a:lnTo>
                    <a:pt x="3019" y="257"/>
                  </a:lnTo>
                  <a:lnTo>
                    <a:pt x="2871" y="186"/>
                  </a:lnTo>
                  <a:lnTo>
                    <a:pt x="2717" y="117"/>
                  </a:lnTo>
                  <a:lnTo>
                    <a:pt x="2631" y="90"/>
                  </a:lnTo>
                  <a:lnTo>
                    <a:pt x="2552" y="68"/>
                  </a:lnTo>
                  <a:lnTo>
                    <a:pt x="2514" y="58"/>
                  </a:lnTo>
                  <a:lnTo>
                    <a:pt x="2475" y="55"/>
                  </a:lnTo>
                  <a:lnTo>
                    <a:pt x="2473" y="55"/>
                  </a:lnTo>
                  <a:lnTo>
                    <a:pt x="2462" y="53"/>
                  </a:lnTo>
                  <a:lnTo>
                    <a:pt x="2443" y="49"/>
                  </a:lnTo>
                  <a:lnTo>
                    <a:pt x="2358" y="49"/>
                  </a:lnTo>
                  <a:lnTo>
                    <a:pt x="2357" y="51"/>
                  </a:lnTo>
                  <a:lnTo>
                    <a:pt x="2349" y="53"/>
                  </a:lnTo>
                  <a:lnTo>
                    <a:pt x="2325" y="55"/>
                  </a:lnTo>
                  <a:lnTo>
                    <a:pt x="2308" y="55"/>
                  </a:lnTo>
                  <a:lnTo>
                    <a:pt x="2282" y="58"/>
                  </a:lnTo>
                  <a:lnTo>
                    <a:pt x="2265" y="66"/>
                  </a:lnTo>
                  <a:lnTo>
                    <a:pt x="2263" y="66"/>
                  </a:lnTo>
                  <a:lnTo>
                    <a:pt x="2259" y="68"/>
                  </a:lnTo>
                  <a:lnTo>
                    <a:pt x="2210" y="77"/>
                  </a:lnTo>
                  <a:lnTo>
                    <a:pt x="2176" y="89"/>
                  </a:lnTo>
                  <a:lnTo>
                    <a:pt x="2105" y="115"/>
                  </a:lnTo>
                  <a:lnTo>
                    <a:pt x="1949" y="186"/>
                  </a:lnTo>
                  <a:lnTo>
                    <a:pt x="1948" y="186"/>
                  </a:lnTo>
                  <a:lnTo>
                    <a:pt x="1775" y="257"/>
                  </a:lnTo>
                  <a:lnTo>
                    <a:pt x="1700" y="286"/>
                  </a:lnTo>
                  <a:lnTo>
                    <a:pt x="1698" y="287"/>
                  </a:lnTo>
                  <a:lnTo>
                    <a:pt x="1612" y="310"/>
                  </a:lnTo>
                  <a:lnTo>
                    <a:pt x="1610" y="310"/>
                  </a:lnTo>
                  <a:lnTo>
                    <a:pt x="1580" y="316"/>
                  </a:lnTo>
                  <a:lnTo>
                    <a:pt x="1578" y="316"/>
                  </a:lnTo>
                  <a:lnTo>
                    <a:pt x="1540" y="321"/>
                  </a:lnTo>
                  <a:lnTo>
                    <a:pt x="1508" y="325"/>
                  </a:lnTo>
                  <a:lnTo>
                    <a:pt x="1388" y="325"/>
                  </a:lnTo>
                  <a:lnTo>
                    <a:pt x="1375" y="321"/>
                  </a:lnTo>
                  <a:lnTo>
                    <a:pt x="1355" y="319"/>
                  </a:lnTo>
                  <a:lnTo>
                    <a:pt x="1353" y="319"/>
                  </a:lnTo>
                  <a:lnTo>
                    <a:pt x="1328" y="316"/>
                  </a:lnTo>
                  <a:lnTo>
                    <a:pt x="1291" y="310"/>
                  </a:lnTo>
                  <a:lnTo>
                    <a:pt x="1287" y="310"/>
                  </a:lnTo>
                  <a:lnTo>
                    <a:pt x="1214" y="287"/>
                  </a:lnTo>
                  <a:lnTo>
                    <a:pt x="1214" y="286"/>
                  </a:lnTo>
                  <a:lnTo>
                    <a:pt x="1126" y="257"/>
                  </a:lnTo>
                  <a:lnTo>
                    <a:pt x="1124" y="257"/>
                  </a:lnTo>
                  <a:lnTo>
                    <a:pt x="818" y="117"/>
                  </a:lnTo>
                  <a:lnTo>
                    <a:pt x="730" y="90"/>
                  </a:lnTo>
                  <a:lnTo>
                    <a:pt x="656" y="68"/>
                  </a:lnTo>
                  <a:lnTo>
                    <a:pt x="621" y="58"/>
                  </a:lnTo>
                  <a:lnTo>
                    <a:pt x="576" y="55"/>
                  </a:lnTo>
                  <a:lnTo>
                    <a:pt x="572" y="55"/>
                  </a:lnTo>
                  <a:lnTo>
                    <a:pt x="564" y="53"/>
                  </a:lnTo>
                  <a:lnTo>
                    <a:pt x="548" y="49"/>
                  </a:lnTo>
                  <a:lnTo>
                    <a:pt x="459" y="49"/>
                  </a:lnTo>
                  <a:lnTo>
                    <a:pt x="441" y="53"/>
                  </a:lnTo>
                  <a:lnTo>
                    <a:pt x="439" y="53"/>
                  </a:lnTo>
                  <a:lnTo>
                    <a:pt x="426" y="55"/>
                  </a:lnTo>
                  <a:lnTo>
                    <a:pt x="424" y="55"/>
                  </a:lnTo>
                  <a:lnTo>
                    <a:pt x="384" y="58"/>
                  </a:lnTo>
                  <a:lnTo>
                    <a:pt x="349" y="68"/>
                  </a:lnTo>
                  <a:lnTo>
                    <a:pt x="319" y="77"/>
                  </a:lnTo>
                  <a:lnTo>
                    <a:pt x="317" y="77"/>
                  </a:lnTo>
                  <a:lnTo>
                    <a:pt x="268" y="90"/>
                  </a:lnTo>
                  <a:lnTo>
                    <a:pt x="182" y="117"/>
                  </a:lnTo>
                  <a:lnTo>
                    <a:pt x="20" y="190"/>
                  </a:lnTo>
                  <a:lnTo>
                    <a:pt x="0" y="145"/>
                  </a:lnTo>
                  <a:lnTo>
                    <a:pt x="165" y="70"/>
                  </a:lnTo>
                  <a:lnTo>
                    <a:pt x="167" y="70"/>
                  </a:lnTo>
                  <a:lnTo>
                    <a:pt x="253" y="43"/>
                  </a:lnTo>
                  <a:lnTo>
                    <a:pt x="255" y="43"/>
                  </a:lnTo>
                  <a:lnTo>
                    <a:pt x="304" y="30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73" y="12"/>
                  </a:lnTo>
                  <a:lnTo>
                    <a:pt x="377" y="10"/>
                  </a:lnTo>
                  <a:lnTo>
                    <a:pt x="420" y="6"/>
                  </a:lnTo>
                  <a:lnTo>
                    <a:pt x="420" y="8"/>
                  </a:lnTo>
                  <a:lnTo>
                    <a:pt x="431" y="6"/>
                  </a:lnTo>
                  <a:lnTo>
                    <a:pt x="450" y="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812"/>
            <p:cNvSpPr>
              <a:spLocks/>
            </p:cNvSpPr>
            <p:nvPr/>
          </p:nvSpPr>
          <p:spPr bwMode="auto">
            <a:xfrm>
              <a:off x="1401581" y="1910667"/>
              <a:ext cx="2092366" cy="150813"/>
            </a:xfrm>
            <a:custGeom>
              <a:avLst/>
              <a:gdLst>
                <a:gd name="T0" fmla="*/ 2147483647 w 3834"/>
                <a:gd name="T1" fmla="*/ 2147483647 h 325"/>
                <a:gd name="T2" fmla="*/ 2147483647 w 3834"/>
                <a:gd name="T3" fmla="*/ 2147483647 h 325"/>
                <a:gd name="T4" fmla="*/ 2147483647 w 3834"/>
                <a:gd name="T5" fmla="*/ 2147483647 h 325"/>
                <a:gd name="T6" fmla="*/ 2147483647 w 3834"/>
                <a:gd name="T7" fmla="*/ 2147483647 h 325"/>
                <a:gd name="T8" fmla="*/ 2147483647 w 3834"/>
                <a:gd name="T9" fmla="*/ 2147483647 h 325"/>
                <a:gd name="T10" fmla="*/ 2147483647 w 3834"/>
                <a:gd name="T11" fmla="*/ 2147483647 h 325"/>
                <a:gd name="T12" fmla="*/ 2147483647 w 3834"/>
                <a:gd name="T13" fmla="*/ 2147483647 h 325"/>
                <a:gd name="T14" fmla="*/ 2147483647 w 3834"/>
                <a:gd name="T15" fmla="*/ 2147483647 h 325"/>
                <a:gd name="T16" fmla="*/ 2147483647 w 3834"/>
                <a:gd name="T17" fmla="*/ 2147483647 h 325"/>
                <a:gd name="T18" fmla="*/ 2147483647 w 3834"/>
                <a:gd name="T19" fmla="*/ 2147483647 h 325"/>
                <a:gd name="T20" fmla="*/ 2147483647 w 3834"/>
                <a:gd name="T21" fmla="*/ 2147483647 h 325"/>
                <a:gd name="T22" fmla="*/ 2147483647 w 3834"/>
                <a:gd name="T23" fmla="*/ 0 h 325"/>
                <a:gd name="T24" fmla="*/ 2147483647 w 3834"/>
                <a:gd name="T25" fmla="*/ 2147483647 h 325"/>
                <a:gd name="T26" fmla="*/ 2147483647 w 3834"/>
                <a:gd name="T27" fmla="*/ 2147483647 h 325"/>
                <a:gd name="T28" fmla="*/ 2147483647 w 3834"/>
                <a:gd name="T29" fmla="*/ 2147483647 h 325"/>
                <a:gd name="T30" fmla="*/ 2147483647 w 3834"/>
                <a:gd name="T31" fmla="*/ 2147483647 h 325"/>
                <a:gd name="T32" fmla="*/ 2147483647 w 3834"/>
                <a:gd name="T33" fmla="*/ 2147483647 h 325"/>
                <a:gd name="T34" fmla="*/ 2147483647 w 3834"/>
                <a:gd name="T35" fmla="*/ 2147483647 h 325"/>
                <a:gd name="T36" fmla="*/ 2147483647 w 3834"/>
                <a:gd name="T37" fmla="*/ 2147483647 h 325"/>
                <a:gd name="T38" fmla="*/ 2147483647 w 3834"/>
                <a:gd name="T39" fmla="*/ 2147483647 h 325"/>
                <a:gd name="T40" fmla="*/ 2147483647 w 3834"/>
                <a:gd name="T41" fmla="*/ 2147483647 h 325"/>
                <a:gd name="T42" fmla="*/ 2147483647 w 3834"/>
                <a:gd name="T43" fmla="*/ 2147483647 h 325"/>
                <a:gd name="T44" fmla="*/ 2147483647 w 3834"/>
                <a:gd name="T45" fmla="*/ 2147483647 h 325"/>
                <a:gd name="T46" fmla="*/ 2147483647 w 3834"/>
                <a:gd name="T47" fmla="*/ 2147483647 h 325"/>
                <a:gd name="T48" fmla="*/ 2147483647 w 3834"/>
                <a:gd name="T49" fmla="*/ 2147483647 h 325"/>
                <a:gd name="T50" fmla="*/ 2147483647 w 3834"/>
                <a:gd name="T51" fmla="*/ 2147483647 h 325"/>
                <a:gd name="T52" fmla="*/ 2147483647 w 3834"/>
                <a:gd name="T53" fmla="*/ 2147483647 h 325"/>
                <a:gd name="T54" fmla="*/ 2147483647 w 3834"/>
                <a:gd name="T55" fmla="*/ 2147483647 h 325"/>
                <a:gd name="T56" fmla="*/ 2147483647 w 3834"/>
                <a:gd name="T57" fmla="*/ 2147483647 h 325"/>
                <a:gd name="T58" fmla="*/ 2147483647 w 3834"/>
                <a:gd name="T59" fmla="*/ 2147483647 h 325"/>
                <a:gd name="T60" fmla="*/ 2147483647 w 3834"/>
                <a:gd name="T61" fmla="*/ 2147483647 h 325"/>
                <a:gd name="T62" fmla="*/ 2147483647 w 3834"/>
                <a:gd name="T63" fmla="*/ 2147483647 h 325"/>
                <a:gd name="T64" fmla="*/ 2147483647 w 3834"/>
                <a:gd name="T65" fmla="*/ 2147483647 h 325"/>
                <a:gd name="T66" fmla="*/ 2147483647 w 3834"/>
                <a:gd name="T67" fmla="*/ 2147483647 h 325"/>
                <a:gd name="T68" fmla="*/ 2147483647 w 3834"/>
                <a:gd name="T69" fmla="*/ 2147483647 h 325"/>
                <a:gd name="T70" fmla="*/ 2147483647 w 3834"/>
                <a:gd name="T71" fmla="*/ 2147483647 h 325"/>
                <a:gd name="T72" fmla="*/ 2147483647 w 3834"/>
                <a:gd name="T73" fmla="*/ 2147483647 h 325"/>
                <a:gd name="T74" fmla="*/ 2147483647 w 3834"/>
                <a:gd name="T75" fmla="*/ 2147483647 h 325"/>
                <a:gd name="T76" fmla="*/ 2147483647 w 3834"/>
                <a:gd name="T77" fmla="*/ 2147483647 h 325"/>
                <a:gd name="T78" fmla="*/ 2147483647 w 3834"/>
                <a:gd name="T79" fmla="*/ 2147483647 h 325"/>
                <a:gd name="T80" fmla="*/ 2147483647 w 3834"/>
                <a:gd name="T81" fmla="*/ 2147483647 h 325"/>
                <a:gd name="T82" fmla="*/ 2147483647 w 3834"/>
                <a:gd name="T83" fmla="*/ 2147483647 h 325"/>
                <a:gd name="T84" fmla="*/ 2147483647 w 3834"/>
                <a:gd name="T85" fmla="*/ 2147483647 h 325"/>
                <a:gd name="T86" fmla="*/ 2147483647 w 3834"/>
                <a:gd name="T87" fmla="*/ 2147483647 h 325"/>
                <a:gd name="T88" fmla="*/ 2147483647 w 3834"/>
                <a:gd name="T89" fmla="*/ 2147483647 h 325"/>
                <a:gd name="T90" fmla="*/ 2147483647 w 3834"/>
                <a:gd name="T91" fmla="*/ 2147483647 h 325"/>
                <a:gd name="T92" fmla="*/ 2147483647 w 3834"/>
                <a:gd name="T93" fmla="*/ 2147483647 h 325"/>
                <a:gd name="T94" fmla="*/ 2147483647 w 3834"/>
                <a:gd name="T95" fmla="*/ 2147483647 h 325"/>
                <a:gd name="T96" fmla="*/ 2147483647 w 3834"/>
                <a:gd name="T97" fmla="*/ 2147483647 h 325"/>
                <a:gd name="T98" fmla="*/ 2147483647 w 3834"/>
                <a:gd name="T99" fmla="*/ 0 h 3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34"/>
                <a:gd name="T151" fmla="*/ 0 h 325"/>
                <a:gd name="T152" fmla="*/ 3834 w 3834"/>
                <a:gd name="T153" fmla="*/ 325 h 3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34" h="325">
                  <a:moveTo>
                    <a:pt x="441" y="0"/>
                  </a:moveTo>
                  <a:lnTo>
                    <a:pt x="544" y="0"/>
                  </a:lnTo>
                  <a:lnTo>
                    <a:pt x="563" y="2"/>
                  </a:lnTo>
                  <a:lnTo>
                    <a:pt x="565" y="4"/>
                  </a:lnTo>
                  <a:lnTo>
                    <a:pt x="572" y="6"/>
                  </a:lnTo>
                  <a:lnTo>
                    <a:pt x="619" y="11"/>
                  </a:lnTo>
                  <a:lnTo>
                    <a:pt x="621" y="11"/>
                  </a:lnTo>
                  <a:lnTo>
                    <a:pt x="658" y="19"/>
                  </a:lnTo>
                  <a:lnTo>
                    <a:pt x="660" y="19"/>
                  </a:lnTo>
                  <a:lnTo>
                    <a:pt x="733" y="41"/>
                  </a:lnTo>
                  <a:lnTo>
                    <a:pt x="822" y="69"/>
                  </a:lnTo>
                  <a:lnTo>
                    <a:pt x="825" y="69"/>
                  </a:lnTo>
                  <a:lnTo>
                    <a:pt x="979" y="139"/>
                  </a:lnTo>
                  <a:lnTo>
                    <a:pt x="979" y="141"/>
                  </a:lnTo>
                  <a:lnTo>
                    <a:pt x="1129" y="210"/>
                  </a:lnTo>
                  <a:lnTo>
                    <a:pt x="1218" y="238"/>
                  </a:lnTo>
                  <a:lnTo>
                    <a:pt x="1291" y="261"/>
                  </a:lnTo>
                  <a:lnTo>
                    <a:pt x="1323" y="268"/>
                  </a:lnTo>
                  <a:lnTo>
                    <a:pt x="1323" y="267"/>
                  </a:lnTo>
                  <a:lnTo>
                    <a:pt x="1372" y="270"/>
                  </a:lnTo>
                  <a:lnTo>
                    <a:pt x="1383" y="274"/>
                  </a:lnTo>
                  <a:lnTo>
                    <a:pt x="1407" y="274"/>
                  </a:lnTo>
                  <a:lnTo>
                    <a:pt x="1417" y="276"/>
                  </a:lnTo>
                  <a:lnTo>
                    <a:pt x="1460" y="276"/>
                  </a:lnTo>
                  <a:lnTo>
                    <a:pt x="1469" y="274"/>
                  </a:lnTo>
                  <a:lnTo>
                    <a:pt x="1494" y="274"/>
                  </a:lnTo>
                  <a:lnTo>
                    <a:pt x="1494" y="276"/>
                  </a:lnTo>
                  <a:lnTo>
                    <a:pt x="1524" y="272"/>
                  </a:lnTo>
                  <a:lnTo>
                    <a:pt x="1524" y="270"/>
                  </a:lnTo>
                  <a:lnTo>
                    <a:pt x="1561" y="267"/>
                  </a:lnTo>
                  <a:lnTo>
                    <a:pt x="1587" y="261"/>
                  </a:lnTo>
                  <a:lnTo>
                    <a:pt x="1672" y="238"/>
                  </a:lnTo>
                  <a:lnTo>
                    <a:pt x="1745" y="210"/>
                  </a:lnTo>
                  <a:lnTo>
                    <a:pt x="1918" y="139"/>
                  </a:lnTo>
                  <a:lnTo>
                    <a:pt x="2073" y="69"/>
                  </a:lnTo>
                  <a:lnTo>
                    <a:pt x="2075" y="69"/>
                  </a:lnTo>
                  <a:lnTo>
                    <a:pt x="2148" y="41"/>
                  </a:lnTo>
                  <a:lnTo>
                    <a:pt x="2186" y="28"/>
                  </a:lnTo>
                  <a:lnTo>
                    <a:pt x="2190" y="28"/>
                  </a:lnTo>
                  <a:lnTo>
                    <a:pt x="2235" y="21"/>
                  </a:lnTo>
                  <a:lnTo>
                    <a:pt x="2235" y="19"/>
                  </a:lnTo>
                  <a:lnTo>
                    <a:pt x="2252" y="11"/>
                  </a:lnTo>
                  <a:lnTo>
                    <a:pt x="2257" y="11"/>
                  </a:lnTo>
                  <a:lnTo>
                    <a:pt x="2289" y="6"/>
                  </a:lnTo>
                  <a:lnTo>
                    <a:pt x="2293" y="4"/>
                  </a:lnTo>
                  <a:lnTo>
                    <a:pt x="2310" y="4"/>
                  </a:lnTo>
                  <a:lnTo>
                    <a:pt x="2327" y="2"/>
                  </a:lnTo>
                  <a:lnTo>
                    <a:pt x="2336" y="0"/>
                  </a:lnTo>
                  <a:lnTo>
                    <a:pt x="2439" y="0"/>
                  </a:lnTo>
                  <a:lnTo>
                    <a:pt x="2458" y="2"/>
                  </a:lnTo>
                  <a:lnTo>
                    <a:pt x="2458" y="4"/>
                  </a:lnTo>
                  <a:lnTo>
                    <a:pt x="2469" y="6"/>
                  </a:lnTo>
                  <a:lnTo>
                    <a:pt x="2513" y="11"/>
                  </a:lnTo>
                  <a:lnTo>
                    <a:pt x="2514" y="11"/>
                  </a:lnTo>
                  <a:lnTo>
                    <a:pt x="2552" y="19"/>
                  </a:lnTo>
                  <a:lnTo>
                    <a:pt x="2554" y="19"/>
                  </a:lnTo>
                  <a:lnTo>
                    <a:pt x="2634" y="41"/>
                  </a:lnTo>
                  <a:lnTo>
                    <a:pt x="2721" y="69"/>
                  </a:lnTo>
                  <a:lnTo>
                    <a:pt x="2725" y="69"/>
                  </a:lnTo>
                  <a:lnTo>
                    <a:pt x="2880" y="139"/>
                  </a:lnTo>
                  <a:lnTo>
                    <a:pt x="2880" y="141"/>
                  </a:lnTo>
                  <a:lnTo>
                    <a:pt x="3025" y="210"/>
                  </a:lnTo>
                  <a:lnTo>
                    <a:pt x="3111" y="238"/>
                  </a:lnTo>
                  <a:lnTo>
                    <a:pt x="3158" y="250"/>
                  </a:lnTo>
                  <a:lnTo>
                    <a:pt x="3162" y="250"/>
                  </a:lnTo>
                  <a:lnTo>
                    <a:pt x="3194" y="261"/>
                  </a:lnTo>
                  <a:lnTo>
                    <a:pt x="3224" y="268"/>
                  </a:lnTo>
                  <a:lnTo>
                    <a:pt x="3224" y="267"/>
                  </a:lnTo>
                  <a:lnTo>
                    <a:pt x="3248" y="268"/>
                  </a:lnTo>
                  <a:lnTo>
                    <a:pt x="3250" y="268"/>
                  </a:lnTo>
                  <a:lnTo>
                    <a:pt x="3269" y="270"/>
                  </a:lnTo>
                  <a:lnTo>
                    <a:pt x="3273" y="272"/>
                  </a:lnTo>
                  <a:lnTo>
                    <a:pt x="3278" y="274"/>
                  </a:lnTo>
                  <a:lnTo>
                    <a:pt x="3312" y="274"/>
                  </a:lnTo>
                  <a:lnTo>
                    <a:pt x="3331" y="276"/>
                  </a:lnTo>
                  <a:lnTo>
                    <a:pt x="3364" y="276"/>
                  </a:lnTo>
                  <a:lnTo>
                    <a:pt x="3364" y="278"/>
                  </a:lnTo>
                  <a:lnTo>
                    <a:pt x="3379" y="276"/>
                  </a:lnTo>
                  <a:lnTo>
                    <a:pt x="3381" y="274"/>
                  </a:lnTo>
                  <a:lnTo>
                    <a:pt x="3408" y="274"/>
                  </a:lnTo>
                  <a:lnTo>
                    <a:pt x="3410" y="272"/>
                  </a:lnTo>
                  <a:lnTo>
                    <a:pt x="3417" y="270"/>
                  </a:lnTo>
                  <a:lnTo>
                    <a:pt x="3464" y="267"/>
                  </a:lnTo>
                  <a:lnTo>
                    <a:pt x="3464" y="268"/>
                  </a:lnTo>
                  <a:lnTo>
                    <a:pt x="3498" y="261"/>
                  </a:lnTo>
                  <a:lnTo>
                    <a:pt x="3578" y="238"/>
                  </a:lnTo>
                  <a:lnTo>
                    <a:pt x="3652" y="210"/>
                  </a:lnTo>
                  <a:lnTo>
                    <a:pt x="3813" y="139"/>
                  </a:lnTo>
                  <a:lnTo>
                    <a:pt x="3834" y="184"/>
                  </a:lnTo>
                  <a:lnTo>
                    <a:pt x="3672" y="255"/>
                  </a:lnTo>
                  <a:lnTo>
                    <a:pt x="3670" y="255"/>
                  </a:lnTo>
                  <a:lnTo>
                    <a:pt x="3595" y="283"/>
                  </a:lnTo>
                  <a:lnTo>
                    <a:pt x="3593" y="285"/>
                  </a:lnTo>
                  <a:lnTo>
                    <a:pt x="3511" y="308"/>
                  </a:lnTo>
                  <a:lnTo>
                    <a:pt x="3509" y="308"/>
                  </a:lnTo>
                  <a:lnTo>
                    <a:pt x="3471" y="315"/>
                  </a:lnTo>
                  <a:lnTo>
                    <a:pt x="3468" y="315"/>
                  </a:lnTo>
                  <a:lnTo>
                    <a:pt x="3426" y="319"/>
                  </a:lnTo>
                  <a:lnTo>
                    <a:pt x="3423" y="321"/>
                  </a:lnTo>
                  <a:lnTo>
                    <a:pt x="3413" y="323"/>
                  </a:lnTo>
                  <a:lnTo>
                    <a:pt x="3385" y="323"/>
                  </a:lnTo>
                  <a:lnTo>
                    <a:pt x="3368" y="325"/>
                  </a:lnTo>
                  <a:lnTo>
                    <a:pt x="3325" y="325"/>
                  </a:lnTo>
                  <a:lnTo>
                    <a:pt x="3306" y="323"/>
                  </a:lnTo>
                  <a:lnTo>
                    <a:pt x="3276" y="323"/>
                  </a:lnTo>
                  <a:lnTo>
                    <a:pt x="3269" y="321"/>
                  </a:lnTo>
                  <a:lnTo>
                    <a:pt x="3263" y="319"/>
                  </a:lnTo>
                  <a:lnTo>
                    <a:pt x="3244" y="317"/>
                  </a:lnTo>
                  <a:lnTo>
                    <a:pt x="3220" y="315"/>
                  </a:lnTo>
                  <a:lnTo>
                    <a:pt x="3218" y="315"/>
                  </a:lnTo>
                  <a:lnTo>
                    <a:pt x="3181" y="308"/>
                  </a:lnTo>
                  <a:lnTo>
                    <a:pt x="3177" y="306"/>
                  </a:lnTo>
                  <a:lnTo>
                    <a:pt x="3147" y="295"/>
                  </a:lnTo>
                  <a:lnTo>
                    <a:pt x="3147" y="297"/>
                  </a:lnTo>
                  <a:lnTo>
                    <a:pt x="3098" y="285"/>
                  </a:lnTo>
                  <a:lnTo>
                    <a:pt x="3096" y="283"/>
                  </a:lnTo>
                  <a:lnTo>
                    <a:pt x="3010" y="255"/>
                  </a:lnTo>
                  <a:lnTo>
                    <a:pt x="3008" y="255"/>
                  </a:lnTo>
                  <a:lnTo>
                    <a:pt x="2860" y="184"/>
                  </a:lnTo>
                  <a:lnTo>
                    <a:pt x="2704" y="115"/>
                  </a:lnTo>
                  <a:lnTo>
                    <a:pt x="2621" y="86"/>
                  </a:lnTo>
                  <a:lnTo>
                    <a:pt x="2621" y="88"/>
                  </a:lnTo>
                  <a:lnTo>
                    <a:pt x="2541" y="66"/>
                  </a:lnTo>
                  <a:lnTo>
                    <a:pt x="2505" y="58"/>
                  </a:lnTo>
                  <a:lnTo>
                    <a:pt x="2464" y="53"/>
                  </a:lnTo>
                  <a:lnTo>
                    <a:pt x="2462" y="53"/>
                  </a:lnTo>
                  <a:lnTo>
                    <a:pt x="2451" y="51"/>
                  </a:lnTo>
                  <a:lnTo>
                    <a:pt x="2434" y="49"/>
                  </a:lnTo>
                  <a:lnTo>
                    <a:pt x="2345" y="49"/>
                  </a:lnTo>
                  <a:lnTo>
                    <a:pt x="2338" y="51"/>
                  </a:lnTo>
                  <a:lnTo>
                    <a:pt x="2314" y="53"/>
                  </a:lnTo>
                  <a:lnTo>
                    <a:pt x="2297" y="53"/>
                  </a:lnTo>
                  <a:lnTo>
                    <a:pt x="2270" y="56"/>
                  </a:lnTo>
                  <a:lnTo>
                    <a:pt x="2255" y="64"/>
                  </a:lnTo>
                  <a:lnTo>
                    <a:pt x="2254" y="64"/>
                  </a:lnTo>
                  <a:lnTo>
                    <a:pt x="2250" y="66"/>
                  </a:lnTo>
                  <a:lnTo>
                    <a:pt x="2199" y="75"/>
                  </a:lnTo>
                  <a:lnTo>
                    <a:pt x="2165" y="86"/>
                  </a:lnTo>
                  <a:lnTo>
                    <a:pt x="2094" y="115"/>
                  </a:lnTo>
                  <a:lnTo>
                    <a:pt x="1938" y="184"/>
                  </a:lnTo>
                  <a:lnTo>
                    <a:pt x="1936" y="184"/>
                  </a:lnTo>
                  <a:lnTo>
                    <a:pt x="1764" y="255"/>
                  </a:lnTo>
                  <a:lnTo>
                    <a:pt x="1689" y="283"/>
                  </a:lnTo>
                  <a:lnTo>
                    <a:pt x="1687" y="285"/>
                  </a:lnTo>
                  <a:lnTo>
                    <a:pt x="1600" y="308"/>
                  </a:lnTo>
                  <a:lnTo>
                    <a:pt x="1599" y="308"/>
                  </a:lnTo>
                  <a:lnTo>
                    <a:pt x="1569" y="315"/>
                  </a:lnTo>
                  <a:lnTo>
                    <a:pt x="1565" y="315"/>
                  </a:lnTo>
                  <a:lnTo>
                    <a:pt x="1529" y="319"/>
                  </a:lnTo>
                  <a:lnTo>
                    <a:pt x="1497" y="323"/>
                  </a:lnTo>
                  <a:lnTo>
                    <a:pt x="1478" y="323"/>
                  </a:lnTo>
                  <a:lnTo>
                    <a:pt x="1469" y="325"/>
                  </a:lnTo>
                  <a:lnTo>
                    <a:pt x="1407" y="325"/>
                  </a:lnTo>
                  <a:lnTo>
                    <a:pt x="1398" y="323"/>
                  </a:lnTo>
                  <a:lnTo>
                    <a:pt x="1377" y="323"/>
                  </a:lnTo>
                  <a:lnTo>
                    <a:pt x="1364" y="319"/>
                  </a:lnTo>
                  <a:lnTo>
                    <a:pt x="1319" y="315"/>
                  </a:lnTo>
                  <a:lnTo>
                    <a:pt x="1317" y="315"/>
                  </a:lnTo>
                  <a:lnTo>
                    <a:pt x="1280" y="308"/>
                  </a:lnTo>
                  <a:lnTo>
                    <a:pt x="1276" y="308"/>
                  </a:lnTo>
                  <a:lnTo>
                    <a:pt x="1203" y="285"/>
                  </a:lnTo>
                  <a:lnTo>
                    <a:pt x="1203" y="283"/>
                  </a:lnTo>
                  <a:lnTo>
                    <a:pt x="1114" y="255"/>
                  </a:lnTo>
                  <a:lnTo>
                    <a:pt x="1113" y="255"/>
                  </a:lnTo>
                  <a:lnTo>
                    <a:pt x="959" y="184"/>
                  </a:lnTo>
                  <a:lnTo>
                    <a:pt x="805" y="115"/>
                  </a:lnTo>
                  <a:lnTo>
                    <a:pt x="718" y="86"/>
                  </a:lnTo>
                  <a:lnTo>
                    <a:pt x="718" y="88"/>
                  </a:lnTo>
                  <a:lnTo>
                    <a:pt x="645" y="66"/>
                  </a:lnTo>
                  <a:lnTo>
                    <a:pt x="611" y="58"/>
                  </a:lnTo>
                  <a:lnTo>
                    <a:pt x="565" y="53"/>
                  </a:lnTo>
                  <a:lnTo>
                    <a:pt x="561" y="53"/>
                  </a:lnTo>
                  <a:lnTo>
                    <a:pt x="553" y="51"/>
                  </a:lnTo>
                  <a:lnTo>
                    <a:pt x="538" y="49"/>
                  </a:lnTo>
                  <a:lnTo>
                    <a:pt x="444" y="49"/>
                  </a:lnTo>
                  <a:lnTo>
                    <a:pt x="428" y="51"/>
                  </a:lnTo>
                  <a:lnTo>
                    <a:pt x="414" y="53"/>
                  </a:lnTo>
                  <a:lnTo>
                    <a:pt x="373" y="58"/>
                  </a:lnTo>
                  <a:lnTo>
                    <a:pt x="338" y="66"/>
                  </a:lnTo>
                  <a:lnTo>
                    <a:pt x="307" y="75"/>
                  </a:lnTo>
                  <a:lnTo>
                    <a:pt x="306" y="75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174" y="113"/>
                  </a:lnTo>
                  <a:lnTo>
                    <a:pt x="174" y="115"/>
                  </a:lnTo>
                  <a:lnTo>
                    <a:pt x="20" y="184"/>
                  </a:lnTo>
                  <a:lnTo>
                    <a:pt x="0" y="139"/>
                  </a:lnTo>
                  <a:lnTo>
                    <a:pt x="154" y="69"/>
                  </a:lnTo>
                  <a:lnTo>
                    <a:pt x="155" y="69"/>
                  </a:lnTo>
                  <a:lnTo>
                    <a:pt x="242" y="41"/>
                  </a:lnTo>
                  <a:lnTo>
                    <a:pt x="244" y="41"/>
                  </a:lnTo>
                  <a:lnTo>
                    <a:pt x="292" y="28"/>
                  </a:lnTo>
                  <a:lnTo>
                    <a:pt x="323" y="19"/>
                  </a:lnTo>
                  <a:lnTo>
                    <a:pt x="326" y="19"/>
                  </a:lnTo>
                  <a:lnTo>
                    <a:pt x="364" y="11"/>
                  </a:lnTo>
                  <a:lnTo>
                    <a:pt x="366" y="11"/>
                  </a:lnTo>
                  <a:lnTo>
                    <a:pt x="407" y="6"/>
                  </a:lnTo>
                  <a:lnTo>
                    <a:pt x="420" y="4"/>
                  </a:lnTo>
                  <a:lnTo>
                    <a:pt x="422" y="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55" name="Rectangle 1813"/>
            <p:cNvSpPr>
              <a:spLocks noChangeAspect="1" noChangeArrowheads="1"/>
            </p:cNvSpPr>
            <p:nvPr/>
          </p:nvSpPr>
          <p:spPr bwMode="auto">
            <a:xfrm>
              <a:off x="3688550" y="1445841"/>
              <a:ext cx="19354" cy="1695142"/>
            </a:xfrm>
            <a:prstGeom prst="rect">
              <a:avLst/>
            </a:prstGeom>
            <a:solidFill>
              <a:srgbClr val="677C7C"/>
            </a:solidFill>
            <a:ln w="0">
              <a:solidFill>
                <a:srgbClr val="677C7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16" name="Freeform 1814"/>
            <p:cNvSpPr>
              <a:spLocks/>
            </p:cNvSpPr>
            <p:nvPr/>
          </p:nvSpPr>
          <p:spPr bwMode="auto">
            <a:xfrm>
              <a:off x="622104" y="1370916"/>
              <a:ext cx="479434" cy="223839"/>
            </a:xfrm>
            <a:custGeom>
              <a:avLst/>
              <a:gdLst>
                <a:gd name="T0" fmla="*/ 2147483647 w 794"/>
                <a:gd name="T1" fmla="*/ 0 h 361"/>
                <a:gd name="T2" fmla="*/ 2147483647 w 794"/>
                <a:gd name="T3" fmla="*/ 2147483647 h 361"/>
                <a:gd name="T4" fmla="*/ 2147483647 w 794"/>
                <a:gd name="T5" fmla="*/ 2147483647 h 361"/>
                <a:gd name="T6" fmla="*/ 2147483647 w 794"/>
                <a:gd name="T7" fmla="*/ 2147483647 h 361"/>
                <a:gd name="T8" fmla="*/ 0 w 794"/>
                <a:gd name="T9" fmla="*/ 2147483647 h 361"/>
                <a:gd name="T10" fmla="*/ 0 w 794"/>
                <a:gd name="T11" fmla="*/ 2147483647 h 361"/>
                <a:gd name="T12" fmla="*/ 2147483647 w 794"/>
                <a:gd name="T13" fmla="*/ 2147483647 h 361"/>
                <a:gd name="T14" fmla="*/ 2147483647 w 794"/>
                <a:gd name="T15" fmla="*/ 0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4"/>
                <a:gd name="T25" fmla="*/ 0 h 361"/>
                <a:gd name="T26" fmla="*/ 794 w 794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4" h="361">
                  <a:moveTo>
                    <a:pt x="595" y="0"/>
                  </a:moveTo>
                  <a:lnTo>
                    <a:pt x="794" y="181"/>
                  </a:lnTo>
                  <a:lnTo>
                    <a:pt x="595" y="361"/>
                  </a:lnTo>
                  <a:lnTo>
                    <a:pt x="595" y="271"/>
                  </a:lnTo>
                  <a:lnTo>
                    <a:pt x="0" y="271"/>
                  </a:lnTo>
                  <a:lnTo>
                    <a:pt x="0" y="91"/>
                  </a:lnTo>
                  <a:lnTo>
                    <a:pt x="595" y="9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815"/>
            <p:cNvSpPr>
              <a:spLocks/>
            </p:cNvSpPr>
            <p:nvPr/>
          </p:nvSpPr>
          <p:spPr bwMode="auto">
            <a:xfrm>
              <a:off x="610990" y="1359804"/>
              <a:ext cx="477847" cy="223838"/>
            </a:xfrm>
            <a:custGeom>
              <a:avLst/>
              <a:gdLst>
                <a:gd name="T0" fmla="*/ 2147483647 w 792"/>
                <a:gd name="T1" fmla="*/ 0 h 360"/>
                <a:gd name="T2" fmla="*/ 2147483647 w 792"/>
                <a:gd name="T3" fmla="*/ 2147483647 h 360"/>
                <a:gd name="T4" fmla="*/ 2147483647 w 792"/>
                <a:gd name="T5" fmla="*/ 2147483647 h 360"/>
                <a:gd name="T6" fmla="*/ 2147483647 w 792"/>
                <a:gd name="T7" fmla="*/ 2147483647 h 360"/>
                <a:gd name="T8" fmla="*/ 0 w 792"/>
                <a:gd name="T9" fmla="*/ 2147483647 h 360"/>
                <a:gd name="T10" fmla="*/ 0 w 792"/>
                <a:gd name="T11" fmla="*/ 2147483647 h 360"/>
                <a:gd name="T12" fmla="*/ 2147483647 w 792"/>
                <a:gd name="T13" fmla="*/ 2147483647 h 360"/>
                <a:gd name="T14" fmla="*/ 2147483647 w 792"/>
                <a:gd name="T15" fmla="*/ 0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2"/>
                <a:gd name="T25" fmla="*/ 0 h 360"/>
                <a:gd name="T26" fmla="*/ 792 w 792"/>
                <a:gd name="T27" fmla="*/ 360 h 3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2" h="360">
                  <a:moveTo>
                    <a:pt x="595" y="0"/>
                  </a:moveTo>
                  <a:lnTo>
                    <a:pt x="792" y="180"/>
                  </a:lnTo>
                  <a:lnTo>
                    <a:pt x="595" y="360"/>
                  </a:lnTo>
                  <a:lnTo>
                    <a:pt x="595" y="270"/>
                  </a:lnTo>
                  <a:lnTo>
                    <a:pt x="0" y="270"/>
                  </a:lnTo>
                  <a:lnTo>
                    <a:pt x="0" y="90"/>
                  </a:lnTo>
                  <a:lnTo>
                    <a:pt x="595" y="9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solidFill>
                <a:srgbClr val="FF0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825"/>
            <p:cNvSpPr>
              <a:spLocks/>
            </p:cNvSpPr>
            <p:nvPr/>
          </p:nvSpPr>
          <p:spPr bwMode="auto">
            <a:xfrm>
              <a:off x="3851141" y="1632855"/>
              <a:ext cx="442921" cy="717552"/>
            </a:xfrm>
            <a:custGeom>
              <a:avLst/>
              <a:gdLst>
                <a:gd name="T0" fmla="*/ 2147483647 w 730"/>
                <a:gd name="T1" fmla="*/ 0 h 1152"/>
                <a:gd name="T2" fmla="*/ 2147483647 w 730"/>
                <a:gd name="T3" fmla="*/ 2147483647 h 1152"/>
                <a:gd name="T4" fmla="*/ 2147483647 w 730"/>
                <a:gd name="T5" fmla="*/ 2147483647 h 1152"/>
                <a:gd name="T6" fmla="*/ 2147483647 w 730"/>
                <a:gd name="T7" fmla="*/ 2147483647 h 1152"/>
                <a:gd name="T8" fmla="*/ 0 w 730"/>
                <a:gd name="T9" fmla="*/ 2147483647 h 1152"/>
                <a:gd name="T10" fmla="*/ 0 w 730"/>
                <a:gd name="T11" fmla="*/ 2147483647 h 1152"/>
                <a:gd name="T12" fmla="*/ 2147483647 w 730"/>
                <a:gd name="T13" fmla="*/ 2147483647 h 1152"/>
                <a:gd name="T14" fmla="*/ 2147483647 w 730"/>
                <a:gd name="T15" fmla="*/ 0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2"/>
                <a:gd name="T26" fmla="*/ 730 w 730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2">
                  <a:moveTo>
                    <a:pt x="515" y="0"/>
                  </a:moveTo>
                  <a:lnTo>
                    <a:pt x="730" y="576"/>
                  </a:lnTo>
                  <a:lnTo>
                    <a:pt x="515" y="1152"/>
                  </a:lnTo>
                  <a:lnTo>
                    <a:pt x="515" y="863"/>
                  </a:lnTo>
                  <a:lnTo>
                    <a:pt x="0" y="863"/>
                  </a:lnTo>
                  <a:lnTo>
                    <a:pt x="0" y="287"/>
                  </a:lnTo>
                  <a:lnTo>
                    <a:pt x="515" y="28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59" name="Rectangle 1826"/>
            <p:cNvSpPr>
              <a:spLocks noChangeAspect="1" noChangeArrowheads="1"/>
            </p:cNvSpPr>
            <p:nvPr/>
          </p:nvSpPr>
          <p:spPr bwMode="auto">
            <a:xfrm>
              <a:off x="3917771" y="1812159"/>
              <a:ext cx="15725" cy="35923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30760" name="Rectangle 1827"/>
            <p:cNvSpPr>
              <a:spLocks noChangeAspect="1" noChangeArrowheads="1"/>
            </p:cNvSpPr>
            <p:nvPr/>
          </p:nvSpPr>
          <p:spPr bwMode="auto">
            <a:xfrm>
              <a:off x="3900837" y="1812159"/>
              <a:ext cx="32659" cy="35923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33" name="Freeform 1828"/>
            <p:cNvSpPr>
              <a:spLocks/>
            </p:cNvSpPr>
            <p:nvPr/>
          </p:nvSpPr>
          <p:spPr bwMode="auto">
            <a:xfrm>
              <a:off x="3867017" y="1628092"/>
              <a:ext cx="441334" cy="719140"/>
            </a:xfrm>
            <a:custGeom>
              <a:avLst/>
              <a:gdLst>
                <a:gd name="T0" fmla="*/ 9 w 730"/>
                <a:gd name="T1" fmla="*/ 0 h 1152"/>
                <a:gd name="T2" fmla="*/ 11 w 730"/>
                <a:gd name="T3" fmla="*/ 9 h 1152"/>
                <a:gd name="T4" fmla="*/ 9 w 730"/>
                <a:gd name="T5" fmla="*/ 18 h 1152"/>
                <a:gd name="T6" fmla="*/ 9 w 730"/>
                <a:gd name="T7" fmla="*/ 13 h 1152"/>
                <a:gd name="T8" fmla="*/ 0 w 730"/>
                <a:gd name="T9" fmla="*/ 13 h 1152"/>
                <a:gd name="T10" fmla="*/ 0 w 730"/>
                <a:gd name="T11" fmla="*/ 5 h 1152"/>
                <a:gd name="T12" fmla="*/ 9 w 730"/>
                <a:gd name="T13" fmla="*/ 5 h 1152"/>
                <a:gd name="T14" fmla="*/ 9 w 730"/>
                <a:gd name="T15" fmla="*/ 0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2"/>
                <a:gd name="T26" fmla="*/ 730 w 730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2">
                  <a:moveTo>
                    <a:pt x="513" y="0"/>
                  </a:moveTo>
                  <a:lnTo>
                    <a:pt x="730" y="576"/>
                  </a:lnTo>
                  <a:lnTo>
                    <a:pt x="513" y="1152"/>
                  </a:lnTo>
                  <a:lnTo>
                    <a:pt x="513" y="865"/>
                  </a:lnTo>
                  <a:lnTo>
                    <a:pt x="0" y="865"/>
                  </a:lnTo>
                  <a:lnTo>
                    <a:pt x="0" y="289"/>
                  </a:lnTo>
                  <a:lnTo>
                    <a:pt x="513" y="28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831"/>
            <p:cNvSpPr>
              <a:spLocks/>
            </p:cNvSpPr>
            <p:nvPr/>
          </p:nvSpPr>
          <p:spPr bwMode="auto">
            <a:xfrm>
              <a:off x="547489" y="1418541"/>
              <a:ext cx="3808487" cy="354014"/>
            </a:xfrm>
            <a:custGeom>
              <a:avLst/>
              <a:gdLst>
                <a:gd name="T0" fmla="*/ 2147483647 w 5734"/>
                <a:gd name="T1" fmla="*/ 2147483647 h 516"/>
                <a:gd name="T2" fmla="*/ 2147483647 w 5734"/>
                <a:gd name="T3" fmla="*/ 2147483647 h 516"/>
                <a:gd name="T4" fmla="*/ 2147483647 w 5734"/>
                <a:gd name="T5" fmla="*/ 2147483647 h 516"/>
                <a:gd name="T6" fmla="*/ 2147483647 w 5734"/>
                <a:gd name="T7" fmla="*/ 2147483647 h 516"/>
                <a:gd name="T8" fmla="*/ 2147483647 w 5734"/>
                <a:gd name="T9" fmla="*/ 2147483647 h 516"/>
                <a:gd name="T10" fmla="*/ 2147483647 w 5734"/>
                <a:gd name="T11" fmla="*/ 2147483647 h 516"/>
                <a:gd name="T12" fmla="*/ 2147483647 w 5734"/>
                <a:gd name="T13" fmla="*/ 2147483647 h 516"/>
                <a:gd name="T14" fmla="*/ 2147483647 w 5734"/>
                <a:gd name="T15" fmla="*/ 2147483647 h 516"/>
                <a:gd name="T16" fmla="*/ 2147483647 w 5734"/>
                <a:gd name="T17" fmla="*/ 2147483647 h 516"/>
                <a:gd name="T18" fmla="*/ 2147483647 w 5734"/>
                <a:gd name="T19" fmla="*/ 2147483647 h 516"/>
                <a:gd name="T20" fmla="*/ 2147483647 w 5734"/>
                <a:gd name="T21" fmla="*/ 2147483647 h 516"/>
                <a:gd name="T22" fmla="*/ 2147483647 w 5734"/>
                <a:gd name="T23" fmla="*/ 2147483647 h 516"/>
                <a:gd name="T24" fmla="*/ 2147483647 w 5734"/>
                <a:gd name="T25" fmla="*/ 2147483647 h 516"/>
                <a:gd name="T26" fmla="*/ 2147483647 w 5734"/>
                <a:gd name="T27" fmla="*/ 2147483647 h 516"/>
                <a:gd name="T28" fmla="*/ 2147483647 w 5734"/>
                <a:gd name="T29" fmla="*/ 2147483647 h 516"/>
                <a:gd name="T30" fmla="*/ 2147483647 w 5734"/>
                <a:gd name="T31" fmla="*/ 2147483647 h 516"/>
                <a:gd name="T32" fmla="*/ 2147483647 w 5734"/>
                <a:gd name="T33" fmla="*/ 2147483647 h 516"/>
                <a:gd name="T34" fmla="*/ 2147483647 w 5734"/>
                <a:gd name="T35" fmla="*/ 2147483647 h 516"/>
                <a:gd name="T36" fmla="*/ 2147483647 w 5734"/>
                <a:gd name="T37" fmla="*/ 2147483647 h 516"/>
                <a:gd name="T38" fmla="*/ 2147483647 w 5734"/>
                <a:gd name="T39" fmla="*/ 2147483647 h 516"/>
                <a:gd name="T40" fmla="*/ 2147483647 w 5734"/>
                <a:gd name="T41" fmla="*/ 2147483647 h 516"/>
                <a:gd name="T42" fmla="*/ 2147483647 w 5734"/>
                <a:gd name="T43" fmla="*/ 2147483647 h 516"/>
                <a:gd name="T44" fmla="*/ 2147483647 w 5734"/>
                <a:gd name="T45" fmla="*/ 2147483647 h 516"/>
                <a:gd name="T46" fmla="*/ 2147483647 w 5734"/>
                <a:gd name="T47" fmla="*/ 2147483647 h 516"/>
                <a:gd name="T48" fmla="*/ 2147483647 w 5734"/>
                <a:gd name="T49" fmla="*/ 2147483647 h 516"/>
                <a:gd name="T50" fmla="*/ 2147483647 w 5734"/>
                <a:gd name="T51" fmla="*/ 2147483647 h 516"/>
                <a:gd name="T52" fmla="*/ 2147483647 w 5734"/>
                <a:gd name="T53" fmla="*/ 2147483647 h 516"/>
                <a:gd name="T54" fmla="*/ 2147483647 w 5734"/>
                <a:gd name="T55" fmla="*/ 2147483647 h 516"/>
                <a:gd name="T56" fmla="*/ 2147483647 w 5734"/>
                <a:gd name="T57" fmla="*/ 2147483647 h 516"/>
                <a:gd name="T58" fmla="*/ 2147483647 w 5734"/>
                <a:gd name="T59" fmla="*/ 2147483647 h 516"/>
                <a:gd name="T60" fmla="*/ 2147483647 w 5734"/>
                <a:gd name="T61" fmla="*/ 2147483647 h 516"/>
                <a:gd name="T62" fmla="*/ 2147483647 w 5734"/>
                <a:gd name="T63" fmla="*/ 2147483647 h 516"/>
                <a:gd name="T64" fmla="*/ 2147483647 w 5734"/>
                <a:gd name="T65" fmla="*/ 2147483647 h 516"/>
                <a:gd name="T66" fmla="*/ 2147483647 w 5734"/>
                <a:gd name="T67" fmla="*/ 2147483647 h 516"/>
                <a:gd name="T68" fmla="*/ 2147483647 w 5734"/>
                <a:gd name="T69" fmla="*/ 2147483647 h 516"/>
                <a:gd name="T70" fmla="*/ 2147483647 w 5734"/>
                <a:gd name="T71" fmla="*/ 2147483647 h 516"/>
                <a:gd name="T72" fmla="*/ 2147483647 w 5734"/>
                <a:gd name="T73" fmla="*/ 2147483647 h 516"/>
                <a:gd name="T74" fmla="*/ 2147483647 w 5734"/>
                <a:gd name="T75" fmla="*/ 2147483647 h 516"/>
                <a:gd name="T76" fmla="*/ 2147483647 w 5734"/>
                <a:gd name="T77" fmla="*/ 2147483647 h 516"/>
                <a:gd name="T78" fmla="*/ 2147483647 w 5734"/>
                <a:gd name="T79" fmla="*/ 2147483647 h 516"/>
                <a:gd name="T80" fmla="*/ 2147483647 w 5734"/>
                <a:gd name="T81" fmla="*/ 2147483647 h 516"/>
                <a:gd name="T82" fmla="*/ 2147483647 w 5734"/>
                <a:gd name="T83" fmla="*/ 2147483647 h 516"/>
                <a:gd name="T84" fmla="*/ 2147483647 w 5734"/>
                <a:gd name="T85" fmla="*/ 2147483647 h 516"/>
                <a:gd name="T86" fmla="*/ 2147483647 w 5734"/>
                <a:gd name="T87" fmla="*/ 2147483647 h 516"/>
                <a:gd name="T88" fmla="*/ 2147483647 w 5734"/>
                <a:gd name="T89" fmla="*/ 2147483647 h 516"/>
                <a:gd name="T90" fmla="*/ 2147483647 w 5734"/>
                <a:gd name="T91" fmla="*/ 2147483647 h 516"/>
                <a:gd name="T92" fmla="*/ 2147483647 w 5734"/>
                <a:gd name="T93" fmla="*/ 2147483647 h 516"/>
                <a:gd name="T94" fmla="*/ 2147483647 w 5734"/>
                <a:gd name="T95" fmla="*/ 2147483647 h 516"/>
                <a:gd name="T96" fmla="*/ 2147483647 w 5734"/>
                <a:gd name="T97" fmla="*/ 2147483647 h 516"/>
                <a:gd name="T98" fmla="*/ 2147483647 w 5734"/>
                <a:gd name="T99" fmla="*/ 2147483647 h 516"/>
                <a:gd name="T100" fmla="*/ 2147483647 w 5734"/>
                <a:gd name="T101" fmla="*/ 2147483647 h 516"/>
                <a:gd name="T102" fmla="*/ 2147483647 w 5734"/>
                <a:gd name="T103" fmla="*/ 2147483647 h 516"/>
                <a:gd name="T104" fmla="*/ 2147483647 w 5734"/>
                <a:gd name="T105" fmla="*/ 2147483647 h 5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4"/>
                <a:gd name="T160" fmla="*/ 0 h 516"/>
                <a:gd name="T161" fmla="*/ 5734 w 5734"/>
                <a:gd name="T162" fmla="*/ 516 h 5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4" h="516">
                  <a:moveTo>
                    <a:pt x="1415" y="0"/>
                  </a:moveTo>
                  <a:lnTo>
                    <a:pt x="1469" y="0"/>
                  </a:lnTo>
                  <a:lnTo>
                    <a:pt x="1478" y="2"/>
                  </a:lnTo>
                  <a:lnTo>
                    <a:pt x="1480" y="4"/>
                  </a:lnTo>
                  <a:lnTo>
                    <a:pt x="1493" y="4"/>
                  </a:lnTo>
                  <a:lnTo>
                    <a:pt x="1497" y="6"/>
                  </a:lnTo>
                  <a:lnTo>
                    <a:pt x="1512" y="7"/>
                  </a:lnTo>
                  <a:lnTo>
                    <a:pt x="1514" y="7"/>
                  </a:lnTo>
                  <a:lnTo>
                    <a:pt x="1529" y="11"/>
                  </a:lnTo>
                  <a:lnTo>
                    <a:pt x="1578" y="21"/>
                  </a:lnTo>
                  <a:lnTo>
                    <a:pt x="1582" y="21"/>
                  </a:lnTo>
                  <a:lnTo>
                    <a:pt x="1612" y="34"/>
                  </a:lnTo>
                  <a:lnTo>
                    <a:pt x="1613" y="34"/>
                  </a:lnTo>
                  <a:lnTo>
                    <a:pt x="1692" y="69"/>
                  </a:lnTo>
                  <a:lnTo>
                    <a:pt x="1694" y="71"/>
                  </a:lnTo>
                  <a:lnTo>
                    <a:pt x="1773" y="122"/>
                  </a:lnTo>
                  <a:lnTo>
                    <a:pt x="1773" y="124"/>
                  </a:lnTo>
                  <a:lnTo>
                    <a:pt x="1854" y="178"/>
                  </a:lnTo>
                  <a:lnTo>
                    <a:pt x="1856" y="178"/>
                  </a:lnTo>
                  <a:lnTo>
                    <a:pt x="1934" y="238"/>
                  </a:lnTo>
                  <a:lnTo>
                    <a:pt x="2013" y="300"/>
                  </a:lnTo>
                  <a:lnTo>
                    <a:pt x="2090" y="355"/>
                  </a:lnTo>
                  <a:lnTo>
                    <a:pt x="2169" y="403"/>
                  </a:lnTo>
                  <a:lnTo>
                    <a:pt x="2205" y="420"/>
                  </a:lnTo>
                  <a:lnTo>
                    <a:pt x="2244" y="437"/>
                  </a:lnTo>
                  <a:lnTo>
                    <a:pt x="2283" y="452"/>
                  </a:lnTo>
                  <a:lnTo>
                    <a:pt x="2295" y="456"/>
                  </a:lnTo>
                  <a:lnTo>
                    <a:pt x="2315" y="458"/>
                  </a:lnTo>
                  <a:lnTo>
                    <a:pt x="2317" y="460"/>
                  </a:lnTo>
                  <a:lnTo>
                    <a:pt x="2340" y="463"/>
                  </a:lnTo>
                  <a:lnTo>
                    <a:pt x="2360" y="463"/>
                  </a:lnTo>
                  <a:lnTo>
                    <a:pt x="2370" y="465"/>
                  </a:lnTo>
                  <a:lnTo>
                    <a:pt x="2372" y="467"/>
                  </a:lnTo>
                  <a:lnTo>
                    <a:pt x="2405" y="467"/>
                  </a:lnTo>
                  <a:lnTo>
                    <a:pt x="2407" y="465"/>
                  </a:lnTo>
                  <a:lnTo>
                    <a:pt x="2417" y="463"/>
                  </a:lnTo>
                  <a:lnTo>
                    <a:pt x="2443" y="463"/>
                  </a:lnTo>
                  <a:lnTo>
                    <a:pt x="2467" y="460"/>
                  </a:lnTo>
                  <a:lnTo>
                    <a:pt x="2503" y="452"/>
                  </a:lnTo>
                  <a:lnTo>
                    <a:pt x="2540" y="437"/>
                  </a:lnTo>
                  <a:lnTo>
                    <a:pt x="2619" y="402"/>
                  </a:lnTo>
                  <a:lnTo>
                    <a:pt x="2696" y="355"/>
                  </a:lnTo>
                  <a:lnTo>
                    <a:pt x="2771" y="300"/>
                  </a:lnTo>
                  <a:lnTo>
                    <a:pt x="2846" y="240"/>
                  </a:lnTo>
                  <a:lnTo>
                    <a:pt x="2925" y="178"/>
                  </a:lnTo>
                  <a:lnTo>
                    <a:pt x="2927" y="178"/>
                  </a:lnTo>
                  <a:lnTo>
                    <a:pt x="3006" y="124"/>
                  </a:lnTo>
                  <a:lnTo>
                    <a:pt x="3008" y="122"/>
                  </a:lnTo>
                  <a:lnTo>
                    <a:pt x="3094" y="71"/>
                  </a:lnTo>
                  <a:lnTo>
                    <a:pt x="3126" y="51"/>
                  </a:lnTo>
                  <a:lnTo>
                    <a:pt x="3132" y="49"/>
                  </a:lnTo>
                  <a:lnTo>
                    <a:pt x="3171" y="34"/>
                  </a:lnTo>
                  <a:lnTo>
                    <a:pt x="3210" y="21"/>
                  </a:lnTo>
                  <a:lnTo>
                    <a:pt x="3212" y="21"/>
                  </a:lnTo>
                  <a:lnTo>
                    <a:pt x="3237" y="15"/>
                  </a:lnTo>
                  <a:lnTo>
                    <a:pt x="3252" y="11"/>
                  </a:lnTo>
                  <a:lnTo>
                    <a:pt x="3254" y="11"/>
                  </a:lnTo>
                  <a:lnTo>
                    <a:pt x="3276" y="7"/>
                  </a:lnTo>
                  <a:lnTo>
                    <a:pt x="3284" y="6"/>
                  </a:lnTo>
                  <a:lnTo>
                    <a:pt x="3289" y="4"/>
                  </a:lnTo>
                  <a:lnTo>
                    <a:pt x="3295" y="4"/>
                  </a:lnTo>
                  <a:lnTo>
                    <a:pt x="3297" y="2"/>
                  </a:lnTo>
                  <a:lnTo>
                    <a:pt x="3306" y="0"/>
                  </a:lnTo>
                  <a:lnTo>
                    <a:pt x="3361" y="0"/>
                  </a:lnTo>
                  <a:lnTo>
                    <a:pt x="3370" y="2"/>
                  </a:lnTo>
                  <a:lnTo>
                    <a:pt x="3376" y="4"/>
                  </a:lnTo>
                  <a:lnTo>
                    <a:pt x="3389" y="4"/>
                  </a:lnTo>
                  <a:lnTo>
                    <a:pt x="3406" y="6"/>
                  </a:lnTo>
                  <a:lnTo>
                    <a:pt x="3407" y="7"/>
                  </a:lnTo>
                  <a:lnTo>
                    <a:pt x="3422" y="11"/>
                  </a:lnTo>
                  <a:lnTo>
                    <a:pt x="3469" y="21"/>
                  </a:lnTo>
                  <a:lnTo>
                    <a:pt x="3473" y="21"/>
                  </a:lnTo>
                  <a:lnTo>
                    <a:pt x="3505" y="34"/>
                  </a:lnTo>
                  <a:lnTo>
                    <a:pt x="3507" y="34"/>
                  </a:lnTo>
                  <a:lnTo>
                    <a:pt x="3588" y="69"/>
                  </a:lnTo>
                  <a:lnTo>
                    <a:pt x="3589" y="71"/>
                  </a:lnTo>
                  <a:lnTo>
                    <a:pt x="3668" y="122"/>
                  </a:lnTo>
                  <a:lnTo>
                    <a:pt x="3668" y="124"/>
                  </a:lnTo>
                  <a:lnTo>
                    <a:pt x="3747" y="178"/>
                  </a:lnTo>
                  <a:lnTo>
                    <a:pt x="3749" y="178"/>
                  </a:lnTo>
                  <a:lnTo>
                    <a:pt x="3830" y="238"/>
                  </a:lnTo>
                  <a:lnTo>
                    <a:pt x="3909" y="300"/>
                  </a:lnTo>
                  <a:lnTo>
                    <a:pt x="3985" y="355"/>
                  </a:lnTo>
                  <a:lnTo>
                    <a:pt x="4066" y="403"/>
                  </a:lnTo>
                  <a:lnTo>
                    <a:pt x="4102" y="420"/>
                  </a:lnTo>
                  <a:lnTo>
                    <a:pt x="4141" y="437"/>
                  </a:lnTo>
                  <a:lnTo>
                    <a:pt x="4181" y="452"/>
                  </a:lnTo>
                  <a:lnTo>
                    <a:pt x="4192" y="456"/>
                  </a:lnTo>
                  <a:lnTo>
                    <a:pt x="4213" y="458"/>
                  </a:lnTo>
                  <a:lnTo>
                    <a:pt x="4214" y="460"/>
                  </a:lnTo>
                  <a:lnTo>
                    <a:pt x="4239" y="463"/>
                  </a:lnTo>
                  <a:lnTo>
                    <a:pt x="4259" y="463"/>
                  </a:lnTo>
                  <a:lnTo>
                    <a:pt x="4269" y="465"/>
                  </a:lnTo>
                  <a:lnTo>
                    <a:pt x="4271" y="467"/>
                  </a:lnTo>
                  <a:lnTo>
                    <a:pt x="4303" y="467"/>
                  </a:lnTo>
                  <a:lnTo>
                    <a:pt x="4304" y="465"/>
                  </a:lnTo>
                  <a:lnTo>
                    <a:pt x="4314" y="463"/>
                  </a:lnTo>
                  <a:lnTo>
                    <a:pt x="4342" y="463"/>
                  </a:lnTo>
                  <a:lnTo>
                    <a:pt x="4366" y="460"/>
                  </a:lnTo>
                  <a:lnTo>
                    <a:pt x="4402" y="452"/>
                  </a:lnTo>
                  <a:lnTo>
                    <a:pt x="4440" y="437"/>
                  </a:lnTo>
                  <a:lnTo>
                    <a:pt x="4518" y="402"/>
                  </a:lnTo>
                  <a:lnTo>
                    <a:pt x="4597" y="355"/>
                  </a:lnTo>
                  <a:lnTo>
                    <a:pt x="4672" y="300"/>
                  </a:lnTo>
                  <a:lnTo>
                    <a:pt x="4751" y="238"/>
                  </a:lnTo>
                  <a:lnTo>
                    <a:pt x="4757" y="235"/>
                  </a:lnTo>
                  <a:lnTo>
                    <a:pt x="4766" y="233"/>
                  </a:lnTo>
                  <a:lnTo>
                    <a:pt x="4768" y="233"/>
                  </a:lnTo>
                  <a:lnTo>
                    <a:pt x="4768" y="235"/>
                  </a:lnTo>
                  <a:lnTo>
                    <a:pt x="5727" y="83"/>
                  </a:lnTo>
                  <a:lnTo>
                    <a:pt x="5734" y="129"/>
                  </a:lnTo>
                  <a:lnTo>
                    <a:pt x="4774" y="281"/>
                  </a:lnTo>
                  <a:lnTo>
                    <a:pt x="4702" y="338"/>
                  </a:lnTo>
                  <a:lnTo>
                    <a:pt x="4702" y="340"/>
                  </a:lnTo>
                  <a:lnTo>
                    <a:pt x="4624" y="396"/>
                  </a:lnTo>
                  <a:lnTo>
                    <a:pt x="4622" y="396"/>
                  </a:lnTo>
                  <a:lnTo>
                    <a:pt x="4541" y="445"/>
                  </a:lnTo>
                  <a:lnTo>
                    <a:pt x="4539" y="447"/>
                  </a:lnTo>
                  <a:lnTo>
                    <a:pt x="4460" y="482"/>
                  </a:lnTo>
                  <a:lnTo>
                    <a:pt x="4458" y="482"/>
                  </a:lnTo>
                  <a:lnTo>
                    <a:pt x="4419" y="497"/>
                  </a:lnTo>
                  <a:lnTo>
                    <a:pt x="4415" y="499"/>
                  </a:lnTo>
                  <a:lnTo>
                    <a:pt x="4376" y="507"/>
                  </a:lnTo>
                  <a:lnTo>
                    <a:pt x="4374" y="507"/>
                  </a:lnTo>
                  <a:lnTo>
                    <a:pt x="4351" y="510"/>
                  </a:lnTo>
                  <a:lnTo>
                    <a:pt x="4344" y="512"/>
                  </a:lnTo>
                  <a:lnTo>
                    <a:pt x="4325" y="512"/>
                  </a:lnTo>
                  <a:lnTo>
                    <a:pt x="4323" y="514"/>
                  </a:lnTo>
                  <a:lnTo>
                    <a:pt x="4314" y="516"/>
                  </a:lnTo>
                  <a:lnTo>
                    <a:pt x="4267" y="516"/>
                  </a:lnTo>
                  <a:lnTo>
                    <a:pt x="4258" y="514"/>
                  </a:lnTo>
                  <a:lnTo>
                    <a:pt x="4254" y="512"/>
                  </a:lnTo>
                  <a:lnTo>
                    <a:pt x="4235" y="512"/>
                  </a:lnTo>
                  <a:lnTo>
                    <a:pt x="4226" y="510"/>
                  </a:lnTo>
                  <a:lnTo>
                    <a:pt x="4224" y="508"/>
                  </a:lnTo>
                  <a:lnTo>
                    <a:pt x="4207" y="507"/>
                  </a:lnTo>
                  <a:lnTo>
                    <a:pt x="4184" y="505"/>
                  </a:lnTo>
                  <a:lnTo>
                    <a:pt x="4179" y="503"/>
                  </a:lnTo>
                  <a:lnTo>
                    <a:pt x="4164" y="497"/>
                  </a:lnTo>
                  <a:lnTo>
                    <a:pt x="4124" y="482"/>
                  </a:lnTo>
                  <a:lnTo>
                    <a:pt x="4122" y="482"/>
                  </a:lnTo>
                  <a:lnTo>
                    <a:pt x="4083" y="465"/>
                  </a:lnTo>
                  <a:lnTo>
                    <a:pt x="4044" y="447"/>
                  </a:lnTo>
                  <a:lnTo>
                    <a:pt x="4042" y="445"/>
                  </a:lnTo>
                  <a:lnTo>
                    <a:pt x="3961" y="396"/>
                  </a:lnTo>
                  <a:lnTo>
                    <a:pt x="3959" y="396"/>
                  </a:lnTo>
                  <a:lnTo>
                    <a:pt x="3880" y="340"/>
                  </a:lnTo>
                  <a:lnTo>
                    <a:pt x="3878" y="338"/>
                  </a:lnTo>
                  <a:lnTo>
                    <a:pt x="3802" y="278"/>
                  </a:lnTo>
                  <a:lnTo>
                    <a:pt x="3721" y="218"/>
                  </a:lnTo>
                  <a:lnTo>
                    <a:pt x="3642" y="163"/>
                  </a:lnTo>
                  <a:lnTo>
                    <a:pt x="3565" y="113"/>
                  </a:lnTo>
                  <a:lnTo>
                    <a:pt x="3486" y="79"/>
                  </a:lnTo>
                  <a:lnTo>
                    <a:pt x="3458" y="68"/>
                  </a:lnTo>
                  <a:lnTo>
                    <a:pt x="3413" y="58"/>
                  </a:lnTo>
                  <a:lnTo>
                    <a:pt x="3411" y="58"/>
                  </a:lnTo>
                  <a:lnTo>
                    <a:pt x="3396" y="54"/>
                  </a:lnTo>
                  <a:lnTo>
                    <a:pt x="3383" y="53"/>
                  </a:lnTo>
                  <a:lnTo>
                    <a:pt x="3370" y="53"/>
                  </a:lnTo>
                  <a:lnTo>
                    <a:pt x="3361" y="51"/>
                  </a:lnTo>
                  <a:lnTo>
                    <a:pt x="3357" y="49"/>
                  </a:lnTo>
                  <a:lnTo>
                    <a:pt x="3317" y="49"/>
                  </a:lnTo>
                  <a:lnTo>
                    <a:pt x="3316" y="51"/>
                  </a:lnTo>
                  <a:lnTo>
                    <a:pt x="3306" y="53"/>
                  </a:lnTo>
                  <a:lnTo>
                    <a:pt x="3295" y="53"/>
                  </a:lnTo>
                  <a:lnTo>
                    <a:pt x="3287" y="54"/>
                  </a:lnTo>
                  <a:lnTo>
                    <a:pt x="3285" y="54"/>
                  </a:lnTo>
                  <a:lnTo>
                    <a:pt x="3263" y="58"/>
                  </a:lnTo>
                  <a:lnTo>
                    <a:pt x="3248" y="62"/>
                  </a:lnTo>
                  <a:lnTo>
                    <a:pt x="3224" y="68"/>
                  </a:lnTo>
                  <a:lnTo>
                    <a:pt x="3224" y="66"/>
                  </a:lnTo>
                  <a:lnTo>
                    <a:pt x="3188" y="79"/>
                  </a:lnTo>
                  <a:lnTo>
                    <a:pt x="3150" y="94"/>
                  </a:lnTo>
                  <a:lnTo>
                    <a:pt x="3120" y="113"/>
                  </a:lnTo>
                  <a:lnTo>
                    <a:pt x="3032" y="163"/>
                  </a:lnTo>
                  <a:lnTo>
                    <a:pt x="2953" y="218"/>
                  </a:lnTo>
                  <a:lnTo>
                    <a:pt x="2876" y="278"/>
                  </a:lnTo>
                  <a:lnTo>
                    <a:pt x="2801" y="338"/>
                  </a:lnTo>
                  <a:lnTo>
                    <a:pt x="2801" y="340"/>
                  </a:lnTo>
                  <a:lnTo>
                    <a:pt x="2723" y="396"/>
                  </a:lnTo>
                  <a:lnTo>
                    <a:pt x="2721" y="396"/>
                  </a:lnTo>
                  <a:lnTo>
                    <a:pt x="2642" y="445"/>
                  </a:lnTo>
                  <a:lnTo>
                    <a:pt x="2640" y="447"/>
                  </a:lnTo>
                  <a:lnTo>
                    <a:pt x="2561" y="482"/>
                  </a:lnTo>
                  <a:lnTo>
                    <a:pt x="2559" y="482"/>
                  </a:lnTo>
                  <a:lnTo>
                    <a:pt x="2520" y="497"/>
                  </a:lnTo>
                  <a:lnTo>
                    <a:pt x="2516" y="499"/>
                  </a:lnTo>
                  <a:lnTo>
                    <a:pt x="2477" y="507"/>
                  </a:lnTo>
                  <a:lnTo>
                    <a:pt x="2475" y="507"/>
                  </a:lnTo>
                  <a:lnTo>
                    <a:pt x="2452" y="510"/>
                  </a:lnTo>
                  <a:lnTo>
                    <a:pt x="2445" y="512"/>
                  </a:lnTo>
                  <a:lnTo>
                    <a:pt x="2428" y="512"/>
                  </a:lnTo>
                  <a:lnTo>
                    <a:pt x="2426" y="514"/>
                  </a:lnTo>
                  <a:lnTo>
                    <a:pt x="2417" y="516"/>
                  </a:lnTo>
                  <a:lnTo>
                    <a:pt x="2368" y="516"/>
                  </a:lnTo>
                  <a:lnTo>
                    <a:pt x="2358" y="514"/>
                  </a:lnTo>
                  <a:lnTo>
                    <a:pt x="2355" y="512"/>
                  </a:lnTo>
                  <a:lnTo>
                    <a:pt x="2336" y="512"/>
                  </a:lnTo>
                  <a:lnTo>
                    <a:pt x="2327" y="510"/>
                  </a:lnTo>
                  <a:lnTo>
                    <a:pt x="2325" y="508"/>
                  </a:lnTo>
                  <a:lnTo>
                    <a:pt x="2310" y="507"/>
                  </a:lnTo>
                  <a:lnTo>
                    <a:pt x="2287" y="505"/>
                  </a:lnTo>
                  <a:lnTo>
                    <a:pt x="2281" y="503"/>
                  </a:lnTo>
                  <a:lnTo>
                    <a:pt x="2266" y="497"/>
                  </a:lnTo>
                  <a:lnTo>
                    <a:pt x="2227" y="482"/>
                  </a:lnTo>
                  <a:lnTo>
                    <a:pt x="2225" y="482"/>
                  </a:lnTo>
                  <a:lnTo>
                    <a:pt x="2186" y="465"/>
                  </a:lnTo>
                  <a:lnTo>
                    <a:pt x="2146" y="447"/>
                  </a:lnTo>
                  <a:lnTo>
                    <a:pt x="2145" y="445"/>
                  </a:lnTo>
                  <a:lnTo>
                    <a:pt x="2066" y="396"/>
                  </a:lnTo>
                  <a:lnTo>
                    <a:pt x="2064" y="396"/>
                  </a:lnTo>
                  <a:lnTo>
                    <a:pt x="1985" y="340"/>
                  </a:lnTo>
                  <a:lnTo>
                    <a:pt x="1983" y="338"/>
                  </a:lnTo>
                  <a:lnTo>
                    <a:pt x="1904" y="276"/>
                  </a:lnTo>
                  <a:lnTo>
                    <a:pt x="1827" y="216"/>
                  </a:lnTo>
                  <a:lnTo>
                    <a:pt x="1827" y="218"/>
                  </a:lnTo>
                  <a:lnTo>
                    <a:pt x="1747" y="163"/>
                  </a:lnTo>
                  <a:lnTo>
                    <a:pt x="1668" y="113"/>
                  </a:lnTo>
                  <a:lnTo>
                    <a:pt x="1593" y="79"/>
                  </a:lnTo>
                  <a:lnTo>
                    <a:pt x="1567" y="68"/>
                  </a:lnTo>
                  <a:lnTo>
                    <a:pt x="1520" y="58"/>
                  </a:lnTo>
                  <a:lnTo>
                    <a:pt x="1518" y="58"/>
                  </a:lnTo>
                  <a:lnTo>
                    <a:pt x="1503" y="54"/>
                  </a:lnTo>
                  <a:lnTo>
                    <a:pt x="1491" y="53"/>
                  </a:lnTo>
                  <a:lnTo>
                    <a:pt x="1476" y="53"/>
                  </a:lnTo>
                  <a:lnTo>
                    <a:pt x="1467" y="51"/>
                  </a:lnTo>
                  <a:lnTo>
                    <a:pt x="1463" y="49"/>
                  </a:lnTo>
                  <a:lnTo>
                    <a:pt x="1426" y="49"/>
                  </a:lnTo>
                  <a:lnTo>
                    <a:pt x="1424" y="51"/>
                  </a:lnTo>
                  <a:lnTo>
                    <a:pt x="1415" y="53"/>
                  </a:lnTo>
                  <a:lnTo>
                    <a:pt x="1403" y="53"/>
                  </a:lnTo>
                  <a:lnTo>
                    <a:pt x="1396" y="54"/>
                  </a:lnTo>
                  <a:lnTo>
                    <a:pt x="1394" y="54"/>
                  </a:lnTo>
                  <a:lnTo>
                    <a:pt x="1371" y="58"/>
                  </a:lnTo>
                  <a:lnTo>
                    <a:pt x="1356" y="62"/>
                  </a:lnTo>
                  <a:lnTo>
                    <a:pt x="1332" y="68"/>
                  </a:lnTo>
                  <a:lnTo>
                    <a:pt x="1332" y="66"/>
                  </a:lnTo>
                  <a:lnTo>
                    <a:pt x="1296" y="79"/>
                  </a:lnTo>
                  <a:lnTo>
                    <a:pt x="1259" y="94"/>
                  </a:lnTo>
                  <a:lnTo>
                    <a:pt x="1229" y="113"/>
                  </a:lnTo>
                  <a:lnTo>
                    <a:pt x="1142" y="163"/>
                  </a:lnTo>
                  <a:lnTo>
                    <a:pt x="1064" y="218"/>
                  </a:lnTo>
                  <a:lnTo>
                    <a:pt x="987" y="276"/>
                  </a:lnTo>
                  <a:lnTo>
                    <a:pt x="981" y="280"/>
                  </a:lnTo>
                  <a:lnTo>
                    <a:pt x="975" y="281"/>
                  </a:lnTo>
                  <a:lnTo>
                    <a:pt x="7" y="418"/>
                  </a:lnTo>
                  <a:lnTo>
                    <a:pt x="0" y="371"/>
                  </a:lnTo>
                  <a:lnTo>
                    <a:pt x="962" y="235"/>
                  </a:lnTo>
                  <a:lnTo>
                    <a:pt x="964" y="235"/>
                  </a:lnTo>
                  <a:lnTo>
                    <a:pt x="1037" y="178"/>
                  </a:lnTo>
                  <a:lnTo>
                    <a:pt x="1116" y="124"/>
                  </a:lnTo>
                  <a:lnTo>
                    <a:pt x="1118" y="122"/>
                  </a:lnTo>
                  <a:lnTo>
                    <a:pt x="1202" y="71"/>
                  </a:lnTo>
                  <a:lnTo>
                    <a:pt x="1234" y="51"/>
                  </a:lnTo>
                  <a:lnTo>
                    <a:pt x="1240" y="49"/>
                  </a:lnTo>
                  <a:lnTo>
                    <a:pt x="1279" y="34"/>
                  </a:lnTo>
                  <a:lnTo>
                    <a:pt x="1319" y="21"/>
                  </a:lnTo>
                  <a:lnTo>
                    <a:pt x="1321" y="21"/>
                  </a:lnTo>
                  <a:lnTo>
                    <a:pt x="1345" y="15"/>
                  </a:lnTo>
                  <a:lnTo>
                    <a:pt x="1360" y="11"/>
                  </a:lnTo>
                  <a:lnTo>
                    <a:pt x="1362" y="11"/>
                  </a:lnTo>
                  <a:lnTo>
                    <a:pt x="1384" y="7"/>
                  </a:lnTo>
                  <a:lnTo>
                    <a:pt x="1392" y="6"/>
                  </a:lnTo>
                  <a:lnTo>
                    <a:pt x="1398" y="4"/>
                  </a:lnTo>
                  <a:lnTo>
                    <a:pt x="1403" y="4"/>
                  </a:lnTo>
                  <a:lnTo>
                    <a:pt x="1405" y="2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922"/>
            <p:cNvSpPr>
              <a:spLocks/>
            </p:cNvSpPr>
            <p:nvPr/>
          </p:nvSpPr>
          <p:spPr bwMode="auto">
            <a:xfrm>
              <a:off x="1404756" y="2902857"/>
              <a:ext cx="2087603" cy="88900"/>
            </a:xfrm>
            <a:custGeom>
              <a:avLst/>
              <a:gdLst>
                <a:gd name="T0" fmla="*/ 2147483647 w 3819"/>
                <a:gd name="T1" fmla="*/ 0 h 224"/>
                <a:gd name="T2" fmla="*/ 2147483647 w 3819"/>
                <a:gd name="T3" fmla="*/ 2147483647 h 224"/>
                <a:gd name="T4" fmla="*/ 2147483647 w 3819"/>
                <a:gd name="T5" fmla="*/ 2147483647 h 224"/>
                <a:gd name="T6" fmla="*/ 2147483647 w 3819"/>
                <a:gd name="T7" fmla="*/ 2147483647 h 224"/>
                <a:gd name="T8" fmla="*/ 2147483647 w 3819"/>
                <a:gd name="T9" fmla="*/ 2147483647 h 224"/>
                <a:gd name="T10" fmla="*/ 2147483647 w 3819"/>
                <a:gd name="T11" fmla="*/ 2147483647 h 224"/>
                <a:gd name="T12" fmla="*/ 2147483647 w 3819"/>
                <a:gd name="T13" fmla="*/ 2147483647 h 224"/>
                <a:gd name="T14" fmla="*/ 2147483647 w 3819"/>
                <a:gd name="T15" fmla="*/ 2147483647 h 224"/>
                <a:gd name="T16" fmla="*/ 2147483647 w 3819"/>
                <a:gd name="T17" fmla="*/ 2147483647 h 224"/>
                <a:gd name="T18" fmla="*/ 2147483647 w 3819"/>
                <a:gd name="T19" fmla="*/ 2147483647 h 224"/>
                <a:gd name="T20" fmla="*/ 2147483647 w 3819"/>
                <a:gd name="T21" fmla="*/ 2147483647 h 224"/>
                <a:gd name="T22" fmla="*/ 2147483647 w 3819"/>
                <a:gd name="T23" fmla="*/ 2147483647 h 224"/>
                <a:gd name="T24" fmla="*/ 2147483647 w 3819"/>
                <a:gd name="T25" fmla="*/ 2147483647 h 224"/>
                <a:gd name="T26" fmla="*/ 2147483647 w 3819"/>
                <a:gd name="T27" fmla="*/ 2147483647 h 224"/>
                <a:gd name="T28" fmla="*/ 2147483647 w 3819"/>
                <a:gd name="T29" fmla="*/ 2147483647 h 224"/>
                <a:gd name="T30" fmla="*/ 2147483647 w 3819"/>
                <a:gd name="T31" fmla="*/ 2147483647 h 224"/>
                <a:gd name="T32" fmla="*/ 2147483647 w 3819"/>
                <a:gd name="T33" fmla="*/ 2147483647 h 224"/>
                <a:gd name="T34" fmla="*/ 2147483647 w 3819"/>
                <a:gd name="T35" fmla="*/ 2147483647 h 224"/>
                <a:gd name="T36" fmla="*/ 2147483647 w 3819"/>
                <a:gd name="T37" fmla="*/ 2147483647 h 224"/>
                <a:gd name="T38" fmla="*/ 2147483647 w 3819"/>
                <a:gd name="T39" fmla="*/ 2147483647 h 224"/>
                <a:gd name="T40" fmla="*/ 2147483647 w 3819"/>
                <a:gd name="T41" fmla="*/ 2147483647 h 224"/>
                <a:gd name="T42" fmla="*/ 2147483647 w 3819"/>
                <a:gd name="T43" fmla="*/ 2147483647 h 224"/>
                <a:gd name="T44" fmla="*/ 2147483647 w 3819"/>
                <a:gd name="T45" fmla="*/ 2147483647 h 224"/>
                <a:gd name="T46" fmla="*/ 2147483647 w 3819"/>
                <a:gd name="T47" fmla="*/ 2147483647 h 224"/>
                <a:gd name="T48" fmla="*/ 2147483647 w 3819"/>
                <a:gd name="T49" fmla="*/ 2147483647 h 224"/>
                <a:gd name="T50" fmla="*/ 2147483647 w 3819"/>
                <a:gd name="T51" fmla="*/ 2147483647 h 224"/>
                <a:gd name="T52" fmla="*/ 2147483647 w 3819"/>
                <a:gd name="T53" fmla="*/ 2147483647 h 224"/>
                <a:gd name="T54" fmla="*/ 2147483647 w 3819"/>
                <a:gd name="T55" fmla="*/ 2147483647 h 224"/>
                <a:gd name="T56" fmla="*/ 2147483647 w 3819"/>
                <a:gd name="T57" fmla="*/ 2147483647 h 224"/>
                <a:gd name="T58" fmla="*/ 2147483647 w 3819"/>
                <a:gd name="T59" fmla="*/ 2147483647 h 224"/>
                <a:gd name="T60" fmla="*/ 2147483647 w 3819"/>
                <a:gd name="T61" fmla="*/ 2147483647 h 224"/>
                <a:gd name="T62" fmla="*/ 2147483647 w 3819"/>
                <a:gd name="T63" fmla="*/ 2147483647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9"/>
                <a:gd name="T97" fmla="*/ 0 h 224"/>
                <a:gd name="T98" fmla="*/ 3819 w 3819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9" h="224">
                  <a:moveTo>
                    <a:pt x="1836" y="0"/>
                  </a:moveTo>
                  <a:lnTo>
                    <a:pt x="1991" y="0"/>
                  </a:lnTo>
                  <a:lnTo>
                    <a:pt x="2010" y="2"/>
                  </a:lnTo>
                  <a:lnTo>
                    <a:pt x="2104" y="2"/>
                  </a:lnTo>
                  <a:lnTo>
                    <a:pt x="2153" y="4"/>
                  </a:lnTo>
                  <a:lnTo>
                    <a:pt x="2239" y="8"/>
                  </a:lnTo>
                  <a:lnTo>
                    <a:pt x="2395" y="17"/>
                  </a:lnTo>
                  <a:lnTo>
                    <a:pt x="2543" y="27"/>
                  </a:lnTo>
                  <a:lnTo>
                    <a:pt x="2710" y="40"/>
                  </a:lnTo>
                  <a:lnTo>
                    <a:pt x="2864" y="57"/>
                  </a:lnTo>
                  <a:lnTo>
                    <a:pt x="3012" y="75"/>
                  </a:lnTo>
                  <a:lnTo>
                    <a:pt x="3179" y="96"/>
                  </a:lnTo>
                  <a:lnTo>
                    <a:pt x="3327" y="118"/>
                  </a:lnTo>
                  <a:lnTo>
                    <a:pt x="3502" y="143"/>
                  </a:lnTo>
                  <a:lnTo>
                    <a:pt x="3504" y="143"/>
                  </a:lnTo>
                  <a:lnTo>
                    <a:pt x="3658" y="167"/>
                  </a:lnTo>
                  <a:lnTo>
                    <a:pt x="3819" y="194"/>
                  </a:lnTo>
                  <a:lnTo>
                    <a:pt x="3813" y="224"/>
                  </a:lnTo>
                  <a:lnTo>
                    <a:pt x="3652" y="197"/>
                  </a:lnTo>
                  <a:lnTo>
                    <a:pt x="3498" y="173"/>
                  </a:lnTo>
                  <a:lnTo>
                    <a:pt x="3498" y="175"/>
                  </a:lnTo>
                  <a:lnTo>
                    <a:pt x="3324" y="150"/>
                  </a:lnTo>
                  <a:lnTo>
                    <a:pt x="3324" y="149"/>
                  </a:lnTo>
                  <a:lnTo>
                    <a:pt x="3175" y="126"/>
                  </a:lnTo>
                  <a:lnTo>
                    <a:pt x="3175" y="128"/>
                  </a:lnTo>
                  <a:lnTo>
                    <a:pt x="3008" y="107"/>
                  </a:lnTo>
                  <a:lnTo>
                    <a:pt x="2860" y="88"/>
                  </a:lnTo>
                  <a:lnTo>
                    <a:pt x="2706" y="72"/>
                  </a:lnTo>
                  <a:lnTo>
                    <a:pt x="2541" y="58"/>
                  </a:lnTo>
                  <a:lnTo>
                    <a:pt x="2393" y="49"/>
                  </a:lnTo>
                  <a:lnTo>
                    <a:pt x="2237" y="40"/>
                  </a:lnTo>
                  <a:lnTo>
                    <a:pt x="2151" y="36"/>
                  </a:lnTo>
                  <a:lnTo>
                    <a:pt x="2102" y="34"/>
                  </a:lnTo>
                  <a:lnTo>
                    <a:pt x="2006" y="34"/>
                  </a:lnTo>
                  <a:lnTo>
                    <a:pt x="1988" y="32"/>
                  </a:lnTo>
                  <a:lnTo>
                    <a:pt x="1837" y="32"/>
                  </a:lnTo>
                  <a:lnTo>
                    <a:pt x="1819" y="34"/>
                  </a:lnTo>
                  <a:lnTo>
                    <a:pt x="1719" y="34"/>
                  </a:lnTo>
                  <a:lnTo>
                    <a:pt x="1590" y="40"/>
                  </a:lnTo>
                  <a:lnTo>
                    <a:pt x="1522" y="43"/>
                  </a:lnTo>
                  <a:lnTo>
                    <a:pt x="1436" y="49"/>
                  </a:lnTo>
                  <a:lnTo>
                    <a:pt x="1280" y="58"/>
                  </a:lnTo>
                  <a:lnTo>
                    <a:pt x="1121" y="72"/>
                  </a:lnTo>
                  <a:lnTo>
                    <a:pt x="965" y="88"/>
                  </a:lnTo>
                  <a:lnTo>
                    <a:pt x="811" y="107"/>
                  </a:lnTo>
                  <a:lnTo>
                    <a:pt x="650" y="128"/>
                  </a:lnTo>
                  <a:lnTo>
                    <a:pt x="496" y="150"/>
                  </a:lnTo>
                  <a:lnTo>
                    <a:pt x="162" y="199"/>
                  </a:lnTo>
                  <a:lnTo>
                    <a:pt x="162" y="197"/>
                  </a:lnTo>
                  <a:lnTo>
                    <a:pt x="6" y="224"/>
                  </a:lnTo>
                  <a:lnTo>
                    <a:pt x="0" y="194"/>
                  </a:lnTo>
                  <a:lnTo>
                    <a:pt x="158" y="167"/>
                  </a:lnTo>
                  <a:lnTo>
                    <a:pt x="492" y="118"/>
                  </a:lnTo>
                  <a:lnTo>
                    <a:pt x="646" y="96"/>
                  </a:lnTo>
                  <a:lnTo>
                    <a:pt x="807" y="75"/>
                  </a:lnTo>
                  <a:lnTo>
                    <a:pt x="961" y="57"/>
                  </a:lnTo>
                  <a:lnTo>
                    <a:pt x="1117" y="40"/>
                  </a:lnTo>
                  <a:lnTo>
                    <a:pt x="1119" y="40"/>
                  </a:lnTo>
                  <a:lnTo>
                    <a:pt x="1278" y="27"/>
                  </a:lnTo>
                  <a:lnTo>
                    <a:pt x="1434" y="17"/>
                  </a:lnTo>
                  <a:lnTo>
                    <a:pt x="1520" y="12"/>
                  </a:lnTo>
                  <a:lnTo>
                    <a:pt x="1588" y="8"/>
                  </a:lnTo>
                  <a:lnTo>
                    <a:pt x="1717" y="2"/>
                  </a:lnTo>
                  <a:lnTo>
                    <a:pt x="1817" y="2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64" name="Rectangle 1923"/>
            <p:cNvSpPr>
              <a:spLocks noChangeAspect="1" noChangeArrowheads="1"/>
            </p:cNvSpPr>
            <p:nvPr/>
          </p:nvSpPr>
          <p:spPr bwMode="auto">
            <a:xfrm>
              <a:off x="3688550" y="1437109"/>
              <a:ext cx="19354" cy="169514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27" name="Freeform 1926"/>
            <p:cNvSpPr>
              <a:spLocks/>
            </p:cNvSpPr>
            <p:nvPr/>
          </p:nvSpPr>
          <p:spPr bwMode="auto">
            <a:xfrm>
              <a:off x="549077" y="1658255"/>
              <a:ext cx="441334" cy="719139"/>
            </a:xfrm>
            <a:custGeom>
              <a:avLst/>
              <a:gdLst>
                <a:gd name="T0" fmla="*/ 2147483647 w 730"/>
                <a:gd name="T1" fmla="*/ 0 h 1152"/>
                <a:gd name="T2" fmla="*/ 2147483647 w 730"/>
                <a:gd name="T3" fmla="*/ 2147483647 h 1152"/>
                <a:gd name="T4" fmla="*/ 2147483647 w 730"/>
                <a:gd name="T5" fmla="*/ 2147483647 h 1152"/>
                <a:gd name="T6" fmla="*/ 2147483647 w 730"/>
                <a:gd name="T7" fmla="*/ 2147483647 h 1152"/>
                <a:gd name="T8" fmla="*/ 2147483647 w 730"/>
                <a:gd name="T9" fmla="*/ 2147483647 h 1152"/>
                <a:gd name="T10" fmla="*/ 2147483647 w 730"/>
                <a:gd name="T11" fmla="*/ 2147483647 h 1152"/>
                <a:gd name="T12" fmla="*/ 0 w 730"/>
                <a:gd name="T13" fmla="*/ 2147483647 h 1152"/>
                <a:gd name="T14" fmla="*/ 2147483647 w 730"/>
                <a:gd name="T15" fmla="*/ 0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2"/>
                <a:gd name="T26" fmla="*/ 730 w 730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2">
                  <a:moveTo>
                    <a:pt x="218" y="0"/>
                  </a:moveTo>
                  <a:lnTo>
                    <a:pt x="218" y="287"/>
                  </a:lnTo>
                  <a:lnTo>
                    <a:pt x="730" y="287"/>
                  </a:lnTo>
                  <a:lnTo>
                    <a:pt x="730" y="863"/>
                  </a:lnTo>
                  <a:lnTo>
                    <a:pt x="218" y="863"/>
                  </a:lnTo>
                  <a:lnTo>
                    <a:pt x="218" y="1152"/>
                  </a:lnTo>
                  <a:lnTo>
                    <a:pt x="0" y="57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Rectangle 1885"/>
            <p:cNvSpPr>
              <a:spLocks noChangeAspect="1" noChangeArrowheads="1"/>
            </p:cNvSpPr>
            <p:nvPr/>
          </p:nvSpPr>
          <p:spPr bwMode="auto">
            <a:xfrm>
              <a:off x="3492359" y="1488391"/>
              <a:ext cx="19050" cy="16525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929"/>
            <p:cNvSpPr>
              <a:spLocks/>
            </p:cNvSpPr>
            <p:nvPr/>
          </p:nvSpPr>
          <p:spPr bwMode="auto">
            <a:xfrm>
              <a:off x="539552" y="1653492"/>
              <a:ext cx="441334" cy="717552"/>
            </a:xfrm>
            <a:custGeom>
              <a:avLst/>
              <a:gdLst>
                <a:gd name="T0" fmla="*/ 2147483647 w 730"/>
                <a:gd name="T1" fmla="*/ 0 h 1152"/>
                <a:gd name="T2" fmla="*/ 2147483647 w 730"/>
                <a:gd name="T3" fmla="*/ 2147483647 h 1152"/>
                <a:gd name="T4" fmla="*/ 2147483647 w 730"/>
                <a:gd name="T5" fmla="*/ 2147483647 h 1152"/>
                <a:gd name="T6" fmla="*/ 2147483647 w 730"/>
                <a:gd name="T7" fmla="*/ 2147483647 h 1152"/>
                <a:gd name="T8" fmla="*/ 2147483647 w 730"/>
                <a:gd name="T9" fmla="*/ 2147483647 h 1152"/>
                <a:gd name="T10" fmla="*/ 2147483647 w 730"/>
                <a:gd name="T11" fmla="*/ 2147483647 h 1152"/>
                <a:gd name="T12" fmla="*/ 0 w 730"/>
                <a:gd name="T13" fmla="*/ 2147483647 h 1152"/>
                <a:gd name="T14" fmla="*/ 2147483647 w 730"/>
                <a:gd name="T15" fmla="*/ 0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2"/>
                <a:gd name="T26" fmla="*/ 730 w 730"/>
                <a:gd name="T27" fmla="*/ 1152 h 1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2">
                  <a:moveTo>
                    <a:pt x="216" y="0"/>
                  </a:moveTo>
                  <a:lnTo>
                    <a:pt x="216" y="289"/>
                  </a:lnTo>
                  <a:lnTo>
                    <a:pt x="730" y="289"/>
                  </a:lnTo>
                  <a:lnTo>
                    <a:pt x="730" y="865"/>
                  </a:lnTo>
                  <a:lnTo>
                    <a:pt x="216" y="865"/>
                  </a:lnTo>
                  <a:lnTo>
                    <a:pt x="216" y="1152"/>
                  </a:lnTo>
                  <a:lnTo>
                    <a:pt x="0" y="57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Text Box 32"/>
            <p:cNvSpPr txBox="1">
              <a:spLocks noChangeAspect="1" noChangeArrowheads="1"/>
            </p:cNvSpPr>
            <p:nvPr/>
          </p:nvSpPr>
          <p:spPr bwMode="auto">
            <a:xfrm>
              <a:off x="1834977" y="1386791"/>
              <a:ext cx="517535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ＪＳゴシック" pitchFamily="49" charset="-128"/>
                  <a:cs typeface="+mn-cs"/>
                </a:rPr>
                <a:t>Light </a:t>
              </a:r>
              <a:endPara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ゴシック" pitchFamily="49" charset="-128"/>
                <a:cs typeface="+mn-cs"/>
              </a:endParaRPr>
            </a:p>
          </p:txBody>
        </p:sp>
        <p:sp>
          <p:nvSpPr>
            <p:cNvPr id="97" name="Text Box 32"/>
            <p:cNvSpPr txBox="1">
              <a:spLocks noChangeAspect="1" noChangeArrowheads="1"/>
            </p:cNvSpPr>
            <p:nvPr/>
          </p:nvSpPr>
          <p:spPr bwMode="auto">
            <a:xfrm>
              <a:off x="2052468" y="2102756"/>
              <a:ext cx="744552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ＪＳゴシック" pitchFamily="49" charset="-128"/>
                  <a:cs typeface="+mn-cs"/>
                </a:rPr>
                <a:t>Exciton </a:t>
              </a:r>
              <a:endParaRPr lang="ja-JP" alt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ゴシック" pitchFamily="49" charset="-128"/>
                <a:cs typeface="+mn-cs"/>
              </a:endParaRPr>
            </a:p>
          </p:txBody>
        </p:sp>
        <p:sp>
          <p:nvSpPr>
            <p:cNvPr id="136" name="Rectangle 1885"/>
            <p:cNvSpPr>
              <a:spLocks noChangeAspect="1" noChangeArrowheads="1"/>
            </p:cNvSpPr>
            <p:nvPr/>
          </p:nvSpPr>
          <p:spPr bwMode="auto">
            <a:xfrm>
              <a:off x="1403169" y="1485216"/>
              <a:ext cx="20637" cy="165259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925"/>
            <p:cNvSpPr>
              <a:spLocks/>
            </p:cNvSpPr>
            <p:nvPr/>
          </p:nvSpPr>
          <p:spPr bwMode="auto">
            <a:xfrm>
              <a:off x="539552" y="1412191"/>
              <a:ext cx="3816424" cy="352426"/>
            </a:xfrm>
            <a:custGeom>
              <a:avLst/>
              <a:gdLst>
                <a:gd name="T0" fmla="*/ 2147483647 w 5735"/>
                <a:gd name="T1" fmla="*/ 2147483647 h 514"/>
                <a:gd name="T2" fmla="*/ 2147483647 w 5735"/>
                <a:gd name="T3" fmla="*/ 2147483647 h 514"/>
                <a:gd name="T4" fmla="*/ 2147483647 w 5735"/>
                <a:gd name="T5" fmla="*/ 2147483647 h 514"/>
                <a:gd name="T6" fmla="*/ 2147483647 w 5735"/>
                <a:gd name="T7" fmla="*/ 2147483647 h 514"/>
                <a:gd name="T8" fmla="*/ 2147483647 w 5735"/>
                <a:gd name="T9" fmla="*/ 2147483647 h 514"/>
                <a:gd name="T10" fmla="*/ 2147483647 w 5735"/>
                <a:gd name="T11" fmla="*/ 2147483647 h 514"/>
                <a:gd name="T12" fmla="*/ 2147483647 w 5735"/>
                <a:gd name="T13" fmla="*/ 2147483647 h 514"/>
                <a:gd name="T14" fmla="*/ 2147483647 w 5735"/>
                <a:gd name="T15" fmla="*/ 2147483647 h 514"/>
                <a:gd name="T16" fmla="*/ 2147483647 w 5735"/>
                <a:gd name="T17" fmla="*/ 2147483647 h 514"/>
                <a:gd name="T18" fmla="*/ 2147483647 w 5735"/>
                <a:gd name="T19" fmla="*/ 2147483647 h 514"/>
                <a:gd name="T20" fmla="*/ 2147483647 w 5735"/>
                <a:gd name="T21" fmla="*/ 2147483647 h 514"/>
                <a:gd name="T22" fmla="*/ 2147483647 w 5735"/>
                <a:gd name="T23" fmla="*/ 2147483647 h 514"/>
                <a:gd name="T24" fmla="*/ 2147483647 w 5735"/>
                <a:gd name="T25" fmla="*/ 0 h 514"/>
                <a:gd name="T26" fmla="*/ 2147483647 w 5735"/>
                <a:gd name="T27" fmla="*/ 2147483647 h 514"/>
                <a:gd name="T28" fmla="*/ 2147483647 w 5735"/>
                <a:gd name="T29" fmla="*/ 2147483647 h 514"/>
                <a:gd name="T30" fmla="*/ 2147483647 w 5735"/>
                <a:gd name="T31" fmla="*/ 2147483647 h 514"/>
                <a:gd name="T32" fmla="*/ 2147483647 w 5735"/>
                <a:gd name="T33" fmla="*/ 2147483647 h 514"/>
                <a:gd name="T34" fmla="*/ 2147483647 w 5735"/>
                <a:gd name="T35" fmla="*/ 2147483647 h 514"/>
                <a:gd name="T36" fmla="*/ 2147483647 w 5735"/>
                <a:gd name="T37" fmla="*/ 2147483647 h 514"/>
                <a:gd name="T38" fmla="*/ 2147483647 w 5735"/>
                <a:gd name="T39" fmla="*/ 2147483647 h 514"/>
                <a:gd name="T40" fmla="*/ 2147483647 w 5735"/>
                <a:gd name="T41" fmla="*/ 2147483647 h 514"/>
                <a:gd name="T42" fmla="*/ 2147483647 w 5735"/>
                <a:gd name="T43" fmla="*/ 2147483647 h 514"/>
                <a:gd name="T44" fmla="*/ 2147483647 w 5735"/>
                <a:gd name="T45" fmla="*/ 2147483647 h 514"/>
                <a:gd name="T46" fmla="*/ 2147483647 w 5735"/>
                <a:gd name="T47" fmla="*/ 2147483647 h 514"/>
                <a:gd name="T48" fmla="*/ 2147483647 w 5735"/>
                <a:gd name="T49" fmla="*/ 2147483647 h 514"/>
                <a:gd name="T50" fmla="*/ 2147483647 w 5735"/>
                <a:gd name="T51" fmla="*/ 2147483647 h 514"/>
                <a:gd name="T52" fmla="*/ 2147483647 w 5735"/>
                <a:gd name="T53" fmla="*/ 2147483647 h 514"/>
                <a:gd name="T54" fmla="*/ 2147483647 w 5735"/>
                <a:gd name="T55" fmla="*/ 2147483647 h 514"/>
                <a:gd name="T56" fmla="*/ 2147483647 w 5735"/>
                <a:gd name="T57" fmla="*/ 2147483647 h 514"/>
                <a:gd name="T58" fmla="*/ 2147483647 w 5735"/>
                <a:gd name="T59" fmla="*/ 2147483647 h 514"/>
                <a:gd name="T60" fmla="*/ 2147483647 w 5735"/>
                <a:gd name="T61" fmla="*/ 2147483647 h 514"/>
                <a:gd name="T62" fmla="*/ 2147483647 w 5735"/>
                <a:gd name="T63" fmla="*/ 2147483647 h 514"/>
                <a:gd name="T64" fmla="*/ 2147483647 w 5735"/>
                <a:gd name="T65" fmla="*/ 2147483647 h 514"/>
                <a:gd name="T66" fmla="*/ 2147483647 w 5735"/>
                <a:gd name="T67" fmla="*/ 2147483647 h 514"/>
                <a:gd name="T68" fmla="*/ 2147483647 w 5735"/>
                <a:gd name="T69" fmla="*/ 2147483647 h 514"/>
                <a:gd name="T70" fmla="*/ 2147483647 w 5735"/>
                <a:gd name="T71" fmla="*/ 2147483647 h 514"/>
                <a:gd name="T72" fmla="*/ 2147483647 w 5735"/>
                <a:gd name="T73" fmla="*/ 2147483647 h 514"/>
                <a:gd name="T74" fmla="*/ 2147483647 w 5735"/>
                <a:gd name="T75" fmla="*/ 2147483647 h 514"/>
                <a:gd name="T76" fmla="*/ 2147483647 w 5735"/>
                <a:gd name="T77" fmla="*/ 2147483647 h 514"/>
                <a:gd name="T78" fmla="*/ 2147483647 w 5735"/>
                <a:gd name="T79" fmla="*/ 2147483647 h 514"/>
                <a:gd name="T80" fmla="*/ 2147483647 w 5735"/>
                <a:gd name="T81" fmla="*/ 2147483647 h 514"/>
                <a:gd name="T82" fmla="*/ 2147483647 w 5735"/>
                <a:gd name="T83" fmla="*/ 2147483647 h 514"/>
                <a:gd name="T84" fmla="*/ 2147483647 w 5735"/>
                <a:gd name="T85" fmla="*/ 2147483647 h 514"/>
                <a:gd name="T86" fmla="*/ 2147483647 w 5735"/>
                <a:gd name="T87" fmla="*/ 2147483647 h 514"/>
                <a:gd name="T88" fmla="*/ 2147483647 w 5735"/>
                <a:gd name="T89" fmla="*/ 2147483647 h 514"/>
                <a:gd name="T90" fmla="*/ 2147483647 w 5735"/>
                <a:gd name="T91" fmla="*/ 2147483647 h 514"/>
                <a:gd name="T92" fmla="*/ 2147483647 w 5735"/>
                <a:gd name="T93" fmla="*/ 2147483647 h 514"/>
                <a:gd name="T94" fmla="*/ 2147483647 w 5735"/>
                <a:gd name="T95" fmla="*/ 2147483647 h 514"/>
                <a:gd name="T96" fmla="*/ 2147483647 w 5735"/>
                <a:gd name="T97" fmla="*/ 2147483647 h 514"/>
                <a:gd name="T98" fmla="*/ 2147483647 w 5735"/>
                <a:gd name="T99" fmla="*/ 2147483647 h 514"/>
                <a:gd name="T100" fmla="*/ 2147483647 w 5735"/>
                <a:gd name="T101" fmla="*/ 2147483647 h 514"/>
                <a:gd name="T102" fmla="*/ 2147483647 w 5735"/>
                <a:gd name="T103" fmla="*/ 2147483647 h 514"/>
                <a:gd name="T104" fmla="*/ 2147483647 w 5735"/>
                <a:gd name="T105" fmla="*/ 2147483647 h 514"/>
                <a:gd name="T106" fmla="*/ 2147483647 w 5735"/>
                <a:gd name="T107" fmla="*/ 2147483647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35"/>
                <a:gd name="T163" fmla="*/ 0 h 514"/>
                <a:gd name="T164" fmla="*/ 5735 w 5735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35" h="514">
                  <a:moveTo>
                    <a:pt x="1413" y="0"/>
                  </a:moveTo>
                  <a:lnTo>
                    <a:pt x="1470" y="0"/>
                  </a:lnTo>
                  <a:lnTo>
                    <a:pt x="1475" y="2"/>
                  </a:lnTo>
                  <a:lnTo>
                    <a:pt x="1492" y="2"/>
                  </a:lnTo>
                  <a:lnTo>
                    <a:pt x="1498" y="3"/>
                  </a:lnTo>
                  <a:lnTo>
                    <a:pt x="1515" y="7"/>
                  </a:lnTo>
                  <a:lnTo>
                    <a:pt x="1528" y="9"/>
                  </a:lnTo>
                  <a:lnTo>
                    <a:pt x="1530" y="9"/>
                  </a:lnTo>
                  <a:lnTo>
                    <a:pt x="1577" y="18"/>
                  </a:lnTo>
                  <a:lnTo>
                    <a:pt x="1581" y="18"/>
                  </a:lnTo>
                  <a:lnTo>
                    <a:pt x="1612" y="32"/>
                  </a:lnTo>
                  <a:lnTo>
                    <a:pt x="1614" y="33"/>
                  </a:lnTo>
                  <a:lnTo>
                    <a:pt x="1693" y="71"/>
                  </a:lnTo>
                  <a:lnTo>
                    <a:pt x="1695" y="71"/>
                  </a:lnTo>
                  <a:lnTo>
                    <a:pt x="1774" y="120"/>
                  </a:lnTo>
                  <a:lnTo>
                    <a:pt x="1774" y="122"/>
                  </a:lnTo>
                  <a:lnTo>
                    <a:pt x="1853" y="176"/>
                  </a:lnTo>
                  <a:lnTo>
                    <a:pt x="1854" y="176"/>
                  </a:lnTo>
                  <a:lnTo>
                    <a:pt x="1933" y="236"/>
                  </a:lnTo>
                  <a:lnTo>
                    <a:pt x="2012" y="300"/>
                  </a:lnTo>
                  <a:lnTo>
                    <a:pt x="2091" y="356"/>
                  </a:lnTo>
                  <a:lnTo>
                    <a:pt x="2091" y="354"/>
                  </a:lnTo>
                  <a:lnTo>
                    <a:pt x="2170" y="401"/>
                  </a:lnTo>
                  <a:lnTo>
                    <a:pt x="2205" y="420"/>
                  </a:lnTo>
                  <a:lnTo>
                    <a:pt x="2245" y="437"/>
                  </a:lnTo>
                  <a:lnTo>
                    <a:pt x="2282" y="450"/>
                  </a:lnTo>
                  <a:lnTo>
                    <a:pt x="2284" y="450"/>
                  </a:lnTo>
                  <a:lnTo>
                    <a:pt x="2295" y="454"/>
                  </a:lnTo>
                  <a:lnTo>
                    <a:pt x="2316" y="456"/>
                  </a:lnTo>
                  <a:lnTo>
                    <a:pt x="2318" y="458"/>
                  </a:lnTo>
                  <a:lnTo>
                    <a:pt x="2341" y="461"/>
                  </a:lnTo>
                  <a:lnTo>
                    <a:pt x="2361" y="461"/>
                  </a:lnTo>
                  <a:lnTo>
                    <a:pt x="2371" y="463"/>
                  </a:lnTo>
                  <a:lnTo>
                    <a:pt x="2372" y="465"/>
                  </a:lnTo>
                  <a:lnTo>
                    <a:pt x="2404" y="465"/>
                  </a:lnTo>
                  <a:lnTo>
                    <a:pt x="2406" y="463"/>
                  </a:lnTo>
                  <a:lnTo>
                    <a:pt x="2416" y="461"/>
                  </a:lnTo>
                  <a:lnTo>
                    <a:pt x="2444" y="461"/>
                  </a:lnTo>
                  <a:lnTo>
                    <a:pt x="2468" y="458"/>
                  </a:lnTo>
                  <a:lnTo>
                    <a:pt x="2504" y="450"/>
                  </a:lnTo>
                  <a:lnTo>
                    <a:pt x="2543" y="437"/>
                  </a:lnTo>
                  <a:lnTo>
                    <a:pt x="2618" y="401"/>
                  </a:lnTo>
                  <a:lnTo>
                    <a:pt x="2697" y="354"/>
                  </a:lnTo>
                  <a:lnTo>
                    <a:pt x="2772" y="300"/>
                  </a:lnTo>
                  <a:lnTo>
                    <a:pt x="2847" y="238"/>
                  </a:lnTo>
                  <a:lnTo>
                    <a:pt x="2926" y="176"/>
                  </a:lnTo>
                  <a:lnTo>
                    <a:pt x="2928" y="176"/>
                  </a:lnTo>
                  <a:lnTo>
                    <a:pt x="3007" y="122"/>
                  </a:lnTo>
                  <a:lnTo>
                    <a:pt x="3009" y="120"/>
                  </a:lnTo>
                  <a:lnTo>
                    <a:pt x="3095" y="71"/>
                  </a:lnTo>
                  <a:lnTo>
                    <a:pt x="3127" y="50"/>
                  </a:lnTo>
                  <a:lnTo>
                    <a:pt x="3131" y="48"/>
                  </a:lnTo>
                  <a:lnTo>
                    <a:pt x="3170" y="32"/>
                  </a:lnTo>
                  <a:lnTo>
                    <a:pt x="3172" y="32"/>
                  </a:lnTo>
                  <a:lnTo>
                    <a:pt x="3211" y="18"/>
                  </a:lnTo>
                  <a:lnTo>
                    <a:pt x="3213" y="18"/>
                  </a:lnTo>
                  <a:lnTo>
                    <a:pt x="3238" y="13"/>
                  </a:lnTo>
                  <a:lnTo>
                    <a:pt x="3253" y="9"/>
                  </a:lnTo>
                  <a:lnTo>
                    <a:pt x="3256" y="7"/>
                  </a:lnTo>
                  <a:lnTo>
                    <a:pt x="3281" y="5"/>
                  </a:lnTo>
                  <a:lnTo>
                    <a:pt x="3281" y="3"/>
                  </a:lnTo>
                  <a:lnTo>
                    <a:pt x="3290" y="2"/>
                  </a:lnTo>
                  <a:lnTo>
                    <a:pt x="3298" y="2"/>
                  </a:lnTo>
                  <a:lnTo>
                    <a:pt x="3307" y="0"/>
                  </a:lnTo>
                  <a:lnTo>
                    <a:pt x="3361" y="0"/>
                  </a:lnTo>
                  <a:lnTo>
                    <a:pt x="3367" y="2"/>
                  </a:lnTo>
                  <a:lnTo>
                    <a:pt x="3386" y="2"/>
                  </a:lnTo>
                  <a:lnTo>
                    <a:pt x="3391" y="3"/>
                  </a:lnTo>
                  <a:lnTo>
                    <a:pt x="3405" y="7"/>
                  </a:lnTo>
                  <a:lnTo>
                    <a:pt x="3405" y="5"/>
                  </a:lnTo>
                  <a:lnTo>
                    <a:pt x="3421" y="7"/>
                  </a:lnTo>
                  <a:lnTo>
                    <a:pt x="3423" y="9"/>
                  </a:lnTo>
                  <a:lnTo>
                    <a:pt x="3470" y="18"/>
                  </a:lnTo>
                  <a:lnTo>
                    <a:pt x="3474" y="18"/>
                  </a:lnTo>
                  <a:lnTo>
                    <a:pt x="3506" y="32"/>
                  </a:lnTo>
                  <a:lnTo>
                    <a:pt x="3508" y="33"/>
                  </a:lnTo>
                  <a:lnTo>
                    <a:pt x="3588" y="71"/>
                  </a:lnTo>
                  <a:lnTo>
                    <a:pt x="3590" y="71"/>
                  </a:lnTo>
                  <a:lnTo>
                    <a:pt x="3669" y="120"/>
                  </a:lnTo>
                  <a:lnTo>
                    <a:pt x="3669" y="122"/>
                  </a:lnTo>
                  <a:lnTo>
                    <a:pt x="3748" y="176"/>
                  </a:lnTo>
                  <a:lnTo>
                    <a:pt x="3750" y="176"/>
                  </a:lnTo>
                  <a:lnTo>
                    <a:pt x="3829" y="236"/>
                  </a:lnTo>
                  <a:lnTo>
                    <a:pt x="3909" y="300"/>
                  </a:lnTo>
                  <a:lnTo>
                    <a:pt x="3986" y="354"/>
                  </a:lnTo>
                  <a:lnTo>
                    <a:pt x="4065" y="401"/>
                  </a:lnTo>
                  <a:lnTo>
                    <a:pt x="4103" y="420"/>
                  </a:lnTo>
                  <a:lnTo>
                    <a:pt x="4142" y="437"/>
                  </a:lnTo>
                  <a:lnTo>
                    <a:pt x="4180" y="450"/>
                  </a:lnTo>
                  <a:lnTo>
                    <a:pt x="4181" y="450"/>
                  </a:lnTo>
                  <a:lnTo>
                    <a:pt x="4193" y="454"/>
                  </a:lnTo>
                  <a:lnTo>
                    <a:pt x="4213" y="456"/>
                  </a:lnTo>
                  <a:lnTo>
                    <a:pt x="4215" y="458"/>
                  </a:lnTo>
                  <a:lnTo>
                    <a:pt x="4240" y="461"/>
                  </a:lnTo>
                  <a:lnTo>
                    <a:pt x="4258" y="461"/>
                  </a:lnTo>
                  <a:lnTo>
                    <a:pt x="4268" y="463"/>
                  </a:lnTo>
                  <a:lnTo>
                    <a:pt x="4273" y="465"/>
                  </a:lnTo>
                  <a:lnTo>
                    <a:pt x="4303" y="465"/>
                  </a:lnTo>
                  <a:lnTo>
                    <a:pt x="4305" y="463"/>
                  </a:lnTo>
                  <a:lnTo>
                    <a:pt x="4315" y="461"/>
                  </a:lnTo>
                  <a:lnTo>
                    <a:pt x="4343" y="461"/>
                  </a:lnTo>
                  <a:lnTo>
                    <a:pt x="4367" y="458"/>
                  </a:lnTo>
                  <a:lnTo>
                    <a:pt x="4403" y="450"/>
                  </a:lnTo>
                  <a:lnTo>
                    <a:pt x="4442" y="437"/>
                  </a:lnTo>
                  <a:lnTo>
                    <a:pt x="4517" y="401"/>
                  </a:lnTo>
                  <a:lnTo>
                    <a:pt x="4598" y="354"/>
                  </a:lnTo>
                  <a:lnTo>
                    <a:pt x="4673" y="300"/>
                  </a:lnTo>
                  <a:lnTo>
                    <a:pt x="4752" y="236"/>
                  </a:lnTo>
                  <a:lnTo>
                    <a:pt x="4758" y="232"/>
                  </a:lnTo>
                  <a:lnTo>
                    <a:pt x="4767" y="231"/>
                  </a:lnTo>
                  <a:lnTo>
                    <a:pt x="4769" y="231"/>
                  </a:lnTo>
                  <a:lnTo>
                    <a:pt x="4769" y="232"/>
                  </a:lnTo>
                  <a:lnTo>
                    <a:pt x="5728" y="82"/>
                  </a:lnTo>
                  <a:lnTo>
                    <a:pt x="5735" y="129"/>
                  </a:lnTo>
                  <a:lnTo>
                    <a:pt x="4776" y="279"/>
                  </a:lnTo>
                  <a:lnTo>
                    <a:pt x="4703" y="337"/>
                  </a:lnTo>
                  <a:lnTo>
                    <a:pt x="4703" y="339"/>
                  </a:lnTo>
                  <a:lnTo>
                    <a:pt x="4624" y="396"/>
                  </a:lnTo>
                  <a:lnTo>
                    <a:pt x="4622" y="396"/>
                  </a:lnTo>
                  <a:lnTo>
                    <a:pt x="4542" y="443"/>
                  </a:lnTo>
                  <a:lnTo>
                    <a:pt x="4540" y="444"/>
                  </a:lnTo>
                  <a:lnTo>
                    <a:pt x="4461" y="482"/>
                  </a:lnTo>
                  <a:lnTo>
                    <a:pt x="4457" y="482"/>
                  </a:lnTo>
                  <a:lnTo>
                    <a:pt x="4418" y="495"/>
                  </a:lnTo>
                  <a:lnTo>
                    <a:pt x="4416" y="497"/>
                  </a:lnTo>
                  <a:lnTo>
                    <a:pt x="4377" y="504"/>
                  </a:lnTo>
                  <a:lnTo>
                    <a:pt x="4375" y="504"/>
                  </a:lnTo>
                  <a:lnTo>
                    <a:pt x="4352" y="508"/>
                  </a:lnTo>
                  <a:lnTo>
                    <a:pt x="4345" y="510"/>
                  </a:lnTo>
                  <a:lnTo>
                    <a:pt x="4326" y="510"/>
                  </a:lnTo>
                  <a:lnTo>
                    <a:pt x="4324" y="512"/>
                  </a:lnTo>
                  <a:lnTo>
                    <a:pt x="4315" y="514"/>
                  </a:lnTo>
                  <a:lnTo>
                    <a:pt x="4268" y="514"/>
                  </a:lnTo>
                  <a:lnTo>
                    <a:pt x="4258" y="512"/>
                  </a:lnTo>
                  <a:lnTo>
                    <a:pt x="4255" y="510"/>
                  </a:lnTo>
                  <a:lnTo>
                    <a:pt x="4236" y="510"/>
                  </a:lnTo>
                  <a:lnTo>
                    <a:pt x="4227" y="508"/>
                  </a:lnTo>
                  <a:lnTo>
                    <a:pt x="4225" y="506"/>
                  </a:lnTo>
                  <a:lnTo>
                    <a:pt x="4208" y="504"/>
                  </a:lnTo>
                  <a:lnTo>
                    <a:pt x="4185" y="503"/>
                  </a:lnTo>
                  <a:lnTo>
                    <a:pt x="4180" y="501"/>
                  </a:lnTo>
                  <a:lnTo>
                    <a:pt x="4165" y="495"/>
                  </a:lnTo>
                  <a:lnTo>
                    <a:pt x="4125" y="482"/>
                  </a:lnTo>
                  <a:lnTo>
                    <a:pt x="4123" y="482"/>
                  </a:lnTo>
                  <a:lnTo>
                    <a:pt x="4084" y="465"/>
                  </a:lnTo>
                  <a:lnTo>
                    <a:pt x="4043" y="444"/>
                  </a:lnTo>
                  <a:lnTo>
                    <a:pt x="4041" y="443"/>
                  </a:lnTo>
                  <a:lnTo>
                    <a:pt x="3962" y="396"/>
                  </a:lnTo>
                  <a:lnTo>
                    <a:pt x="3960" y="396"/>
                  </a:lnTo>
                  <a:lnTo>
                    <a:pt x="3881" y="339"/>
                  </a:lnTo>
                  <a:lnTo>
                    <a:pt x="3879" y="337"/>
                  </a:lnTo>
                  <a:lnTo>
                    <a:pt x="3799" y="274"/>
                  </a:lnTo>
                  <a:lnTo>
                    <a:pt x="3722" y="214"/>
                  </a:lnTo>
                  <a:lnTo>
                    <a:pt x="3722" y="215"/>
                  </a:lnTo>
                  <a:lnTo>
                    <a:pt x="3643" y="161"/>
                  </a:lnTo>
                  <a:lnTo>
                    <a:pt x="3568" y="114"/>
                  </a:lnTo>
                  <a:lnTo>
                    <a:pt x="3487" y="77"/>
                  </a:lnTo>
                  <a:lnTo>
                    <a:pt x="3459" y="65"/>
                  </a:lnTo>
                  <a:lnTo>
                    <a:pt x="3414" y="56"/>
                  </a:lnTo>
                  <a:lnTo>
                    <a:pt x="3399" y="54"/>
                  </a:lnTo>
                  <a:lnTo>
                    <a:pt x="3395" y="54"/>
                  </a:lnTo>
                  <a:lnTo>
                    <a:pt x="3380" y="50"/>
                  </a:lnTo>
                  <a:lnTo>
                    <a:pt x="3363" y="50"/>
                  </a:lnTo>
                  <a:lnTo>
                    <a:pt x="3356" y="48"/>
                  </a:lnTo>
                  <a:lnTo>
                    <a:pt x="3316" y="48"/>
                  </a:lnTo>
                  <a:lnTo>
                    <a:pt x="3307" y="50"/>
                  </a:lnTo>
                  <a:lnTo>
                    <a:pt x="3298" y="50"/>
                  </a:lnTo>
                  <a:lnTo>
                    <a:pt x="3294" y="52"/>
                  </a:lnTo>
                  <a:lnTo>
                    <a:pt x="3292" y="52"/>
                  </a:lnTo>
                  <a:lnTo>
                    <a:pt x="3284" y="54"/>
                  </a:lnTo>
                  <a:lnTo>
                    <a:pt x="3264" y="56"/>
                  </a:lnTo>
                  <a:lnTo>
                    <a:pt x="3249" y="60"/>
                  </a:lnTo>
                  <a:lnTo>
                    <a:pt x="3224" y="65"/>
                  </a:lnTo>
                  <a:lnTo>
                    <a:pt x="3224" y="64"/>
                  </a:lnTo>
                  <a:lnTo>
                    <a:pt x="3189" y="77"/>
                  </a:lnTo>
                  <a:lnTo>
                    <a:pt x="3151" y="92"/>
                  </a:lnTo>
                  <a:lnTo>
                    <a:pt x="3121" y="112"/>
                  </a:lnTo>
                  <a:lnTo>
                    <a:pt x="3119" y="112"/>
                  </a:lnTo>
                  <a:lnTo>
                    <a:pt x="3033" y="161"/>
                  </a:lnTo>
                  <a:lnTo>
                    <a:pt x="2954" y="215"/>
                  </a:lnTo>
                  <a:lnTo>
                    <a:pt x="2877" y="276"/>
                  </a:lnTo>
                  <a:lnTo>
                    <a:pt x="2802" y="337"/>
                  </a:lnTo>
                  <a:lnTo>
                    <a:pt x="2802" y="339"/>
                  </a:lnTo>
                  <a:lnTo>
                    <a:pt x="2723" y="396"/>
                  </a:lnTo>
                  <a:lnTo>
                    <a:pt x="2721" y="396"/>
                  </a:lnTo>
                  <a:lnTo>
                    <a:pt x="2643" y="443"/>
                  </a:lnTo>
                  <a:lnTo>
                    <a:pt x="2641" y="444"/>
                  </a:lnTo>
                  <a:lnTo>
                    <a:pt x="2562" y="482"/>
                  </a:lnTo>
                  <a:lnTo>
                    <a:pt x="2558" y="482"/>
                  </a:lnTo>
                  <a:lnTo>
                    <a:pt x="2519" y="495"/>
                  </a:lnTo>
                  <a:lnTo>
                    <a:pt x="2517" y="497"/>
                  </a:lnTo>
                  <a:lnTo>
                    <a:pt x="2478" y="504"/>
                  </a:lnTo>
                  <a:lnTo>
                    <a:pt x="2476" y="504"/>
                  </a:lnTo>
                  <a:lnTo>
                    <a:pt x="2453" y="508"/>
                  </a:lnTo>
                  <a:lnTo>
                    <a:pt x="2446" y="510"/>
                  </a:lnTo>
                  <a:lnTo>
                    <a:pt x="2427" y="510"/>
                  </a:lnTo>
                  <a:lnTo>
                    <a:pt x="2425" y="512"/>
                  </a:lnTo>
                  <a:lnTo>
                    <a:pt x="2416" y="514"/>
                  </a:lnTo>
                  <a:lnTo>
                    <a:pt x="2369" y="514"/>
                  </a:lnTo>
                  <a:lnTo>
                    <a:pt x="2359" y="512"/>
                  </a:lnTo>
                  <a:lnTo>
                    <a:pt x="2356" y="510"/>
                  </a:lnTo>
                  <a:lnTo>
                    <a:pt x="2337" y="510"/>
                  </a:lnTo>
                  <a:lnTo>
                    <a:pt x="2327" y="508"/>
                  </a:lnTo>
                  <a:lnTo>
                    <a:pt x="2326" y="506"/>
                  </a:lnTo>
                  <a:lnTo>
                    <a:pt x="2311" y="504"/>
                  </a:lnTo>
                  <a:lnTo>
                    <a:pt x="2288" y="503"/>
                  </a:lnTo>
                  <a:lnTo>
                    <a:pt x="2282" y="501"/>
                  </a:lnTo>
                  <a:lnTo>
                    <a:pt x="2267" y="495"/>
                  </a:lnTo>
                  <a:lnTo>
                    <a:pt x="2228" y="482"/>
                  </a:lnTo>
                  <a:lnTo>
                    <a:pt x="2226" y="482"/>
                  </a:lnTo>
                  <a:lnTo>
                    <a:pt x="2187" y="465"/>
                  </a:lnTo>
                  <a:lnTo>
                    <a:pt x="2185" y="465"/>
                  </a:lnTo>
                  <a:lnTo>
                    <a:pt x="2145" y="444"/>
                  </a:lnTo>
                  <a:lnTo>
                    <a:pt x="2145" y="443"/>
                  </a:lnTo>
                  <a:lnTo>
                    <a:pt x="2067" y="396"/>
                  </a:lnTo>
                  <a:lnTo>
                    <a:pt x="2065" y="396"/>
                  </a:lnTo>
                  <a:lnTo>
                    <a:pt x="1984" y="339"/>
                  </a:lnTo>
                  <a:lnTo>
                    <a:pt x="1982" y="337"/>
                  </a:lnTo>
                  <a:lnTo>
                    <a:pt x="1903" y="274"/>
                  </a:lnTo>
                  <a:lnTo>
                    <a:pt x="1826" y="214"/>
                  </a:lnTo>
                  <a:lnTo>
                    <a:pt x="1826" y="215"/>
                  </a:lnTo>
                  <a:lnTo>
                    <a:pt x="1748" y="161"/>
                  </a:lnTo>
                  <a:lnTo>
                    <a:pt x="1672" y="114"/>
                  </a:lnTo>
                  <a:lnTo>
                    <a:pt x="1594" y="77"/>
                  </a:lnTo>
                  <a:lnTo>
                    <a:pt x="1565" y="65"/>
                  </a:lnTo>
                  <a:lnTo>
                    <a:pt x="1520" y="56"/>
                  </a:lnTo>
                  <a:lnTo>
                    <a:pt x="1507" y="54"/>
                  </a:lnTo>
                  <a:lnTo>
                    <a:pt x="1504" y="54"/>
                  </a:lnTo>
                  <a:lnTo>
                    <a:pt x="1487" y="50"/>
                  </a:lnTo>
                  <a:lnTo>
                    <a:pt x="1472" y="50"/>
                  </a:lnTo>
                  <a:lnTo>
                    <a:pt x="1464" y="48"/>
                  </a:lnTo>
                  <a:lnTo>
                    <a:pt x="1423" y="48"/>
                  </a:lnTo>
                  <a:lnTo>
                    <a:pt x="1413" y="50"/>
                  </a:lnTo>
                  <a:lnTo>
                    <a:pt x="1406" y="50"/>
                  </a:lnTo>
                  <a:lnTo>
                    <a:pt x="1402" y="52"/>
                  </a:lnTo>
                  <a:lnTo>
                    <a:pt x="1400" y="52"/>
                  </a:lnTo>
                  <a:lnTo>
                    <a:pt x="1393" y="54"/>
                  </a:lnTo>
                  <a:lnTo>
                    <a:pt x="1372" y="56"/>
                  </a:lnTo>
                  <a:lnTo>
                    <a:pt x="1357" y="60"/>
                  </a:lnTo>
                  <a:lnTo>
                    <a:pt x="1333" y="65"/>
                  </a:lnTo>
                  <a:lnTo>
                    <a:pt x="1333" y="64"/>
                  </a:lnTo>
                  <a:lnTo>
                    <a:pt x="1297" y="77"/>
                  </a:lnTo>
                  <a:lnTo>
                    <a:pt x="1260" y="92"/>
                  </a:lnTo>
                  <a:lnTo>
                    <a:pt x="1230" y="112"/>
                  </a:lnTo>
                  <a:lnTo>
                    <a:pt x="1228" y="112"/>
                  </a:lnTo>
                  <a:lnTo>
                    <a:pt x="1143" y="161"/>
                  </a:lnTo>
                  <a:lnTo>
                    <a:pt x="1064" y="215"/>
                  </a:lnTo>
                  <a:lnTo>
                    <a:pt x="988" y="274"/>
                  </a:lnTo>
                  <a:lnTo>
                    <a:pt x="982" y="277"/>
                  </a:lnTo>
                  <a:lnTo>
                    <a:pt x="976" y="279"/>
                  </a:lnTo>
                  <a:lnTo>
                    <a:pt x="8" y="416"/>
                  </a:lnTo>
                  <a:lnTo>
                    <a:pt x="0" y="369"/>
                  </a:lnTo>
                  <a:lnTo>
                    <a:pt x="963" y="232"/>
                  </a:lnTo>
                  <a:lnTo>
                    <a:pt x="965" y="232"/>
                  </a:lnTo>
                  <a:lnTo>
                    <a:pt x="1038" y="176"/>
                  </a:lnTo>
                  <a:lnTo>
                    <a:pt x="1117" y="122"/>
                  </a:lnTo>
                  <a:lnTo>
                    <a:pt x="1119" y="120"/>
                  </a:lnTo>
                  <a:lnTo>
                    <a:pt x="1203" y="71"/>
                  </a:lnTo>
                  <a:lnTo>
                    <a:pt x="1235" y="50"/>
                  </a:lnTo>
                  <a:lnTo>
                    <a:pt x="1239" y="48"/>
                  </a:lnTo>
                  <a:lnTo>
                    <a:pt x="1278" y="32"/>
                  </a:lnTo>
                  <a:lnTo>
                    <a:pt x="1280" y="32"/>
                  </a:lnTo>
                  <a:lnTo>
                    <a:pt x="1320" y="18"/>
                  </a:lnTo>
                  <a:lnTo>
                    <a:pt x="1322" y="18"/>
                  </a:lnTo>
                  <a:lnTo>
                    <a:pt x="1346" y="13"/>
                  </a:lnTo>
                  <a:lnTo>
                    <a:pt x="1361" y="9"/>
                  </a:lnTo>
                  <a:lnTo>
                    <a:pt x="1365" y="7"/>
                  </a:lnTo>
                  <a:lnTo>
                    <a:pt x="1389" y="5"/>
                  </a:lnTo>
                  <a:lnTo>
                    <a:pt x="1389" y="3"/>
                  </a:lnTo>
                  <a:lnTo>
                    <a:pt x="1398" y="2"/>
                  </a:lnTo>
                  <a:lnTo>
                    <a:pt x="1404" y="2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solidFill>
                <a:srgbClr val="FF0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9" name="右矢印 138"/>
          <p:cNvSpPr/>
          <p:nvPr/>
        </p:nvSpPr>
        <p:spPr>
          <a:xfrm>
            <a:off x="4067175" y="2560425"/>
            <a:ext cx="1152525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736" name="テキスト ボックス 139"/>
          <p:cNvSpPr txBox="1">
            <a:spLocks noChangeArrowheads="1"/>
          </p:cNvSpPr>
          <p:nvPr/>
        </p:nvSpPr>
        <p:spPr bwMode="auto">
          <a:xfrm>
            <a:off x="3948442" y="2273088"/>
            <a:ext cx="1343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High-quality</a:t>
            </a:r>
            <a:endParaRPr lang="ja-JP" altLang="en-US" sz="1600" dirty="0">
              <a:latin typeface="Georgia" pitchFamily="18" charset="0"/>
            </a:endParaRPr>
          </a:p>
        </p:txBody>
      </p:sp>
      <p:sp>
        <p:nvSpPr>
          <p:cNvPr id="30737" name="Rectangle 1923"/>
          <p:cNvSpPr>
            <a:spLocks noChangeAspect="1" noChangeArrowheads="1"/>
          </p:cNvSpPr>
          <p:nvPr/>
        </p:nvSpPr>
        <p:spPr bwMode="auto">
          <a:xfrm>
            <a:off x="971550" y="1336463"/>
            <a:ext cx="19050" cy="16954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en-US" sz="2000">
              <a:latin typeface="Georgia" pitchFamily="18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740022" y="4217254"/>
            <a:ext cx="1646411" cy="216024"/>
          </a:xfrm>
          <a:prstGeom prst="downArrow">
            <a:avLst>
              <a:gd name="adj1" fmla="val 50000"/>
              <a:gd name="adj2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下矢印 88"/>
          <p:cNvSpPr/>
          <p:nvPr/>
        </p:nvSpPr>
        <p:spPr>
          <a:xfrm>
            <a:off x="3748793" y="5290353"/>
            <a:ext cx="1646411" cy="216024"/>
          </a:xfrm>
          <a:prstGeom prst="downArrow">
            <a:avLst>
              <a:gd name="adj1" fmla="val 50000"/>
              <a:gd name="adj2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9" grpId="0" animBg="1"/>
      <p:bldP spid="30736" grpId="0"/>
      <p:bldP spid="2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グループ化 73"/>
          <p:cNvGrpSpPr>
            <a:grpSpLocks/>
          </p:cNvGrpSpPr>
          <p:nvPr/>
        </p:nvGrpSpPr>
        <p:grpSpPr bwMode="auto">
          <a:xfrm>
            <a:off x="107504" y="1236612"/>
            <a:ext cx="5405291" cy="4496644"/>
            <a:chOff x="1054577" y="1382461"/>
            <a:chExt cx="6647991" cy="4422803"/>
          </a:xfrm>
        </p:grpSpPr>
        <p:sp>
          <p:nvSpPr>
            <p:cNvPr id="32793" name="Rectangle 2"/>
            <p:cNvSpPr>
              <a:spLocks noChangeArrowheads="1"/>
            </p:cNvSpPr>
            <p:nvPr/>
          </p:nvSpPr>
          <p:spPr bwMode="auto">
            <a:xfrm>
              <a:off x="2379813" y="2074871"/>
              <a:ext cx="3903918" cy="30160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794" name="Line 3"/>
            <p:cNvSpPr>
              <a:spLocks noChangeShapeType="1"/>
            </p:cNvSpPr>
            <p:nvPr/>
          </p:nvSpPr>
          <p:spPr bwMode="auto">
            <a:xfrm rot="10800000" flipV="1">
              <a:off x="2216420" y="2730525"/>
              <a:ext cx="2450890" cy="327826"/>
            </a:xfrm>
            <a:prstGeom prst="line">
              <a:avLst/>
            </a:prstGeom>
            <a:noFill/>
            <a:ln w="57150">
              <a:pattFill prst="pct60">
                <a:fgClr>
                  <a:srgbClr val="99FF33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5" name="Line 4"/>
            <p:cNvSpPr>
              <a:spLocks noChangeShapeType="1"/>
            </p:cNvSpPr>
            <p:nvPr/>
          </p:nvSpPr>
          <p:spPr bwMode="auto">
            <a:xfrm flipH="1" flipV="1">
              <a:off x="4095436" y="2730525"/>
              <a:ext cx="2369194" cy="393392"/>
            </a:xfrm>
            <a:prstGeom prst="line">
              <a:avLst/>
            </a:prstGeom>
            <a:noFill/>
            <a:ln w="57150">
              <a:pattFill prst="pct60">
                <a:fgClr>
                  <a:srgbClr val="99FF33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2796" name="Group 7"/>
            <p:cNvGrpSpPr>
              <a:grpSpLocks/>
            </p:cNvGrpSpPr>
            <p:nvPr/>
          </p:nvGrpSpPr>
          <p:grpSpPr bwMode="auto">
            <a:xfrm>
              <a:off x="3850346" y="2074871"/>
              <a:ext cx="1010993" cy="454859"/>
              <a:chOff x="2616" y="1422"/>
              <a:chExt cx="594" cy="333"/>
            </a:xfrm>
          </p:grpSpPr>
          <p:grpSp>
            <p:nvGrpSpPr>
              <p:cNvPr id="32840" name="Group 8"/>
              <p:cNvGrpSpPr>
                <a:grpSpLocks/>
              </p:cNvGrpSpPr>
              <p:nvPr/>
            </p:nvGrpSpPr>
            <p:grpSpPr bwMode="auto">
              <a:xfrm>
                <a:off x="2749" y="1569"/>
                <a:ext cx="192" cy="183"/>
                <a:chOff x="2574" y="2457"/>
                <a:chExt cx="192" cy="183"/>
              </a:xfrm>
            </p:grpSpPr>
            <p:sp>
              <p:nvSpPr>
                <p:cNvPr id="32855" name="Oval 9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  <p:sp>
              <p:nvSpPr>
                <p:cNvPr id="32856" name="Rectangle 10"/>
                <p:cNvSpPr>
                  <a:spLocks noChangeArrowheads="1"/>
                </p:cNvSpPr>
                <p:nvPr/>
              </p:nvSpPr>
              <p:spPr bwMode="auto">
                <a:xfrm>
                  <a:off x="2574" y="2457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32841" name="Group 11"/>
              <p:cNvGrpSpPr>
                <a:grpSpLocks/>
              </p:cNvGrpSpPr>
              <p:nvPr/>
            </p:nvGrpSpPr>
            <p:grpSpPr bwMode="auto">
              <a:xfrm>
                <a:off x="2616" y="1566"/>
                <a:ext cx="192" cy="183"/>
                <a:chOff x="2574" y="2457"/>
                <a:chExt cx="192" cy="183"/>
              </a:xfrm>
            </p:grpSpPr>
            <p:sp>
              <p:nvSpPr>
                <p:cNvPr id="32853" name="Oval 12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  <p:sp>
              <p:nvSpPr>
                <p:cNvPr id="32854" name="Rectangle 13"/>
                <p:cNvSpPr>
                  <a:spLocks noChangeArrowheads="1"/>
                </p:cNvSpPr>
                <p:nvPr/>
              </p:nvSpPr>
              <p:spPr bwMode="auto">
                <a:xfrm>
                  <a:off x="2574" y="2457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</p:grpSp>
          <p:sp>
            <p:nvSpPr>
              <p:cNvPr id="32842" name="Oval 14"/>
              <p:cNvSpPr>
                <a:spLocks noChangeArrowheads="1"/>
              </p:cNvSpPr>
              <p:nvPr/>
            </p:nvSpPr>
            <p:spPr bwMode="auto">
              <a:xfrm>
                <a:off x="2749" y="1566"/>
                <a:ext cx="48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grpSp>
            <p:nvGrpSpPr>
              <p:cNvPr id="32843" name="Group 15"/>
              <p:cNvGrpSpPr>
                <a:grpSpLocks/>
              </p:cNvGrpSpPr>
              <p:nvPr/>
            </p:nvGrpSpPr>
            <p:grpSpPr bwMode="auto">
              <a:xfrm>
                <a:off x="3018" y="1572"/>
                <a:ext cx="192" cy="183"/>
                <a:chOff x="2574" y="2457"/>
                <a:chExt cx="192" cy="183"/>
              </a:xfrm>
            </p:grpSpPr>
            <p:sp>
              <p:nvSpPr>
                <p:cNvPr id="32851" name="Oval 16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  <p:sp>
              <p:nvSpPr>
                <p:cNvPr id="32852" name="Rectangle 17"/>
                <p:cNvSpPr>
                  <a:spLocks noChangeArrowheads="1"/>
                </p:cNvSpPr>
                <p:nvPr/>
              </p:nvSpPr>
              <p:spPr bwMode="auto">
                <a:xfrm>
                  <a:off x="2574" y="2457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</p:grpSp>
          <p:grpSp>
            <p:nvGrpSpPr>
              <p:cNvPr id="32844" name="Group 18"/>
              <p:cNvGrpSpPr>
                <a:grpSpLocks/>
              </p:cNvGrpSpPr>
              <p:nvPr/>
            </p:nvGrpSpPr>
            <p:grpSpPr bwMode="auto">
              <a:xfrm>
                <a:off x="2878" y="1569"/>
                <a:ext cx="192" cy="183"/>
                <a:chOff x="2574" y="2457"/>
                <a:chExt cx="192" cy="183"/>
              </a:xfrm>
            </p:grpSpPr>
            <p:sp>
              <p:nvSpPr>
                <p:cNvPr id="32849" name="Oval 19"/>
                <p:cNvSpPr>
                  <a:spLocks noChangeArrowheads="1"/>
                </p:cNvSpPr>
                <p:nvPr/>
              </p:nvSpPr>
              <p:spPr bwMode="auto">
                <a:xfrm>
                  <a:off x="2592" y="2496"/>
                  <a:ext cx="144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  <p:sp>
              <p:nvSpPr>
                <p:cNvPr id="32850" name="Rectangle 20"/>
                <p:cNvSpPr>
                  <a:spLocks noChangeArrowheads="1"/>
                </p:cNvSpPr>
                <p:nvPr/>
              </p:nvSpPr>
              <p:spPr bwMode="auto">
                <a:xfrm>
                  <a:off x="2574" y="2457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Georgia" pitchFamily="18" charset="0"/>
                  </a:endParaRPr>
                </a:p>
              </p:txBody>
            </p:sp>
          </p:grpSp>
          <p:sp>
            <p:nvSpPr>
              <p:cNvPr id="32845" name="Oval 21"/>
              <p:cNvSpPr>
                <a:spLocks noChangeArrowheads="1"/>
              </p:cNvSpPr>
              <p:nvPr/>
            </p:nvSpPr>
            <p:spPr bwMode="auto">
              <a:xfrm>
                <a:off x="2878" y="1569"/>
                <a:ext cx="47" cy="1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32846" name="Oval 22"/>
              <p:cNvSpPr>
                <a:spLocks noChangeArrowheads="1"/>
              </p:cNvSpPr>
              <p:nvPr/>
            </p:nvSpPr>
            <p:spPr bwMode="auto">
              <a:xfrm>
                <a:off x="3012" y="1566"/>
                <a:ext cx="48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32847" name="Line 23"/>
              <p:cNvSpPr>
                <a:spLocks noChangeShapeType="1"/>
              </p:cNvSpPr>
              <p:nvPr/>
            </p:nvSpPr>
            <p:spPr bwMode="auto">
              <a:xfrm flipV="1">
                <a:off x="2638" y="142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48" name="Line 24"/>
              <p:cNvSpPr>
                <a:spLocks noChangeShapeType="1"/>
              </p:cNvSpPr>
              <p:nvPr/>
            </p:nvSpPr>
            <p:spPr bwMode="auto">
              <a:xfrm flipV="1">
                <a:off x="3174" y="142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797" name="Rectangle 25"/>
            <p:cNvSpPr>
              <a:spLocks noChangeArrowheads="1"/>
            </p:cNvSpPr>
            <p:nvPr/>
          </p:nvSpPr>
          <p:spPr bwMode="auto">
            <a:xfrm>
              <a:off x="3686953" y="2623981"/>
              <a:ext cx="1307142" cy="65565"/>
            </a:xfrm>
            <a:prstGeom prst="rect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sp>
          <p:nvSpPr>
            <p:cNvPr id="32798" name="Rectangle 26"/>
            <p:cNvSpPr>
              <a:spLocks noChangeArrowheads="1"/>
            </p:cNvSpPr>
            <p:nvPr/>
          </p:nvSpPr>
          <p:spPr bwMode="auto">
            <a:xfrm>
              <a:off x="4013739" y="2689546"/>
              <a:ext cx="653571" cy="655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799" name="Text Box 27"/>
            <p:cNvSpPr txBox="1">
              <a:spLocks noChangeArrowheads="1"/>
            </p:cNvSpPr>
            <p:nvPr/>
          </p:nvSpPr>
          <p:spPr bwMode="auto">
            <a:xfrm>
              <a:off x="3542932" y="1715465"/>
              <a:ext cx="1638438" cy="332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m</a:t>
              </a:r>
              <a:r>
                <a:rPr lang="en-US" altLang="ja-JP" sz="1600" dirty="0" smtClean="0">
                  <a:latin typeface="Georgia" pitchFamily="18" charset="0"/>
                </a:rPr>
                <a:t>elting pot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32800" name="Text Box 28"/>
            <p:cNvSpPr txBox="1">
              <a:spLocks noChangeArrowheads="1"/>
            </p:cNvSpPr>
            <p:nvPr/>
          </p:nvSpPr>
          <p:spPr bwMode="auto">
            <a:xfrm>
              <a:off x="5050805" y="2244790"/>
              <a:ext cx="1341796" cy="33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s</a:t>
              </a:r>
              <a:r>
                <a:rPr lang="en-US" altLang="ja-JP" sz="1600" dirty="0" smtClean="0">
                  <a:latin typeface="Georgia" pitchFamily="18" charset="0"/>
                </a:rPr>
                <a:t>ubstrate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32801" name="Text Box 29"/>
            <p:cNvSpPr txBox="1">
              <a:spLocks noChangeArrowheads="1"/>
            </p:cNvSpPr>
            <p:nvPr/>
          </p:nvSpPr>
          <p:spPr bwMode="auto">
            <a:xfrm>
              <a:off x="1054577" y="2873538"/>
              <a:ext cx="1018550" cy="33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s</a:t>
              </a:r>
              <a:r>
                <a:rPr lang="en-US" altLang="ja-JP" sz="1600" dirty="0" smtClean="0"/>
                <a:t>creen </a:t>
              </a:r>
              <a:endParaRPr lang="ja-JP" altLang="en-US" sz="1600" dirty="0"/>
            </a:p>
          </p:txBody>
        </p:sp>
        <p:grpSp>
          <p:nvGrpSpPr>
            <p:cNvPr id="32802" name="Group 30"/>
            <p:cNvGrpSpPr>
              <a:grpSpLocks/>
            </p:cNvGrpSpPr>
            <p:nvPr/>
          </p:nvGrpSpPr>
          <p:grpSpPr bwMode="auto">
            <a:xfrm>
              <a:off x="2216420" y="2664960"/>
              <a:ext cx="183816" cy="794979"/>
              <a:chOff x="1296" y="1866"/>
              <a:chExt cx="108" cy="582"/>
            </a:xfrm>
          </p:grpSpPr>
          <p:sp>
            <p:nvSpPr>
              <p:cNvPr id="32837" name="Line 31"/>
              <p:cNvSpPr>
                <a:spLocks noChangeShapeType="1"/>
              </p:cNvSpPr>
              <p:nvPr/>
            </p:nvSpPr>
            <p:spPr bwMode="auto">
              <a:xfrm flipH="1">
                <a:off x="1308" y="243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8" name="Line 32"/>
              <p:cNvSpPr>
                <a:spLocks noChangeShapeType="1"/>
              </p:cNvSpPr>
              <p:nvPr/>
            </p:nvSpPr>
            <p:spPr bwMode="auto">
              <a:xfrm flipH="1">
                <a:off x="1308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9" name="Line 33"/>
              <p:cNvSpPr>
                <a:spLocks noChangeShapeType="1"/>
              </p:cNvSpPr>
              <p:nvPr/>
            </p:nvSpPr>
            <p:spPr bwMode="auto">
              <a:xfrm>
                <a:off x="1296" y="1866"/>
                <a:ext cx="0" cy="5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2803" name="Group 34"/>
            <p:cNvGrpSpPr>
              <a:grpSpLocks/>
            </p:cNvGrpSpPr>
            <p:nvPr/>
          </p:nvGrpSpPr>
          <p:grpSpPr bwMode="auto">
            <a:xfrm>
              <a:off x="5974453" y="2861656"/>
              <a:ext cx="1367484" cy="423443"/>
              <a:chOff x="4224" y="1650"/>
              <a:chExt cx="993" cy="310"/>
            </a:xfrm>
          </p:grpSpPr>
          <p:sp>
            <p:nvSpPr>
              <p:cNvPr id="32835" name="Rectangle 35"/>
              <p:cNvSpPr>
                <a:spLocks noChangeArrowheads="1"/>
              </p:cNvSpPr>
              <p:nvPr/>
            </p:nvSpPr>
            <p:spPr bwMode="auto">
              <a:xfrm>
                <a:off x="4224" y="1650"/>
                <a:ext cx="864" cy="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32836" name="Text Box 36"/>
              <p:cNvSpPr txBox="1">
                <a:spLocks noChangeArrowheads="1"/>
              </p:cNvSpPr>
              <p:nvPr/>
            </p:nvSpPr>
            <p:spPr bwMode="auto">
              <a:xfrm>
                <a:off x="4224" y="1689"/>
                <a:ext cx="99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RHEED</a:t>
                </a:r>
              </a:p>
            </p:txBody>
          </p:sp>
        </p:grpSp>
        <p:grpSp>
          <p:nvGrpSpPr>
            <p:cNvPr id="32804" name="Group 37"/>
            <p:cNvGrpSpPr>
              <a:grpSpLocks/>
            </p:cNvGrpSpPr>
            <p:nvPr/>
          </p:nvGrpSpPr>
          <p:grpSpPr bwMode="auto">
            <a:xfrm>
              <a:off x="3104867" y="4697484"/>
              <a:ext cx="653571" cy="721218"/>
              <a:chOff x="2160" y="2976"/>
              <a:chExt cx="384" cy="528"/>
            </a:xfrm>
          </p:grpSpPr>
          <p:sp>
            <p:nvSpPr>
              <p:cNvPr id="32831" name="Line 38"/>
              <p:cNvSpPr>
                <a:spLocks noChangeShapeType="1"/>
              </p:cNvSpPr>
              <p:nvPr/>
            </p:nvSpPr>
            <p:spPr bwMode="auto">
              <a:xfrm flipH="1">
                <a:off x="2160" y="2976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2" name="Line 39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3" name="Line 40"/>
              <p:cNvSpPr>
                <a:spLocks noChangeShapeType="1"/>
              </p:cNvSpPr>
              <p:nvPr/>
            </p:nvSpPr>
            <p:spPr bwMode="auto">
              <a:xfrm flipH="1">
                <a:off x="2400" y="3072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4" name="Line 41"/>
              <p:cNvSpPr>
                <a:spLocks noChangeShapeType="1"/>
              </p:cNvSpPr>
              <p:nvPr/>
            </p:nvSpPr>
            <p:spPr bwMode="auto">
              <a:xfrm>
                <a:off x="2160" y="3408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805" name="Oval 42"/>
            <p:cNvSpPr>
              <a:spLocks noChangeArrowheads="1"/>
            </p:cNvSpPr>
            <p:nvPr/>
          </p:nvSpPr>
          <p:spPr bwMode="auto">
            <a:xfrm>
              <a:off x="3033384" y="2337132"/>
              <a:ext cx="735267" cy="1311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06" name="Rectangle 43"/>
            <p:cNvSpPr>
              <a:spLocks noChangeArrowheads="1"/>
            </p:cNvSpPr>
            <p:nvPr/>
          </p:nvSpPr>
          <p:spPr bwMode="auto">
            <a:xfrm>
              <a:off x="3196777" y="2271567"/>
              <a:ext cx="408481" cy="1311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07" name="Rectangle 44"/>
            <p:cNvSpPr>
              <a:spLocks noChangeArrowheads="1"/>
            </p:cNvSpPr>
            <p:nvPr/>
          </p:nvSpPr>
          <p:spPr bwMode="auto">
            <a:xfrm>
              <a:off x="3360169" y="2074871"/>
              <a:ext cx="81696" cy="1114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08" name="Line 45"/>
            <p:cNvSpPr>
              <a:spLocks noChangeShapeType="1"/>
            </p:cNvSpPr>
            <p:nvPr/>
          </p:nvSpPr>
          <p:spPr bwMode="auto">
            <a:xfrm flipH="1">
              <a:off x="3513350" y="2345328"/>
              <a:ext cx="81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9" name="AutoShape 46" descr="紙ふぶき (大)"/>
            <p:cNvSpPr>
              <a:spLocks noChangeArrowheads="1"/>
            </p:cNvSpPr>
            <p:nvPr/>
          </p:nvSpPr>
          <p:spPr bwMode="auto">
            <a:xfrm rot="900000">
              <a:off x="3613768" y="3190847"/>
              <a:ext cx="408481" cy="1572202"/>
            </a:xfrm>
            <a:prstGeom prst="flowChartMerge">
              <a:avLst/>
            </a:prstGeom>
            <a:pattFill prst="lgConfetti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10" name="Rectangle 47"/>
            <p:cNvSpPr>
              <a:spLocks noChangeArrowheads="1"/>
            </p:cNvSpPr>
            <p:nvPr/>
          </p:nvSpPr>
          <p:spPr bwMode="auto">
            <a:xfrm>
              <a:off x="3278472" y="3189482"/>
              <a:ext cx="1960712" cy="655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grpSp>
          <p:nvGrpSpPr>
            <p:cNvPr id="32811" name="Group 48"/>
            <p:cNvGrpSpPr>
              <a:grpSpLocks/>
            </p:cNvGrpSpPr>
            <p:nvPr/>
          </p:nvGrpSpPr>
          <p:grpSpPr bwMode="auto">
            <a:xfrm flipH="1">
              <a:off x="4953247" y="4697484"/>
              <a:ext cx="653571" cy="721218"/>
              <a:chOff x="2160" y="2976"/>
              <a:chExt cx="384" cy="528"/>
            </a:xfrm>
          </p:grpSpPr>
          <p:sp>
            <p:nvSpPr>
              <p:cNvPr id="32827" name="Line 49"/>
              <p:cNvSpPr>
                <a:spLocks noChangeShapeType="1"/>
              </p:cNvSpPr>
              <p:nvPr/>
            </p:nvSpPr>
            <p:spPr bwMode="auto">
              <a:xfrm flipH="1">
                <a:off x="2160" y="2976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28" name="Line 50"/>
              <p:cNvSpPr>
                <a:spLocks noChangeShapeType="1"/>
              </p:cNvSpPr>
              <p:nvPr/>
            </p:nvSpPr>
            <p:spPr bwMode="auto">
              <a:xfrm>
                <a:off x="2304" y="2976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29" name="Line 51"/>
              <p:cNvSpPr>
                <a:spLocks noChangeShapeType="1"/>
              </p:cNvSpPr>
              <p:nvPr/>
            </p:nvSpPr>
            <p:spPr bwMode="auto">
              <a:xfrm flipH="1">
                <a:off x="2400" y="3072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30" name="Line 52"/>
              <p:cNvSpPr>
                <a:spLocks noChangeShapeType="1"/>
              </p:cNvSpPr>
              <p:nvPr/>
            </p:nvSpPr>
            <p:spPr bwMode="auto">
              <a:xfrm>
                <a:off x="2160" y="3408"/>
                <a:ext cx="24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812" name="AutoShape 53" descr="紙ふぶき (大)"/>
            <p:cNvSpPr>
              <a:spLocks noChangeArrowheads="1"/>
            </p:cNvSpPr>
            <p:nvPr/>
          </p:nvSpPr>
          <p:spPr bwMode="auto">
            <a:xfrm rot="-1200000">
              <a:off x="5024732" y="4562255"/>
              <a:ext cx="163393" cy="196696"/>
            </a:xfrm>
            <a:prstGeom prst="flowChartMerge">
              <a:avLst/>
            </a:prstGeom>
            <a:pattFill prst="lgConfetti">
              <a:fgClr>
                <a:srgbClr val="FF99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13" name="Rectangle 54"/>
            <p:cNvSpPr>
              <a:spLocks noChangeArrowheads="1"/>
            </p:cNvSpPr>
            <p:nvPr/>
          </p:nvSpPr>
          <p:spPr bwMode="auto">
            <a:xfrm rot="-1260000">
              <a:off x="4750708" y="4510350"/>
              <a:ext cx="648465" cy="6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14" name="Rectangle 55"/>
            <p:cNvSpPr>
              <a:spLocks noChangeArrowheads="1"/>
            </p:cNvSpPr>
            <p:nvPr/>
          </p:nvSpPr>
          <p:spPr bwMode="auto">
            <a:xfrm rot="1260000" flipH="1">
              <a:off x="2958495" y="4435223"/>
              <a:ext cx="571874" cy="6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15" name="Text Box 56"/>
            <p:cNvSpPr txBox="1">
              <a:spLocks noChangeArrowheads="1"/>
            </p:cNvSpPr>
            <p:nvPr/>
          </p:nvSpPr>
          <p:spPr bwMode="auto">
            <a:xfrm>
              <a:off x="3934707" y="4209446"/>
              <a:ext cx="1145662" cy="33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s</a:t>
              </a:r>
              <a:r>
                <a:rPr lang="en-US" altLang="ja-JP" sz="1600" dirty="0" smtClean="0"/>
                <a:t>hutter</a:t>
              </a:r>
              <a:endParaRPr lang="ja-JP" altLang="en-US" sz="1600" dirty="0"/>
            </a:p>
          </p:txBody>
        </p:sp>
        <p:sp>
          <p:nvSpPr>
            <p:cNvPr id="32816" name="Text Box 57"/>
            <p:cNvSpPr txBox="1">
              <a:spLocks noChangeArrowheads="1"/>
            </p:cNvSpPr>
            <p:nvPr/>
          </p:nvSpPr>
          <p:spPr bwMode="auto">
            <a:xfrm>
              <a:off x="4419592" y="3255473"/>
              <a:ext cx="1107052" cy="33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s</a:t>
              </a:r>
              <a:r>
                <a:rPr lang="en-US" altLang="ja-JP" sz="1600" dirty="0" smtClean="0"/>
                <a:t>hutter</a:t>
              </a:r>
              <a:endParaRPr lang="ja-JP" altLang="en-US" sz="1600" dirty="0"/>
            </a:p>
          </p:txBody>
        </p:sp>
        <p:sp>
          <p:nvSpPr>
            <p:cNvPr id="32817" name="Rectangle 58"/>
            <p:cNvSpPr>
              <a:spLocks noChangeArrowheads="1"/>
            </p:cNvSpPr>
            <p:nvPr/>
          </p:nvSpPr>
          <p:spPr bwMode="auto">
            <a:xfrm>
              <a:off x="2624901" y="2009306"/>
              <a:ext cx="326786" cy="1311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18" name="Line 59"/>
            <p:cNvSpPr>
              <a:spLocks noChangeShapeType="1"/>
            </p:cNvSpPr>
            <p:nvPr/>
          </p:nvSpPr>
          <p:spPr bwMode="auto">
            <a:xfrm flipV="1">
              <a:off x="2624901" y="1829002"/>
              <a:ext cx="0" cy="262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9" name="Line 60"/>
            <p:cNvSpPr>
              <a:spLocks noChangeShapeType="1"/>
            </p:cNvSpPr>
            <p:nvPr/>
          </p:nvSpPr>
          <p:spPr bwMode="auto">
            <a:xfrm flipV="1">
              <a:off x="2951687" y="1829002"/>
              <a:ext cx="0" cy="262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0" name="AutoShape 61"/>
            <p:cNvSpPr>
              <a:spLocks noChangeArrowheads="1"/>
            </p:cNvSpPr>
            <p:nvPr/>
          </p:nvSpPr>
          <p:spPr bwMode="auto">
            <a:xfrm>
              <a:off x="2706598" y="1615915"/>
              <a:ext cx="163393" cy="655653"/>
            </a:xfrm>
            <a:prstGeom prst="upArrow">
              <a:avLst>
                <a:gd name="adj1" fmla="val 50000"/>
                <a:gd name="adj2" fmla="val 1250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21" name="Text Box 62"/>
            <p:cNvSpPr txBox="1">
              <a:spLocks noChangeArrowheads="1"/>
            </p:cNvSpPr>
            <p:nvPr/>
          </p:nvSpPr>
          <p:spPr bwMode="auto">
            <a:xfrm>
              <a:off x="2834249" y="1382461"/>
              <a:ext cx="888446" cy="33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/>
                <a:t>p</a:t>
              </a:r>
              <a:r>
                <a:rPr lang="en-US" altLang="ja-JP" sz="1600" dirty="0" smtClean="0"/>
                <a:t>ump</a:t>
              </a:r>
              <a:endParaRPr lang="ja-JP" altLang="en-US" sz="1600" dirty="0"/>
            </a:p>
          </p:txBody>
        </p:sp>
        <p:sp>
          <p:nvSpPr>
            <p:cNvPr id="32822" name="Rectangle 64" descr="60%"/>
            <p:cNvSpPr>
              <a:spLocks noChangeArrowheads="1"/>
            </p:cNvSpPr>
            <p:nvPr/>
          </p:nvSpPr>
          <p:spPr bwMode="auto">
            <a:xfrm>
              <a:off x="4667310" y="3714004"/>
              <a:ext cx="1960712" cy="131131"/>
            </a:xfrm>
            <a:prstGeom prst="rect">
              <a:avLst/>
            </a:prstGeom>
            <a:pattFill prst="pct60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32823" name="Text Box 65"/>
            <p:cNvSpPr txBox="1">
              <a:spLocks noChangeArrowheads="1"/>
            </p:cNvSpPr>
            <p:nvPr/>
          </p:nvSpPr>
          <p:spPr bwMode="auto">
            <a:xfrm>
              <a:off x="6367614" y="3860013"/>
              <a:ext cx="1334954" cy="57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o</a:t>
              </a:r>
              <a:r>
                <a:rPr lang="en-US" altLang="ja-JP" sz="1600" dirty="0" smtClean="0">
                  <a:latin typeface="Georgia" pitchFamily="18" charset="0"/>
                </a:rPr>
                <a:t>scillator crystal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32824" name="Text Box 66"/>
            <p:cNvSpPr txBox="1">
              <a:spLocks noChangeArrowheads="1"/>
            </p:cNvSpPr>
            <p:nvPr/>
          </p:nvSpPr>
          <p:spPr bwMode="auto">
            <a:xfrm>
              <a:off x="2706598" y="5484267"/>
              <a:ext cx="1143749" cy="31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/>
                <a:t>CaF</a:t>
              </a:r>
              <a:r>
                <a:rPr lang="en-US" altLang="ja-JP" baseline="-25000"/>
                <a:t>2</a:t>
              </a:r>
            </a:p>
          </p:txBody>
        </p:sp>
        <p:sp>
          <p:nvSpPr>
            <p:cNvPr id="32825" name="Text Box 67"/>
            <p:cNvSpPr txBox="1">
              <a:spLocks noChangeArrowheads="1"/>
            </p:cNvSpPr>
            <p:nvPr/>
          </p:nvSpPr>
          <p:spPr bwMode="auto">
            <a:xfrm>
              <a:off x="5075791" y="5484267"/>
              <a:ext cx="1291823" cy="32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CuCl</a:t>
              </a:r>
            </a:p>
          </p:txBody>
        </p:sp>
        <p:sp>
          <p:nvSpPr>
            <p:cNvPr id="32826" name="Text Box 68"/>
            <p:cNvSpPr txBox="1">
              <a:spLocks noChangeArrowheads="1"/>
            </p:cNvSpPr>
            <p:nvPr/>
          </p:nvSpPr>
          <p:spPr bwMode="auto">
            <a:xfrm>
              <a:off x="3926171" y="5123658"/>
              <a:ext cx="1032992" cy="33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dirty="0" smtClean="0"/>
                <a:t>K-cell</a:t>
              </a:r>
              <a:endParaRPr lang="en-US" altLang="ja-JP" sz="1600" dirty="0"/>
            </a:p>
          </p:txBody>
        </p:sp>
      </p:grpSp>
      <p:sp>
        <p:nvSpPr>
          <p:cNvPr id="32770" name="テキスト ボックス 72"/>
          <p:cNvSpPr txBox="1">
            <a:spLocks noChangeArrowheads="1"/>
          </p:cNvSpPr>
          <p:nvPr/>
        </p:nvSpPr>
        <p:spPr bwMode="auto">
          <a:xfrm>
            <a:off x="0" y="0"/>
            <a:ext cx="267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Experimental Procedure</a:t>
            </a:r>
          </a:p>
        </p:txBody>
      </p:sp>
      <p:sp>
        <p:nvSpPr>
          <p:cNvPr id="32771" name="テキスト ボックス 68"/>
          <p:cNvSpPr txBox="1">
            <a:spLocks noChangeArrowheads="1"/>
          </p:cNvSpPr>
          <p:nvPr/>
        </p:nvSpPr>
        <p:spPr bwMode="auto">
          <a:xfrm>
            <a:off x="1439863" y="5949950"/>
            <a:ext cx="28448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Vacuum</a:t>
            </a:r>
            <a:endParaRPr lang="en-US" altLang="ja-JP" dirty="0">
              <a:latin typeface="Georgia" pitchFamily="18" charset="0"/>
            </a:endParaRPr>
          </a:p>
          <a:p>
            <a:r>
              <a:rPr lang="en-US" altLang="ja-JP" dirty="0">
                <a:latin typeface="Georgia" pitchFamily="18" charset="0"/>
              </a:rPr>
              <a:t>1.0×10</a:t>
            </a:r>
            <a:r>
              <a:rPr lang="en-US" altLang="ja-JP" baseline="30000" dirty="0">
                <a:latin typeface="Georgia" pitchFamily="18" charset="0"/>
              </a:rPr>
              <a:t>-6</a:t>
            </a:r>
            <a:r>
              <a:rPr lang="en-US" altLang="ja-JP" dirty="0">
                <a:latin typeface="Georgia" pitchFamily="18" charset="0"/>
              </a:rPr>
              <a:t> </a:t>
            </a:r>
            <a:r>
              <a:rPr lang="ja-JP" altLang="en-US" dirty="0">
                <a:latin typeface="Georgia" pitchFamily="18" charset="0"/>
              </a:rPr>
              <a:t>～</a:t>
            </a:r>
            <a:r>
              <a:rPr lang="en-US" altLang="ja-JP" dirty="0">
                <a:latin typeface="Georgia" pitchFamily="18" charset="0"/>
              </a:rPr>
              <a:t> 9.0×10</a:t>
            </a:r>
            <a:r>
              <a:rPr lang="en-US" altLang="ja-JP" baseline="30000" dirty="0">
                <a:latin typeface="Georgia" pitchFamily="18" charset="0"/>
              </a:rPr>
              <a:t>-7</a:t>
            </a:r>
            <a:r>
              <a:rPr lang="en-US" altLang="ja-JP" dirty="0">
                <a:latin typeface="Georgia" pitchFamily="18" charset="0"/>
              </a:rPr>
              <a:t> Pa</a:t>
            </a:r>
            <a:endParaRPr lang="ja-JP" altLang="en-US" dirty="0">
              <a:latin typeface="Georgia" pitchFamily="18" charset="0"/>
            </a:endParaRPr>
          </a:p>
        </p:txBody>
      </p:sp>
      <p:grpSp>
        <p:nvGrpSpPr>
          <p:cNvPr id="32772" name="グループ化 109"/>
          <p:cNvGrpSpPr>
            <a:grpSpLocks/>
          </p:cNvGrpSpPr>
          <p:nvPr/>
        </p:nvGrpSpPr>
        <p:grpSpPr bwMode="auto">
          <a:xfrm>
            <a:off x="5838825" y="1385888"/>
            <a:ext cx="3125788" cy="1682750"/>
            <a:chOff x="5652120" y="1772815"/>
            <a:chExt cx="3125569" cy="1683354"/>
          </a:xfrm>
        </p:grpSpPr>
        <p:grpSp>
          <p:nvGrpSpPr>
            <p:cNvPr id="32782" name="グループ化 60"/>
            <p:cNvGrpSpPr>
              <a:grpSpLocks/>
            </p:cNvGrpSpPr>
            <p:nvPr/>
          </p:nvGrpSpPr>
          <p:grpSpPr bwMode="auto">
            <a:xfrm>
              <a:off x="5652120" y="1772815"/>
              <a:ext cx="2880319" cy="1683354"/>
              <a:chOff x="3119438" y="3679825"/>
              <a:chExt cx="2952750" cy="2519364"/>
            </a:xfrm>
          </p:grpSpPr>
          <p:pic>
            <p:nvPicPr>
              <p:cNvPr id="32786" name="Picture 21" descr="J:\2\presentations\2010\spring\slide\figures\cucl01.png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19438" y="3679825"/>
                <a:ext cx="2232025" cy="2519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787" name="Picture 2" descr="J:\2\presentations\2010\spring\slide\figures\cucl00.png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19438" y="3679826"/>
                <a:ext cx="2231331" cy="2519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テキスト ボックス 96"/>
              <p:cNvSpPr txBox="1"/>
              <p:nvPr/>
            </p:nvSpPr>
            <p:spPr bwMode="auto">
              <a:xfrm>
                <a:off x="3119438" y="5619260"/>
                <a:ext cx="2232665" cy="5062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CaF</a:t>
                </a:r>
                <a:r>
                  <a:rPr lang="en-US" altLang="ja-JP" sz="16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2</a:t>
                </a:r>
                <a:r>
                  <a:rPr lang="en-US" altLang="ja-JP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(111) substrate</a:t>
                </a:r>
                <a:endParaRPr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テキスト ボックス 97"/>
              <p:cNvSpPr txBox="1"/>
              <p:nvPr/>
            </p:nvSpPr>
            <p:spPr bwMode="auto">
              <a:xfrm>
                <a:off x="3119438" y="5122517"/>
                <a:ext cx="2232665" cy="5062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CaF</a:t>
                </a:r>
                <a:r>
                  <a:rPr lang="en-US" altLang="ja-JP" sz="16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2</a:t>
                </a:r>
                <a:r>
                  <a:rPr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 </a:t>
                </a:r>
                <a:r>
                  <a:rPr lang="en-US" altLang="ja-JP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buffer lay</a:t>
                </a:r>
                <a:endParaRPr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 bwMode="auto">
              <a:xfrm>
                <a:off x="3119438" y="4361954"/>
                <a:ext cx="2232665" cy="5038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CuCl</a:t>
                </a:r>
                <a:r>
                  <a:rPr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 </a:t>
                </a:r>
                <a:r>
                  <a:rPr lang="en-US" altLang="ja-JP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layer</a:t>
                </a:r>
                <a:endParaRPr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791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5351463" y="5191125"/>
                <a:ext cx="720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Georgia" pitchFamily="18" charset="0"/>
                  </a:rPr>
                  <a:t>40</a:t>
                </a:r>
                <a:r>
                  <a:rPr lang="en-US" altLang="ja-JP" sz="800">
                    <a:latin typeface="Georgia" pitchFamily="18" charset="0"/>
                  </a:rPr>
                  <a:t> </a:t>
                </a:r>
                <a:r>
                  <a:rPr lang="en-US" altLang="ja-JP" sz="1600">
                    <a:latin typeface="Georgia" pitchFamily="18" charset="0"/>
                  </a:rPr>
                  <a:t>nm</a:t>
                </a:r>
                <a:endParaRPr lang="ja-JP" altLang="en-US" sz="1600">
                  <a:latin typeface="Georgia" pitchFamily="18" charset="0"/>
                </a:endParaRPr>
              </a:p>
            </p:txBody>
          </p:sp>
          <p:sp>
            <p:nvSpPr>
              <p:cNvPr id="32792" name="テキスト ボックス 26"/>
              <p:cNvSpPr txBox="1">
                <a:spLocks noChangeArrowheads="1"/>
              </p:cNvSpPr>
              <p:nvPr/>
            </p:nvSpPr>
            <p:spPr bwMode="auto">
              <a:xfrm>
                <a:off x="5351463" y="5767388"/>
                <a:ext cx="6651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>
                    <a:latin typeface="Georgia" pitchFamily="18" charset="0"/>
                  </a:rPr>
                  <a:t>1</a:t>
                </a:r>
                <a:r>
                  <a:rPr lang="en-US" altLang="ja-JP" sz="800">
                    <a:latin typeface="Georgia" pitchFamily="18" charset="0"/>
                  </a:rPr>
                  <a:t> </a:t>
                </a:r>
                <a:r>
                  <a:rPr lang="en-US" altLang="ja-JP" sz="1600">
                    <a:latin typeface="Georgia" pitchFamily="18" charset="0"/>
                  </a:rPr>
                  <a:t>mm</a:t>
                </a:r>
                <a:endParaRPr lang="ja-JP" altLang="en-US" sz="1600">
                  <a:latin typeface="Georgia" pitchFamily="18" charset="0"/>
                </a:endParaRPr>
              </a:p>
            </p:txBody>
          </p:sp>
        </p:grpSp>
        <p:sp>
          <p:nvSpPr>
            <p:cNvPr id="94" name="正方形/長方形 93"/>
            <p:cNvSpPr/>
            <p:nvPr/>
          </p:nvSpPr>
          <p:spPr>
            <a:xfrm>
              <a:off x="5652120" y="2736773"/>
              <a:ext cx="2177897" cy="301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652120" y="1772815"/>
              <a:ext cx="2231869" cy="287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785" name="テキスト ボックス 108"/>
            <p:cNvSpPr txBox="1">
              <a:spLocks noChangeArrowheads="1"/>
            </p:cNvSpPr>
            <p:nvPr/>
          </p:nvSpPr>
          <p:spPr bwMode="auto">
            <a:xfrm>
              <a:off x="7812360" y="2204864"/>
              <a:ext cx="9653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eorgia" pitchFamily="18" charset="0"/>
                </a:rPr>
                <a:t>329 nm</a:t>
              </a:r>
              <a:endParaRPr lang="ja-JP" altLang="en-US">
                <a:latin typeface="Georgia" pitchFamily="18" charset="0"/>
              </a:endParaRPr>
            </a:p>
          </p:txBody>
        </p:sp>
      </p:grpSp>
      <p:grpSp>
        <p:nvGrpSpPr>
          <p:cNvPr id="32773" name="グループ化 114"/>
          <p:cNvGrpSpPr>
            <a:grpSpLocks/>
          </p:cNvGrpSpPr>
          <p:nvPr/>
        </p:nvGrpSpPr>
        <p:grpSpPr bwMode="auto">
          <a:xfrm>
            <a:off x="5796136" y="3529971"/>
            <a:ext cx="2644775" cy="2491317"/>
            <a:chOff x="5652120" y="3501008"/>
            <a:chExt cx="2645148" cy="2491947"/>
          </a:xfrm>
        </p:grpSpPr>
        <p:sp>
          <p:nvSpPr>
            <p:cNvPr id="32775" name="テキスト ボックス 110"/>
            <p:cNvSpPr txBox="1">
              <a:spLocks noChangeArrowheads="1"/>
            </p:cNvSpPr>
            <p:nvPr/>
          </p:nvSpPr>
          <p:spPr bwMode="auto">
            <a:xfrm>
              <a:off x="5940152" y="3861048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5652120" y="3501008"/>
              <a:ext cx="2645148" cy="12006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/>
                <a:t>CuCl </a:t>
              </a:r>
              <a:r>
                <a:rPr lang="en-US" altLang="ja-JP" b="1" dirty="0" smtClean="0"/>
                <a:t>layer</a:t>
              </a:r>
              <a:endParaRPr lang="en-US" altLang="ja-JP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substrate temperature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smtClean="0"/>
                <a:t>: 50~150 </a:t>
              </a:r>
              <a:r>
                <a:rPr lang="en-US" altLang="ja-JP" baseline="30000" dirty="0" smtClean="0"/>
                <a:t>0</a:t>
              </a:r>
              <a:r>
                <a:rPr lang="en-US" altLang="ja-JP" dirty="0" smtClean="0"/>
                <a:t>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growth rate: 0.13 nm/s</a:t>
              </a:r>
              <a:endParaRPr lang="ja-JP" altLang="en-US" dirty="0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5652120" y="4792322"/>
              <a:ext cx="2645148" cy="12006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b="1" dirty="0"/>
                <a:t>CaF</a:t>
              </a:r>
              <a:r>
                <a:rPr lang="en-US" altLang="ja-JP" b="1" baseline="-25000" dirty="0"/>
                <a:t>2</a:t>
              </a:r>
              <a:r>
                <a:rPr lang="ja-JP" altLang="en-US" b="1" dirty="0"/>
                <a:t> </a:t>
              </a:r>
              <a:r>
                <a:rPr lang="en-US" altLang="ja-JP" b="1" dirty="0"/>
                <a:t>buffer layer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substrate temperature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smtClean="0"/>
                <a:t>:</a:t>
              </a:r>
              <a:r>
                <a:rPr lang="ja-JP" altLang="en-US" dirty="0" smtClean="0"/>
                <a:t> </a:t>
              </a:r>
              <a:r>
                <a:rPr lang="en-US" altLang="ja-JP" dirty="0"/>
                <a:t>600 </a:t>
              </a:r>
              <a:r>
                <a:rPr lang="en-US" altLang="ja-JP" baseline="30000" dirty="0"/>
                <a:t>0</a:t>
              </a:r>
              <a:r>
                <a:rPr lang="en-US" altLang="ja-JP" dirty="0"/>
                <a:t>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growth rate : 0.02 nm/s</a:t>
              </a:r>
              <a:endParaRPr lang="ja-JP" altLang="en-US" dirty="0">
                <a:latin typeface="Arial" pitchFamily="34" charset="0"/>
              </a:endParaRPr>
            </a:p>
          </p:txBody>
        </p:sp>
      </p:grpSp>
      <p:sp>
        <p:nvSpPr>
          <p:cNvPr id="86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Molecular Beam </a:t>
            </a:r>
            <a:r>
              <a:rPr lang="en-US" altLang="ja-JP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Epitaxy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MBE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method</a:t>
            </a:r>
            <a:endParaRPr lang="ja-JP" alt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" name="カギ線コネクタ 4"/>
          <p:cNvCxnSpPr>
            <a:stCxn id="32800" idx="2"/>
          </p:cNvCxnSpPr>
          <p:nvPr/>
        </p:nvCxnSpPr>
        <p:spPr>
          <a:xfrm rot="5400000">
            <a:off x="3383420" y="2113388"/>
            <a:ext cx="180287" cy="857295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sp>
        <p:nvSpPr>
          <p:cNvPr id="5" name="タイトル 141"/>
          <p:cNvSpPr txBox="1">
            <a:spLocks/>
          </p:cNvSpPr>
          <p:nvPr/>
        </p:nvSpPr>
        <p:spPr>
          <a:xfrm>
            <a:off x="0" y="548680"/>
            <a:ext cx="9144000" cy="75527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Transmission of normal incident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light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n-US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the transparent region (150 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)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46259"/>
              </p:ext>
            </p:extLst>
          </p:nvPr>
        </p:nvGraphicFramePr>
        <p:xfrm>
          <a:off x="178817" y="4499560"/>
          <a:ext cx="5041255" cy="224180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864096"/>
                <a:gridCol w="360735"/>
                <a:gridCol w="720080"/>
                <a:gridCol w="864096"/>
                <a:gridCol w="1512168"/>
              </a:tblGrid>
              <a:tr h="435104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43857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’10</a:t>
                      </a:r>
                    </a:p>
                    <a:p>
                      <a:r>
                        <a:rPr kumimoji="1" lang="en-US" altLang="ja-JP" sz="1400" dirty="0" smtClean="0"/>
                        <a:t>12/09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×2.0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300nm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636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‘10</a:t>
                      </a:r>
                    </a:p>
                    <a:p>
                      <a:r>
                        <a:rPr kumimoji="1" lang="en-US" altLang="ja-JP" sz="1400" dirty="0" smtClean="0"/>
                        <a:t>12/23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162nm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×1.9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309nm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‘11</a:t>
                      </a:r>
                    </a:p>
                    <a:p>
                      <a:r>
                        <a:rPr kumimoji="1" lang="en-US" altLang="ja-JP" sz="1400" dirty="0" smtClean="0"/>
                        <a:t>01/13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×1.8</a:t>
                      </a:r>
                      <a:endParaRPr kumimoji="1" lang="ja-JP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314nm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" name="右矢印 18"/>
          <p:cNvSpPr/>
          <p:nvPr/>
        </p:nvSpPr>
        <p:spPr>
          <a:xfrm>
            <a:off x="2123728" y="5192745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123728" y="5757143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48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1381418"/>
            <a:ext cx="6192043" cy="30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右矢印 23"/>
          <p:cNvSpPr/>
          <p:nvPr/>
        </p:nvSpPr>
        <p:spPr>
          <a:xfrm>
            <a:off x="2128714" y="6337432"/>
            <a:ext cx="5032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60132" y="4581128"/>
            <a:ext cx="29523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The difference is </a:t>
            </a:r>
            <a:r>
              <a:rPr lang="en-US" altLang="ja-JP" dirty="0" smtClean="0">
                <a:solidFill>
                  <a:srgbClr val="FF0000"/>
                </a:solidFill>
              </a:rPr>
              <a:t>not</a:t>
            </a:r>
            <a:r>
              <a:rPr lang="en-US" altLang="ja-JP" dirty="0" smtClean="0"/>
              <a:t> same.</a:t>
            </a:r>
            <a:endParaRPr lang="en-US" altLang="ja-JP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1579" y="6110523"/>
            <a:ext cx="31677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Lower</a:t>
            </a:r>
            <a:r>
              <a:rPr lang="en-US" altLang="ja-JP" dirty="0" smtClean="0"/>
              <a:t> substrate temperature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28749" y="5185452"/>
            <a:ext cx="25344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CuCl evaporate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substrate again.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515352" y="4950459"/>
            <a:ext cx="1440160" cy="196225"/>
          </a:xfrm>
          <a:prstGeom prst="downArrow">
            <a:avLst>
              <a:gd name="adj1" fmla="val 50000"/>
              <a:gd name="adj2" fmla="val 5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6515352" y="5851582"/>
            <a:ext cx="1440160" cy="196225"/>
          </a:xfrm>
          <a:prstGeom prst="downArrow">
            <a:avLst>
              <a:gd name="adj1" fmla="val 50000"/>
              <a:gd name="adj2" fmla="val 5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169908" y="1388825"/>
            <a:ext cx="2279951" cy="2520734"/>
            <a:chOff x="169908" y="1388825"/>
            <a:chExt cx="2279951" cy="2520734"/>
          </a:xfrm>
        </p:grpSpPr>
        <p:sp>
          <p:nvSpPr>
            <p:cNvPr id="16" name="Rectangle 1787"/>
            <p:cNvSpPr>
              <a:spLocks noChangeArrowheads="1"/>
            </p:cNvSpPr>
            <p:nvPr/>
          </p:nvSpPr>
          <p:spPr bwMode="auto">
            <a:xfrm>
              <a:off x="632744" y="1917456"/>
              <a:ext cx="1043524" cy="998938"/>
            </a:xfrm>
            <a:prstGeom prst="rect">
              <a:avLst/>
            </a:prstGeom>
            <a:solidFill>
              <a:srgbClr val="EDFFE1"/>
            </a:solidFill>
            <a:ln w="0">
              <a:solidFill>
                <a:srgbClr val="EDFFE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 dirty="0">
                <a:latin typeface="Georgia" pitchFamily="18" charset="0"/>
              </a:endParaRPr>
            </a:p>
          </p:txBody>
        </p:sp>
        <p:sp>
          <p:nvSpPr>
            <p:cNvPr id="17" name="Freeform 1790"/>
            <p:cNvSpPr>
              <a:spLocks noEditPoints="1"/>
            </p:cNvSpPr>
            <p:nvPr/>
          </p:nvSpPr>
          <p:spPr bwMode="auto">
            <a:xfrm>
              <a:off x="642435" y="2672437"/>
              <a:ext cx="991723" cy="17813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791"/>
            <p:cNvSpPr>
              <a:spLocks noEditPoints="1"/>
            </p:cNvSpPr>
            <p:nvPr/>
          </p:nvSpPr>
          <p:spPr bwMode="auto">
            <a:xfrm>
              <a:off x="627377" y="2667092"/>
              <a:ext cx="996025" cy="19595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792"/>
            <p:cNvSpPr>
              <a:spLocks noEditPoints="1"/>
            </p:cNvSpPr>
            <p:nvPr/>
          </p:nvSpPr>
          <p:spPr bwMode="auto">
            <a:xfrm>
              <a:off x="642435" y="2273696"/>
              <a:ext cx="991723" cy="16031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793"/>
            <p:cNvSpPr>
              <a:spLocks noEditPoints="1"/>
            </p:cNvSpPr>
            <p:nvPr/>
          </p:nvSpPr>
          <p:spPr bwMode="auto">
            <a:xfrm>
              <a:off x="627377" y="2268352"/>
              <a:ext cx="996025" cy="17813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872"/>
            <p:cNvSpPr>
              <a:spLocks/>
            </p:cNvSpPr>
            <p:nvPr/>
          </p:nvSpPr>
          <p:spPr bwMode="auto">
            <a:xfrm>
              <a:off x="364296" y="2170380"/>
              <a:ext cx="1548000" cy="213755"/>
            </a:xfrm>
            <a:custGeom>
              <a:avLst/>
              <a:gdLst>
                <a:gd name="T0" fmla="*/ 2147483647 w 1535"/>
                <a:gd name="T1" fmla="*/ 2147483647 h 312"/>
                <a:gd name="T2" fmla="*/ 2147483647 w 1535"/>
                <a:gd name="T3" fmla="*/ 2147483647 h 312"/>
                <a:gd name="T4" fmla="*/ 2147483647 w 1535"/>
                <a:gd name="T5" fmla="*/ 2147483647 h 312"/>
                <a:gd name="T6" fmla="*/ 2147483647 w 1535"/>
                <a:gd name="T7" fmla="*/ 2147483647 h 312"/>
                <a:gd name="T8" fmla="*/ 2147483647 w 1535"/>
                <a:gd name="T9" fmla="*/ 2147483647 h 312"/>
                <a:gd name="T10" fmla="*/ 2147483647 w 1535"/>
                <a:gd name="T11" fmla="*/ 2147483647 h 312"/>
                <a:gd name="T12" fmla="*/ 2147483647 w 1535"/>
                <a:gd name="T13" fmla="*/ 2147483647 h 312"/>
                <a:gd name="T14" fmla="*/ 2147483647 w 1535"/>
                <a:gd name="T15" fmla="*/ 2147483647 h 312"/>
                <a:gd name="T16" fmla="*/ 2147483647 w 1535"/>
                <a:gd name="T17" fmla="*/ 2147483647 h 312"/>
                <a:gd name="T18" fmla="*/ 2147483647 w 1535"/>
                <a:gd name="T19" fmla="*/ 2147483647 h 312"/>
                <a:gd name="T20" fmla="*/ 2147483647 w 1535"/>
                <a:gd name="T21" fmla="*/ 2147483647 h 312"/>
                <a:gd name="T22" fmla="*/ 2147483647 w 1535"/>
                <a:gd name="T23" fmla="*/ 2147483647 h 312"/>
                <a:gd name="T24" fmla="*/ 2147483647 w 1535"/>
                <a:gd name="T25" fmla="*/ 2147483647 h 312"/>
                <a:gd name="T26" fmla="*/ 2147483647 w 1535"/>
                <a:gd name="T27" fmla="*/ 2147483647 h 312"/>
                <a:gd name="T28" fmla="*/ 2147483647 w 1535"/>
                <a:gd name="T29" fmla="*/ 2147483647 h 312"/>
                <a:gd name="T30" fmla="*/ 2147483647 w 1535"/>
                <a:gd name="T31" fmla="*/ 2147483647 h 312"/>
                <a:gd name="T32" fmla="*/ 2147483647 w 1535"/>
                <a:gd name="T33" fmla="*/ 2147483647 h 312"/>
                <a:gd name="T34" fmla="*/ 2147483647 w 1535"/>
                <a:gd name="T35" fmla="*/ 0 h 312"/>
                <a:gd name="T36" fmla="*/ 2147483647 w 1535"/>
                <a:gd name="T37" fmla="*/ 2147483647 h 312"/>
                <a:gd name="T38" fmla="*/ 2147483647 w 1535"/>
                <a:gd name="T39" fmla="*/ 2147483647 h 312"/>
                <a:gd name="T40" fmla="*/ 2147483647 w 1535"/>
                <a:gd name="T41" fmla="*/ 2147483647 h 312"/>
                <a:gd name="T42" fmla="*/ 2147483647 w 1535"/>
                <a:gd name="T43" fmla="*/ 2147483647 h 312"/>
                <a:gd name="T44" fmla="*/ 2147483647 w 1535"/>
                <a:gd name="T45" fmla="*/ 2147483647 h 312"/>
                <a:gd name="T46" fmla="*/ 2147483647 w 1535"/>
                <a:gd name="T47" fmla="*/ 2147483647 h 312"/>
                <a:gd name="T48" fmla="*/ 2147483647 w 1535"/>
                <a:gd name="T49" fmla="*/ 2147483647 h 312"/>
                <a:gd name="T50" fmla="*/ 2147483647 w 1535"/>
                <a:gd name="T51" fmla="*/ 2147483647 h 312"/>
                <a:gd name="T52" fmla="*/ 2147483647 w 1535"/>
                <a:gd name="T53" fmla="*/ 2147483647 h 312"/>
                <a:gd name="T54" fmla="*/ 2147483647 w 1535"/>
                <a:gd name="T55" fmla="*/ 2147483647 h 312"/>
                <a:gd name="T56" fmla="*/ 2147483647 w 1535"/>
                <a:gd name="T57" fmla="*/ 2147483647 h 312"/>
                <a:gd name="T58" fmla="*/ 2147483647 w 1535"/>
                <a:gd name="T59" fmla="*/ 2147483647 h 312"/>
                <a:gd name="T60" fmla="*/ 2147483647 w 1535"/>
                <a:gd name="T61" fmla="*/ 2147483647 h 312"/>
                <a:gd name="T62" fmla="*/ 2147483647 w 1535"/>
                <a:gd name="T63" fmla="*/ 2147483647 h 312"/>
                <a:gd name="T64" fmla="*/ 2147483647 w 1535"/>
                <a:gd name="T65" fmla="*/ 2147483647 h 312"/>
                <a:gd name="T66" fmla="*/ 2147483647 w 1535"/>
                <a:gd name="T67" fmla="*/ 2147483647 h 312"/>
                <a:gd name="T68" fmla="*/ 2147483647 w 1535"/>
                <a:gd name="T69" fmla="*/ 2147483647 h 312"/>
                <a:gd name="T70" fmla="*/ 2147483647 w 1535"/>
                <a:gd name="T71" fmla="*/ 2147483647 h 312"/>
                <a:gd name="T72" fmla="*/ 2147483647 w 1535"/>
                <a:gd name="T73" fmla="*/ 2147483647 h 312"/>
                <a:gd name="T74" fmla="*/ 2147483647 w 1535"/>
                <a:gd name="T75" fmla="*/ 2147483647 h 312"/>
                <a:gd name="T76" fmla="*/ 2147483647 w 1535"/>
                <a:gd name="T77" fmla="*/ 2147483647 h 312"/>
                <a:gd name="T78" fmla="*/ 2147483647 w 1535"/>
                <a:gd name="T79" fmla="*/ 2147483647 h 312"/>
                <a:gd name="T80" fmla="*/ 2147483647 w 1535"/>
                <a:gd name="T81" fmla="*/ 2147483647 h 312"/>
                <a:gd name="T82" fmla="*/ 2147483647 w 1535"/>
                <a:gd name="T83" fmla="*/ 2147483647 h 312"/>
                <a:gd name="T84" fmla="*/ 2147483647 w 1535"/>
                <a:gd name="T85" fmla="*/ 2147483647 h 312"/>
                <a:gd name="T86" fmla="*/ 2147483647 w 1535"/>
                <a:gd name="T87" fmla="*/ 2147483647 h 312"/>
                <a:gd name="T88" fmla="*/ 2147483647 w 1535"/>
                <a:gd name="T89" fmla="*/ 2147483647 h 312"/>
                <a:gd name="T90" fmla="*/ 2147483647 w 1535"/>
                <a:gd name="T91" fmla="*/ 2147483647 h 312"/>
                <a:gd name="T92" fmla="*/ 2147483647 w 1535"/>
                <a:gd name="T93" fmla="*/ 2147483647 h 312"/>
                <a:gd name="T94" fmla="*/ 2147483647 w 1535"/>
                <a:gd name="T95" fmla="*/ 2147483647 h 312"/>
                <a:gd name="T96" fmla="*/ 2147483647 w 1535"/>
                <a:gd name="T97" fmla="*/ 2147483647 h 312"/>
                <a:gd name="T98" fmla="*/ 2147483647 w 1535"/>
                <a:gd name="T99" fmla="*/ 2147483647 h 312"/>
                <a:gd name="T100" fmla="*/ 0 w 1535"/>
                <a:gd name="T101" fmla="*/ 2147483647 h 312"/>
                <a:gd name="T102" fmla="*/ 2147483647 w 1535"/>
                <a:gd name="T103" fmla="*/ 2147483647 h 312"/>
                <a:gd name="T104" fmla="*/ 2147483647 w 1535"/>
                <a:gd name="T105" fmla="*/ 2147483647 h 312"/>
                <a:gd name="T106" fmla="*/ 2147483647 w 1535"/>
                <a:gd name="T107" fmla="*/ 2147483647 h 312"/>
                <a:gd name="T108" fmla="*/ 2147483647 w 1535"/>
                <a:gd name="T109" fmla="*/ 2147483647 h 312"/>
                <a:gd name="T110" fmla="*/ 2147483647 w 1535"/>
                <a:gd name="T111" fmla="*/ 0 h 3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5"/>
                <a:gd name="T169" fmla="*/ 0 h 312"/>
                <a:gd name="T170" fmla="*/ 1535 w 1535"/>
                <a:gd name="T171" fmla="*/ 312 h 3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5" h="312">
                  <a:moveTo>
                    <a:pt x="246" y="0"/>
                  </a:moveTo>
                  <a:lnTo>
                    <a:pt x="283" y="0"/>
                  </a:lnTo>
                  <a:lnTo>
                    <a:pt x="289" y="4"/>
                  </a:lnTo>
                  <a:lnTo>
                    <a:pt x="298" y="4"/>
                  </a:lnTo>
                  <a:lnTo>
                    <a:pt x="315" y="8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399" y="45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527" y="143"/>
                  </a:lnTo>
                  <a:lnTo>
                    <a:pt x="585" y="195"/>
                  </a:lnTo>
                  <a:lnTo>
                    <a:pt x="621" y="220"/>
                  </a:lnTo>
                  <a:lnTo>
                    <a:pt x="623" y="221"/>
                  </a:lnTo>
                  <a:lnTo>
                    <a:pt x="649" y="244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8" y="272"/>
                  </a:lnTo>
                  <a:lnTo>
                    <a:pt x="722" y="272"/>
                  </a:lnTo>
                  <a:lnTo>
                    <a:pt x="735" y="276"/>
                  </a:lnTo>
                  <a:lnTo>
                    <a:pt x="741" y="278"/>
                  </a:lnTo>
                  <a:lnTo>
                    <a:pt x="756" y="278"/>
                  </a:lnTo>
                  <a:lnTo>
                    <a:pt x="758" y="280"/>
                  </a:lnTo>
                  <a:lnTo>
                    <a:pt x="775" y="280"/>
                  </a:lnTo>
                  <a:lnTo>
                    <a:pt x="779" y="278"/>
                  </a:lnTo>
                  <a:lnTo>
                    <a:pt x="794" y="278"/>
                  </a:lnTo>
                  <a:lnTo>
                    <a:pt x="812" y="272"/>
                  </a:lnTo>
                  <a:lnTo>
                    <a:pt x="814" y="272"/>
                  </a:lnTo>
                  <a:lnTo>
                    <a:pt x="831" y="270"/>
                  </a:lnTo>
                  <a:lnTo>
                    <a:pt x="855" y="259"/>
                  </a:lnTo>
                  <a:lnTo>
                    <a:pt x="887" y="244"/>
                  </a:lnTo>
                  <a:lnTo>
                    <a:pt x="949" y="197"/>
                  </a:lnTo>
                  <a:lnTo>
                    <a:pt x="1007" y="143"/>
                  </a:lnTo>
                  <a:lnTo>
                    <a:pt x="1073" y="92"/>
                  </a:lnTo>
                  <a:lnTo>
                    <a:pt x="1075" y="90"/>
                  </a:lnTo>
                  <a:lnTo>
                    <a:pt x="1111" y="66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9" y="30"/>
                  </a:lnTo>
                  <a:lnTo>
                    <a:pt x="1167" y="28"/>
                  </a:lnTo>
                  <a:lnTo>
                    <a:pt x="1180" y="19"/>
                  </a:lnTo>
                  <a:lnTo>
                    <a:pt x="1184" y="19"/>
                  </a:lnTo>
                  <a:lnTo>
                    <a:pt x="1199" y="11"/>
                  </a:lnTo>
                  <a:lnTo>
                    <a:pt x="1199" y="9"/>
                  </a:lnTo>
                  <a:lnTo>
                    <a:pt x="1205" y="9"/>
                  </a:lnTo>
                  <a:lnTo>
                    <a:pt x="1218" y="8"/>
                  </a:lnTo>
                  <a:lnTo>
                    <a:pt x="1221" y="6"/>
                  </a:lnTo>
                  <a:lnTo>
                    <a:pt x="1223" y="4"/>
                  </a:lnTo>
                  <a:lnTo>
                    <a:pt x="1246" y="4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289" y="2"/>
                  </a:lnTo>
                  <a:lnTo>
                    <a:pt x="1291" y="4"/>
                  </a:lnTo>
                  <a:lnTo>
                    <a:pt x="1306" y="4"/>
                  </a:lnTo>
                  <a:lnTo>
                    <a:pt x="1323" y="8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2" y="28"/>
                  </a:lnTo>
                  <a:lnTo>
                    <a:pt x="1405" y="43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3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8" y="69"/>
                  </a:lnTo>
                  <a:lnTo>
                    <a:pt x="1358" y="56"/>
                  </a:lnTo>
                  <a:lnTo>
                    <a:pt x="1323" y="39"/>
                  </a:lnTo>
                  <a:lnTo>
                    <a:pt x="1317" y="38"/>
                  </a:lnTo>
                  <a:lnTo>
                    <a:pt x="1315" y="38"/>
                  </a:lnTo>
                  <a:lnTo>
                    <a:pt x="1302" y="34"/>
                  </a:lnTo>
                  <a:lnTo>
                    <a:pt x="1302" y="36"/>
                  </a:lnTo>
                  <a:lnTo>
                    <a:pt x="1285" y="36"/>
                  </a:lnTo>
                  <a:lnTo>
                    <a:pt x="1280" y="34"/>
                  </a:lnTo>
                  <a:lnTo>
                    <a:pt x="1278" y="32"/>
                  </a:lnTo>
                  <a:lnTo>
                    <a:pt x="1265" y="32"/>
                  </a:lnTo>
                  <a:lnTo>
                    <a:pt x="1263" y="34"/>
                  </a:lnTo>
                  <a:lnTo>
                    <a:pt x="1257" y="34"/>
                  </a:lnTo>
                  <a:lnTo>
                    <a:pt x="1257" y="36"/>
                  </a:lnTo>
                  <a:lnTo>
                    <a:pt x="1233" y="36"/>
                  </a:lnTo>
                  <a:lnTo>
                    <a:pt x="1225" y="39"/>
                  </a:lnTo>
                  <a:lnTo>
                    <a:pt x="1208" y="41"/>
                  </a:lnTo>
                  <a:lnTo>
                    <a:pt x="1197" y="47"/>
                  </a:lnTo>
                  <a:lnTo>
                    <a:pt x="1186" y="54"/>
                  </a:lnTo>
                  <a:lnTo>
                    <a:pt x="1184" y="56"/>
                  </a:lnTo>
                  <a:lnTo>
                    <a:pt x="1156" y="69"/>
                  </a:lnTo>
                  <a:lnTo>
                    <a:pt x="1129" y="92"/>
                  </a:lnTo>
                  <a:lnTo>
                    <a:pt x="1128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70" y="220"/>
                  </a:lnTo>
                  <a:lnTo>
                    <a:pt x="968" y="221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40" y="300"/>
                  </a:lnTo>
                  <a:lnTo>
                    <a:pt x="839" y="300"/>
                  </a:lnTo>
                  <a:lnTo>
                    <a:pt x="835" y="302"/>
                  </a:lnTo>
                  <a:lnTo>
                    <a:pt x="818" y="304"/>
                  </a:lnTo>
                  <a:lnTo>
                    <a:pt x="803" y="308"/>
                  </a:lnTo>
                  <a:lnTo>
                    <a:pt x="797" y="308"/>
                  </a:lnTo>
                  <a:lnTo>
                    <a:pt x="797" y="310"/>
                  </a:lnTo>
                  <a:lnTo>
                    <a:pt x="784" y="310"/>
                  </a:lnTo>
                  <a:lnTo>
                    <a:pt x="784" y="312"/>
                  </a:lnTo>
                  <a:lnTo>
                    <a:pt x="750" y="312"/>
                  </a:lnTo>
                  <a:lnTo>
                    <a:pt x="745" y="310"/>
                  </a:lnTo>
                  <a:lnTo>
                    <a:pt x="737" y="310"/>
                  </a:lnTo>
                  <a:lnTo>
                    <a:pt x="733" y="308"/>
                  </a:lnTo>
                  <a:lnTo>
                    <a:pt x="726" y="306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8" y="268"/>
                  </a:lnTo>
                  <a:lnTo>
                    <a:pt x="602" y="246"/>
                  </a:lnTo>
                  <a:lnTo>
                    <a:pt x="566" y="221"/>
                  </a:lnTo>
                  <a:lnTo>
                    <a:pt x="566" y="220"/>
                  </a:lnTo>
                  <a:lnTo>
                    <a:pt x="506" y="165"/>
                  </a:lnTo>
                  <a:lnTo>
                    <a:pt x="506" y="167"/>
                  </a:lnTo>
                  <a:lnTo>
                    <a:pt x="443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09" y="39"/>
                  </a:lnTo>
                  <a:lnTo>
                    <a:pt x="307" y="38"/>
                  </a:lnTo>
                  <a:lnTo>
                    <a:pt x="294" y="34"/>
                  </a:lnTo>
                  <a:lnTo>
                    <a:pt x="294" y="36"/>
                  </a:lnTo>
                  <a:lnTo>
                    <a:pt x="277" y="36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57" y="32"/>
                  </a:lnTo>
                  <a:lnTo>
                    <a:pt x="255" y="34"/>
                  </a:lnTo>
                  <a:lnTo>
                    <a:pt x="249" y="34"/>
                  </a:lnTo>
                  <a:lnTo>
                    <a:pt x="249" y="36"/>
                  </a:lnTo>
                  <a:lnTo>
                    <a:pt x="227" y="36"/>
                  </a:lnTo>
                  <a:lnTo>
                    <a:pt x="221" y="38"/>
                  </a:lnTo>
                  <a:lnTo>
                    <a:pt x="217" y="39"/>
                  </a:lnTo>
                  <a:lnTo>
                    <a:pt x="206" y="41"/>
                  </a:lnTo>
                  <a:lnTo>
                    <a:pt x="193" y="47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0" y="116"/>
                  </a:lnTo>
                  <a:lnTo>
                    <a:pt x="20" y="167"/>
                  </a:lnTo>
                  <a:lnTo>
                    <a:pt x="0" y="143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2" y="8"/>
                  </a:lnTo>
                  <a:lnTo>
                    <a:pt x="223" y="4"/>
                  </a:lnTo>
                  <a:lnTo>
                    <a:pt x="240" y="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834"/>
            <p:cNvSpPr>
              <a:spLocks/>
            </p:cNvSpPr>
            <p:nvPr/>
          </p:nvSpPr>
          <p:spPr bwMode="auto">
            <a:xfrm>
              <a:off x="169908" y="2563324"/>
              <a:ext cx="1910961" cy="234865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Text Box 32"/>
            <p:cNvSpPr txBox="1">
              <a:spLocks noChangeAspect="1" noChangeArrowheads="1"/>
            </p:cNvSpPr>
            <p:nvPr/>
          </p:nvSpPr>
          <p:spPr bwMode="auto">
            <a:xfrm>
              <a:off x="616856" y="2897726"/>
              <a:ext cx="10713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Light</a:t>
              </a:r>
              <a:endPara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ＪＳゴシック" pitchFamily="49" charset="-128"/>
              </a:endParaRPr>
            </a:p>
          </p:txBody>
        </p:sp>
        <p:cxnSp>
          <p:nvCxnSpPr>
            <p:cNvPr id="3" name="直線矢印コネクタ 2"/>
            <p:cNvCxnSpPr/>
            <p:nvPr/>
          </p:nvCxnSpPr>
          <p:spPr>
            <a:xfrm>
              <a:off x="584934" y="1758157"/>
              <a:ext cx="1112173" cy="2117"/>
            </a:xfrm>
            <a:prstGeom prst="straightConnector1">
              <a:avLst/>
            </a:prstGeom>
            <a:ln w="317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998053" y="13888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22902" y="3234759"/>
                  <a:ext cx="1926956" cy="67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𝐿</m:t>
                        </m:r>
                        <m:r>
                          <a:rPr kumimoji="1" lang="en-US" altLang="ja-JP" sz="200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02" y="3234759"/>
                  <a:ext cx="1926956" cy="6748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正方形/長方形 1"/>
            <p:cNvSpPr/>
            <p:nvPr/>
          </p:nvSpPr>
          <p:spPr>
            <a:xfrm>
              <a:off x="1671199" y="2069721"/>
              <a:ext cx="409670" cy="85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7" name="Group 170"/>
            <p:cNvGrpSpPr>
              <a:grpSpLocks/>
            </p:cNvGrpSpPr>
            <p:nvPr/>
          </p:nvGrpSpPr>
          <p:grpSpPr bwMode="auto">
            <a:xfrm>
              <a:off x="1651388" y="1919647"/>
              <a:ext cx="45719" cy="1003559"/>
              <a:chOff x="1098" y="1189"/>
              <a:chExt cx="15" cy="1092"/>
            </a:xfrm>
          </p:grpSpPr>
          <p:sp>
            <p:nvSpPr>
              <p:cNvPr id="100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01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93" name="Text Box 27"/>
            <p:cNvSpPr txBox="1">
              <a:spLocks noChangeAspect="1" noChangeArrowheads="1"/>
            </p:cNvSpPr>
            <p:nvPr/>
          </p:nvSpPr>
          <p:spPr bwMode="auto">
            <a:xfrm>
              <a:off x="1776382" y="2549327"/>
              <a:ext cx="673477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= 1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97" name="Text Box 27"/>
            <p:cNvSpPr txBox="1">
              <a:spLocks noChangeAspect="1" noChangeArrowheads="1"/>
            </p:cNvSpPr>
            <p:nvPr/>
          </p:nvSpPr>
          <p:spPr bwMode="auto">
            <a:xfrm>
              <a:off x="1776381" y="2154148"/>
              <a:ext cx="673477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</a:t>
              </a:r>
              <a:r>
                <a:rPr lang="en-US" altLang="ja-JP" sz="1600" dirty="0">
                  <a:latin typeface="Georgia" pitchFamily="18" charset="0"/>
                </a:rPr>
                <a:t>= 2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69908" y="2057490"/>
              <a:ext cx="442457" cy="85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7" name="Group 170"/>
            <p:cNvGrpSpPr>
              <a:grpSpLocks/>
            </p:cNvGrpSpPr>
            <p:nvPr/>
          </p:nvGrpSpPr>
          <p:grpSpPr bwMode="auto">
            <a:xfrm>
              <a:off x="584934" y="1925066"/>
              <a:ext cx="45719" cy="1003559"/>
              <a:chOff x="1098" y="1189"/>
              <a:chExt cx="15" cy="1092"/>
            </a:xfrm>
          </p:grpSpPr>
          <p:sp>
            <p:nvSpPr>
              <p:cNvPr id="108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09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091061" y="1801048"/>
                  <a:ext cx="543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61" y="1801048"/>
                  <a:ext cx="54309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12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25274"/>
              </p:ext>
            </p:extLst>
          </p:nvPr>
        </p:nvGraphicFramePr>
        <p:xfrm>
          <a:off x="179512" y="4643968"/>
          <a:ext cx="5040238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2088"/>
                <a:gridCol w="1008112"/>
                <a:gridCol w="216024"/>
                <a:gridCol w="648072"/>
                <a:gridCol w="864096"/>
                <a:gridCol w="151184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’11</a:t>
                      </a:r>
                    </a:p>
                    <a:p>
                      <a:r>
                        <a:rPr kumimoji="1" lang="en-US" altLang="ja-JP" sz="1600" dirty="0" smtClean="0"/>
                        <a:t>02/20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×1.7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293nm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80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‘11</a:t>
                      </a:r>
                    </a:p>
                    <a:p>
                      <a:r>
                        <a:rPr kumimoji="1" lang="en-US" altLang="ja-JP" sz="1600" dirty="0" smtClean="0"/>
                        <a:t>02/24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×1.7</a:t>
                      </a:r>
                      <a:endParaRPr kumimoji="1" lang="ja-JP" altLang="en-US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290nm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130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164805" y="5324639"/>
            <a:ext cx="503238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6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1386048"/>
            <a:ext cx="6192688" cy="30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右矢印 18"/>
          <p:cNvSpPr/>
          <p:nvPr/>
        </p:nvSpPr>
        <p:spPr>
          <a:xfrm>
            <a:off x="2164805" y="5867707"/>
            <a:ext cx="5032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4820" y="4724856"/>
            <a:ext cx="30751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The differences are </a:t>
            </a:r>
            <a:r>
              <a:rPr lang="en-US" altLang="ja-JP" dirty="0" smtClean="0">
                <a:solidFill>
                  <a:srgbClr val="FF0000"/>
                </a:solidFill>
              </a:rPr>
              <a:t>same</a:t>
            </a:r>
            <a:r>
              <a:rPr lang="en-US" altLang="ja-JP" dirty="0" smtClean="0"/>
              <a:t> at lower substrate temperature.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08368" y="5635925"/>
            <a:ext cx="30680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What quality does the CuCl thin film have</a:t>
            </a:r>
            <a:endParaRPr lang="ja-JP" altLang="en-US" dirty="0"/>
          </a:p>
        </p:txBody>
      </p:sp>
      <p:sp>
        <p:nvSpPr>
          <p:cNvPr id="38" name="タイトル 141"/>
          <p:cNvSpPr txBox="1">
            <a:spLocks/>
          </p:cNvSpPr>
          <p:nvPr/>
        </p:nvSpPr>
        <p:spPr>
          <a:xfrm>
            <a:off x="0" y="548680"/>
            <a:ext cx="9144000" cy="75527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Transmission of normal incident light </a:t>
            </a:r>
            <a:endParaRPr lang="en-US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the transparent region (130 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)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6" name="下矢印 65"/>
          <p:cNvSpPr/>
          <p:nvPr/>
        </p:nvSpPr>
        <p:spPr>
          <a:xfrm>
            <a:off x="6422332" y="5386091"/>
            <a:ext cx="1440160" cy="196225"/>
          </a:xfrm>
          <a:prstGeom prst="downArrow">
            <a:avLst>
              <a:gd name="adj1" fmla="val 50000"/>
              <a:gd name="adj2" fmla="val 5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169908" y="1388825"/>
            <a:ext cx="2279951" cy="2520734"/>
            <a:chOff x="169908" y="1388825"/>
            <a:chExt cx="2279951" cy="2520734"/>
          </a:xfrm>
        </p:grpSpPr>
        <p:sp>
          <p:nvSpPr>
            <p:cNvPr id="68" name="Rectangle 1787"/>
            <p:cNvSpPr>
              <a:spLocks noChangeArrowheads="1"/>
            </p:cNvSpPr>
            <p:nvPr/>
          </p:nvSpPr>
          <p:spPr bwMode="auto">
            <a:xfrm>
              <a:off x="632744" y="1917456"/>
              <a:ext cx="1043524" cy="998938"/>
            </a:xfrm>
            <a:prstGeom prst="rect">
              <a:avLst/>
            </a:prstGeom>
            <a:solidFill>
              <a:srgbClr val="EDFFE1"/>
            </a:solidFill>
            <a:ln w="0">
              <a:solidFill>
                <a:srgbClr val="EDFFE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 dirty="0">
                <a:latin typeface="Georgia" pitchFamily="18" charset="0"/>
              </a:endParaRPr>
            </a:p>
          </p:txBody>
        </p:sp>
        <p:sp>
          <p:nvSpPr>
            <p:cNvPr id="69" name="Freeform 1790"/>
            <p:cNvSpPr>
              <a:spLocks noEditPoints="1"/>
            </p:cNvSpPr>
            <p:nvPr/>
          </p:nvSpPr>
          <p:spPr bwMode="auto">
            <a:xfrm>
              <a:off x="642435" y="2672437"/>
              <a:ext cx="991723" cy="17813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791"/>
            <p:cNvSpPr>
              <a:spLocks noEditPoints="1"/>
            </p:cNvSpPr>
            <p:nvPr/>
          </p:nvSpPr>
          <p:spPr bwMode="auto">
            <a:xfrm>
              <a:off x="627377" y="2667092"/>
              <a:ext cx="996025" cy="19595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792"/>
            <p:cNvSpPr>
              <a:spLocks noEditPoints="1"/>
            </p:cNvSpPr>
            <p:nvPr/>
          </p:nvSpPr>
          <p:spPr bwMode="auto">
            <a:xfrm>
              <a:off x="642435" y="2273696"/>
              <a:ext cx="991723" cy="16031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793"/>
            <p:cNvSpPr>
              <a:spLocks noEditPoints="1"/>
            </p:cNvSpPr>
            <p:nvPr/>
          </p:nvSpPr>
          <p:spPr bwMode="auto">
            <a:xfrm>
              <a:off x="627377" y="2268352"/>
              <a:ext cx="996025" cy="17813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872"/>
            <p:cNvSpPr>
              <a:spLocks/>
            </p:cNvSpPr>
            <p:nvPr/>
          </p:nvSpPr>
          <p:spPr bwMode="auto">
            <a:xfrm>
              <a:off x="364296" y="2170380"/>
              <a:ext cx="1548000" cy="213755"/>
            </a:xfrm>
            <a:custGeom>
              <a:avLst/>
              <a:gdLst>
                <a:gd name="T0" fmla="*/ 2147483647 w 1535"/>
                <a:gd name="T1" fmla="*/ 2147483647 h 312"/>
                <a:gd name="T2" fmla="*/ 2147483647 w 1535"/>
                <a:gd name="T3" fmla="*/ 2147483647 h 312"/>
                <a:gd name="T4" fmla="*/ 2147483647 w 1535"/>
                <a:gd name="T5" fmla="*/ 2147483647 h 312"/>
                <a:gd name="T6" fmla="*/ 2147483647 w 1535"/>
                <a:gd name="T7" fmla="*/ 2147483647 h 312"/>
                <a:gd name="T8" fmla="*/ 2147483647 w 1535"/>
                <a:gd name="T9" fmla="*/ 2147483647 h 312"/>
                <a:gd name="T10" fmla="*/ 2147483647 w 1535"/>
                <a:gd name="T11" fmla="*/ 2147483647 h 312"/>
                <a:gd name="T12" fmla="*/ 2147483647 w 1535"/>
                <a:gd name="T13" fmla="*/ 2147483647 h 312"/>
                <a:gd name="T14" fmla="*/ 2147483647 w 1535"/>
                <a:gd name="T15" fmla="*/ 2147483647 h 312"/>
                <a:gd name="T16" fmla="*/ 2147483647 w 1535"/>
                <a:gd name="T17" fmla="*/ 2147483647 h 312"/>
                <a:gd name="T18" fmla="*/ 2147483647 w 1535"/>
                <a:gd name="T19" fmla="*/ 2147483647 h 312"/>
                <a:gd name="T20" fmla="*/ 2147483647 w 1535"/>
                <a:gd name="T21" fmla="*/ 2147483647 h 312"/>
                <a:gd name="T22" fmla="*/ 2147483647 w 1535"/>
                <a:gd name="T23" fmla="*/ 2147483647 h 312"/>
                <a:gd name="T24" fmla="*/ 2147483647 w 1535"/>
                <a:gd name="T25" fmla="*/ 2147483647 h 312"/>
                <a:gd name="T26" fmla="*/ 2147483647 w 1535"/>
                <a:gd name="T27" fmla="*/ 2147483647 h 312"/>
                <a:gd name="T28" fmla="*/ 2147483647 w 1535"/>
                <a:gd name="T29" fmla="*/ 2147483647 h 312"/>
                <a:gd name="T30" fmla="*/ 2147483647 w 1535"/>
                <a:gd name="T31" fmla="*/ 2147483647 h 312"/>
                <a:gd name="T32" fmla="*/ 2147483647 w 1535"/>
                <a:gd name="T33" fmla="*/ 2147483647 h 312"/>
                <a:gd name="T34" fmla="*/ 2147483647 w 1535"/>
                <a:gd name="T35" fmla="*/ 0 h 312"/>
                <a:gd name="T36" fmla="*/ 2147483647 w 1535"/>
                <a:gd name="T37" fmla="*/ 2147483647 h 312"/>
                <a:gd name="T38" fmla="*/ 2147483647 w 1535"/>
                <a:gd name="T39" fmla="*/ 2147483647 h 312"/>
                <a:gd name="T40" fmla="*/ 2147483647 w 1535"/>
                <a:gd name="T41" fmla="*/ 2147483647 h 312"/>
                <a:gd name="T42" fmla="*/ 2147483647 w 1535"/>
                <a:gd name="T43" fmla="*/ 2147483647 h 312"/>
                <a:gd name="T44" fmla="*/ 2147483647 w 1535"/>
                <a:gd name="T45" fmla="*/ 2147483647 h 312"/>
                <a:gd name="T46" fmla="*/ 2147483647 w 1535"/>
                <a:gd name="T47" fmla="*/ 2147483647 h 312"/>
                <a:gd name="T48" fmla="*/ 2147483647 w 1535"/>
                <a:gd name="T49" fmla="*/ 2147483647 h 312"/>
                <a:gd name="T50" fmla="*/ 2147483647 w 1535"/>
                <a:gd name="T51" fmla="*/ 2147483647 h 312"/>
                <a:gd name="T52" fmla="*/ 2147483647 w 1535"/>
                <a:gd name="T53" fmla="*/ 2147483647 h 312"/>
                <a:gd name="T54" fmla="*/ 2147483647 w 1535"/>
                <a:gd name="T55" fmla="*/ 2147483647 h 312"/>
                <a:gd name="T56" fmla="*/ 2147483647 w 1535"/>
                <a:gd name="T57" fmla="*/ 2147483647 h 312"/>
                <a:gd name="T58" fmla="*/ 2147483647 w 1535"/>
                <a:gd name="T59" fmla="*/ 2147483647 h 312"/>
                <a:gd name="T60" fmla="*/ 2147483647 w 1535"/>
                <a:gd name="T61" fmla="*/ 2147483647 h 312"/>
                <a:gd name="T62" fmla="*/ 2147483647 w 1535"/>
                <a:gd name="T63" fmla="*/ 2147483647 h 312"/>
                <a:gd name="T64" fmla="*/ 2147483647 w 1535"/>
                <a:gd name="T65" fmla="*/ 2147483647 h 312"/>
                <a:gd name="T66" fmla="*/ 2147483647 w 1535"/>
                <a:gd name="T67" fmla="*/ 2147483647 h 312"/>
                <a:gd name="T68" fmla="*/ 2147483647 w 1535"/>
                <a:gd name="T69" fmla="*/ 2147483647 h 312"/>
                <a:gd name="T70" fmla="*/ 2147483647 w 1535"/>
                <a:gd name="T71" fmla="*/ 2147483647 h 312"/>
                <a:gd name="T72" fmla="*/ 2147483647 w 1535"/>
                <a:gd name="T73" fmla="*/ 2147483647 h 312"/>
                <a:gd name="T74" fmla="*/ 2147483647 w 1535"/>
                <a:gd name="T75" fmla="*/ 2147483647 h 312"/>
                <a:gd name="T76" fmla="*/ 2147483647 w 1535"/>
                <a:gd name="T77" fmla="*/ 2147483647 h 312"/>
                <a:gd name="T78" fmla="*/ 2147483647 w 1535"/>
                <a:gd name="T79" fmla="*/ 2147483647 h 312"/>
                <a:gd name="T80" fmla="*/ 2147483647 w 1535"/>
                <a:gd name="T81" fmla="*/ 2147483647 h 312"/>
                <a:gd name="T82" fmla="*/ 2147483647 w 1535"/>
                <a:gd name="T83" fmla="*/ 2147483647 h 312"/>
                <a:gd name="T84" fmla="*/ 2147483647 w 1535"/>
                <a:gd name="T85" fmla="*/ 2147483647 h 312"/>
                <a:gd name="T86" fmla="*/ 2147483647 w 1535"/>
                <a:gd name="T87" fmla="*/ 2147483647 h 312"/>
                <a:gd name="T88" fmla="*/ 2147483647 w 1535"/>
                <a:gd name="T89" fmla="*/ 2147483647 h 312"/>
                <a:gd name="T90" fmla="*/ 2147483647 w 1535"/>
                <a:gd name="T91" fmla="*/ 2147483647 h 312"/>
                <a:gd name="T92" fmla="*/ 2147483647 w 1535"/>
                <a:gd name="T93" fmla="*/ 2147483647 h 312"/>
                <a:gd name="T94" fmla="*/ 2147483647 w 1535"/>
                <a:gd name="T95" fmla="*/ 2147483647 h 312"/>
                <a:gd name="T96" fmla="*/ 2147483647 w 1535"/>
                <a:gd name="T97" fmla="*/ 2147483647 h 312"/>
                <a:gd name="T98" fmla="*/ 2147483647 w 1535"/>
                <a:gd name="T99" fmla="*/ 2147483647 h 312"/>
                <a:gd name="T100" fmla="*/ 0 w 1535"/>
                <a:gd name="T101" fmla="*/ 2147483647 h 312"/>
                <a:gd name="T102" fmla="*/ 2147483647 w 1535"/>
                <a:gd name="T103" fmla="*/ 2147483647 h 312"/>
                <a:gd name="T104" fmla="*/ 2147483647 w 1535"/>
                <a:gd name="T105" fmla="*/ 2147483647 h 312"/>
                <a:gd name="T106" fmla="*/ 2147483647 w 1535"/>
                <a:gd name="T107" fmla="*/ 2147483647 h 312"/>
                <a:gd name="T108" fmla="*/ 2147483647 w 1535"/>
                <a:gd name="T109" fmla="*/ 2147483647 h 312"/>
                <a:gd name="T110" fmla="*/ 2147483647 w 1535"/>
                <a:gd name="T111" fmla="*/ 0 h 3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5"/>
                <a:gd name="T169" fmla="*/ 0 h 312"/>
                <a:gd name="T170" fmla="*/ 1535 w 1535"/>
                <a:gd name="T171" fmla="*/ 312 h 3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5" h="312">
                  <a:moveTo>
                    <a:pt x="246" y="0"/>
                  </a:moveTo>
                  <a:lnTo>
                    <a:pt x="283" y="0"/>
                  </a:lnTo>
                  <a:lnTo>
                    <a:pt x="289" y="4"/>
                  </a:lnTo>
                  <a:lnTo>
                    <a:pt x="298" y="4"/>
                  </a:lnTo>
                  <a:lnTo>
                    <a:pt x="315" y="8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399" y="45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527" y="143"/>
                  </a:lnTo>
                  <a:lnTo>
                    <a:pt x="585" y="195"/>
                  </a:lnTo>
                  <a:lnTo>
                    <a:pt x="621" y="220"/>
                  </a:lnTo>
                  <a:lnTo>
                    <a:pt x="623" y="221"/>
                  </a:lnTo>
                  <a:lnTo>
                    <a:pt x="649" y="244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8" y="272"/>
                  </a:lnTo>
                  <a:lnTo>
                    <a:pt x="722" y="272"/>
                  </a:lnTo>
                  <a:lnTo>
                    <a:pt x="735" y="276"/>
                  </a:lnTo>
                  <a:lnTo>
                    <a:pt x="741" y="278"/>
                  </a:lnTo>
                  <a:lnTo>
                    <a:pt x="756" y="278"/>
                  </a:lnTo>
                  <a:lnTo>
                    <a:pt x="758" y="280"/>
                  </a:lnTo>
                  <a:lnTo>
                    <a:pt x="775" y="280"/>
                  </a:lnTo>
                  <a:lnTo>
                    <a:pt x="779" y="278"/>
                  </a:lnTo>
                  <a:lnTo>
                    <a:pt x="794" y="278"/>
                  </a:lnTo>
                  <a:lnTo>
                    <a:pt x="812" y="272"/>
                  </a:lnTo>
                  <a:lnTo>
                    <a:pt x="814" y="272"/>
                  </a:lnTo>
                  <a:lnTo>
                    <a:pt x="831" y="270"/>
                  </a:lnTo>
                  <a:lnTo>
                    <a:pt x="855" y="259"/>
                  </a:lnTo>
                  <a:lnTo>
                    <a:pt x="887" y="244"/>
                  </a:lnTo>
                  <a:lnTo>
                    <a:pt x="949" y="197"/>
                  </a:lnTo>
                  <a:lnTo>
                    <a:pt x="1007" y="143"/>
                  </a:lnTo>
                  <a:lnTo>
                    <a:pt x="1073" y="92"/>
                  </a:lnTo>
                  <a:lnTo>
                    <a:pt x="1075" y="90"/>
                  </a:lnTo>
                  <a:lnTo>
                    <a:pt x="1111" y="66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9" y="30"/>
                  </a:lnTo>
                  <a:lnTo>
                    <a:pt x="1167" y="28"/>
                  </a:lnTo>
                  <a:lnTo>
                    <a:pt x="1180" y="19"/>
                  </a:lnTo>
                  <a:lnTo>
                    <a:pt x="1184" y="19"/>
                  </a:lnTo>
                  <a:lnTo>
                    <a:pt x="1199" y="11"/>
                  </a:lnTo>
                  <a:lnTo>
                    <a:pt x="1199" y="9"/>
                  </a:lnTo>
                  <a:lnTo>
                    <a:pt x="1205" y="9"/>
                  </a:lnTo>
                  <a:lnTo>
                    <a:pt x="1218" y="8"/>
                  </a:lnTo>
                  <a:lnTo>
                    <a:pt x="1221" y="6"/>
                  </a:lnTo>
                  <a:lnTo>
                    <a:pt x="1223" y="4"/>
                  </a:lnTo>
                  <a:lnTo>
                    <a:pt x="1246" y="4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289" y="2"/>
                  </a:lnTo>
                  <a:lnTo>
                    <a:pt x="1291" y="4"/>
                  </a:lnTo>
                  <a:lnTo>
                    <a:pt x="1306" y="4"/>
                  </a:lnTo>
                  <a:lnTo>
                    <a:pt x="1323" y="8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2" y="28"/>
                  </a:lnTo>
                  <a:lnTo>
                    <a:pt x="1405" y="43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3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8" y="69"/>
                  </a:lnTo>
                  <a:lnTo>
                    <a:pt x="1358" y="56"/>
                  </a:lnTo>
                  <a:lnTo>
                    <a:pt x="1323" y="39"/>
                  </a:lnTo>
                  <a:lnTo>
                    <a:pt x="1317" y="38"/>
                  </a:lnTo>
                  <a:lnTo>
                    <a:pt x="1315" y="38"/>
                  </a:lnTo>
                  <a:lnTo>
                    <a:pt x="1302" y="34"/>
                  </a:lnTo>
                  <a:lnTo>
                    <a:pt x="1302" y="36"/>
                  </a:lnTo>
                  <a:lnTo>
                    <a:pt x="1285" y="36"/>
                  </a:lnTo>
                  <a:lnTo>
                    <a:pt x="1280" y="34"/>
                  </a:lnTo>
                  <a:lnTo>
                    <a:pt x="1278" y="32"/>
                  </a:lnTo>
                  <a:lnTo>
                    <a:pt x="1265" y="32"/>
                  </a:lnTo>
                  <a:lnTo>
                    <a:pt x="1263" y="34"/>
                  </a:lnTo>
                  <a:lnTo>
                    <a:pt x="1257" y="34"/>
                  </a:lnTo>
                  <a:lnTo>
                    <a:pt x="1257" y="36"/>
                  </a:lnTo>
                  <a:lnTo>
                    <a:pt x="1233" y="36"/>
                  </a:lnTo>
                  <a:lnTo>
                    <a:pt x="1225" y="39"/>
                  </a:lnTo>
                  <a:lnTo>
                    <a:pt x="1208" y="41"/>
                  </a:lnTo>
                  <a:lnTo>
                    <a:pt x="1197" y="47"/>
                  </a:lnTo>
                  <a:lnTo>
                    <a:pt x="1186" y="54"/>
                  </a:lnTo>
                  <a:lnTo>
                    <a:pt x="1184" y="56"/>
                  </a:lnTo>
                  <a:lnTo>
                    <a:pt x="1156" y="69"/>
                  </a:lnTo>
                  <a:lnTo>
                    <a:pt x="1129" y="92"/>
                  </a:lnTo>
                  <a:lnTo>
                    <a:pt x="1128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70" y="220"/>
                  </a:lnTo>
                  <a:lnTo>
                    <a:pt x="968" y="221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40" y="300"/>
                  </a:lnTo>
                  <a:lnTo>
                    <a:pt x="839" y="300"/>
                  </a:lnTo>
                  <a:lnTo>
                    <a:pt x="835" y="302"/>
                  </a:lnTo>
                  <a:lnTo>
                    <a:pt x="818" y="304"/>
                  </a:lnTo>
                  <a:lnTo>
                    <a:pt x="803" y="308"/>
                  </a:lnTo>
                  <a:lnTo>
                    <a:pt x="797" y="308"/>
                  </a:lnTo>
                  <a:lnTo>
                    <a:pt x="797" y="310"/>
                  </a:lnTo>
                  <a:lnTo>
                    <a:pt x="784" y="310"/>
                  </a:lnTo>
                  <a:lnTo>
                    <a:pt x="784" y="312"/>
                  </a:lnTo>
                  <a:lnTo>
                    <a:pt x="750" y="312"/>
                  </a:lnTo>
                  <a:lnTo>
                    <a:pt x="745" y="310"/>
                  </a:lnTo>
                  <a:lnTo>
                    <a:pt x="737" y="310"/>
                  </a:lnTo>
                  <a:lnTo>
                    <a:pt x="733" y="308"/>
                  </a:lnTo>
                  <a:lnTo>
                    <a:pt x="726" y="306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8" y="268"/>
                  </a:lnTo>
                  <a:lnTo>
                    <a:pt x="602" y="246"/>
                  </a:lnTo>
                  <a:lnTo>
                    <a:pt x="566" y="221"/>
                  </a:lnTo>
                  <a:lnTo>
                    <a:pt x="566" y="220"/>
                  </a:lnTo>
                  <a:lnTo>
                    <a:pt x="506" y="165"/>
                  </a:lnTo>
                  <a:lnTo>
                    <a:pt x="506" y="167"/>
                  </a:lnTo>
                  <a:lnTo>
                    <a:pt x="443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09" y="39"/>
                  </a:lnTo>
                  <a:lnTo>
                    <a:pt x="307" y="38"/>
                  </a:lnTo>
                  <a:lnTo>
                    <a:pt x="294" y="34"/>
                  </a:lnTo>
                  <a:lnTo>
                    <a:pt x="294" y="36"/>
                  </a:lnTo>
                  <a:lnTo>
                    <a:pt x="277" y="36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57" y="32"/>
                  </a:lnTo>
                  <a:lnTo>
                    <a:pt x="255" y="34"/>
                  </a:lnTo>
                  <a:lnTo>
                    <a:pt x="249" y="34"/>
                  </a:lnTo>
                  <a:lnTo>
                    <a:pt x="249" y="36"/>
                  </a:lnTo>
                  <a:lnTo>
                    <a:pt x="227" y="36"/>
                  </a:lnTo>
                  <a:lnTo>
                    <a:pt x="221" y="38"/>
                  </a:lnTo>
                  <a:lnTo>
                    <a:pt x="217" y="39"/>
                  </a:lnTo>
                  <a:lnTo>
                    <a:pt x="206" y="41"/>
                  </a:lnTo>
                  <a:lnTo>
                    <a:pt x="193" y="47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0" y="116"/>
                  </a:lnTo>
                  <a:lnTo>
                    <a:pt x="20" y="167"/>
                  </a:lnTo>
                  <a:lnTo>
                    <a:pt x="0" y="143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2" y="8"/>
                  </a:lnTo>
                  <a:lnTo>
                    <a:pt x="223" y="4"/>
                  </a:lnTo>
                  <a:lnTo>
                    <a:pt x="240" y="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834"/>
            <p:cNvSpPr>
              <a:spLocks/>
            </p:cNvSpPr>
            <p:nvPr/>
          </p:nvSpPr>
          <p:spPr bwMode="auto">
            <a:xfrm>
              <a:off x="169908" y="2563324"/>
              <a:ext cx="1910961" cy="234865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Text Box 32"/>
            <p:cNvSpPr txBox="1">
              <a:spLocks noChangeAspect="1" noChangeArrowheads="1"/>
            </p:cNvSpPr>
            <p:nvPr/>
          </p:nvSpPr>
          <p:spPr bwMode="auto">
            <a:xfrm>
              <a:off x="616856" y="2897726"/>
              <a:ext cx="10713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Light</a:t>
              </a:r>
              <a:endPara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ＪＳゴシック" pitchFamily="49" charset="-128"/>
              </a:endParaRPr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>
              <a:off x="584934" y="1758157"/>
              <a:ext cx="1112173" cy="2117"/>
            </a:xfrm>
            <a:prstGeom prst="straightConnector1">
              <a:avLst/>
            </a:prstGeom>
            <a:ln w="317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998053" y="138882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522902" y="3234759"/>
                  <a:ext cx="1926956" cy="67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𝐿</m:t>
                        </m:r>
                        <m:r>
                          <a:rPr kumimoji="1" lang="en-US" altLang="ja-JP" sz="2000" i="1" smtClean="0">
                            <a:latin typeface="Cambria Math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902" y="3234759"/>
                  <a:ext cx="1926956" cy="6748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正方形/長方形 78"/>
            <p:cNvSpPr/>
            <p:nvPr/>
          </p:nvSpPr>
          <p:spPr>
            <a:xfrm>
              <a:off x="1671199" y="2069721"/>
              <a:ext cx="409670" cy="85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0" name="Group 170"/>
            <p:cNvGrpSpPr>
              <a:grpSpLocks/>
            </p:cNvGrpSpPr>
            <p:nvPr/>
          </p:nvGrpSpPr>
          <p:grpSpPr bwMode="auto">
            <a:xfrm>
              <a:off x="1651388" y="1919647"/>
              <a:ext cx="45719" cy="1003559"/>
              <a:chOff x="1098" y="1189"/>
              <a:chExt cx="15" cy="1092"/>
            </a:xfrm>
          </p:grpSpPr>
          <p:sp>
            <p:nvSpPr>
              <p:cNvPr id="88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89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81" name="Text Box 27"/>
            <p:cNvSpPr txBox="1">
              <a:spLocks noChangeAspect="1" noChangeArrowheads="1"/>
            </p:cNvSpPr>
            <p:nvPr/>
          </p:nvSpPr>
          <p:spPr bwMode="auto">
            <a:xfrm>
              <a:off x="1776382" y="2549327"/>
              <a:ext cx="673477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= 1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82" name="Text Box 27"/>
            <p:cNvSpPr txBox="1">
              <a:spLocks noChangeAspect="1" noChangeArrowheads="1"/>
            </p:cNvSpPr>
            <p:nvPr/>
          </p:nvSpPr>
          <p:spPr bwMode="auto">
            <a:xfrm>
              <a:off x="1776381" y="2154148"/>
              <a:ext cx="673477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</a:t>
              </a:r>
              <a:r>
                <a:rPr lang="en-US" altLang="ja-JP" sz="1600" dirty="0">
                  <a:latin typeface="Georgia" pitchFamily="18" charset="0"/>
                </a:rPr>
                <a:t>= 2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69908" y="2057490"/>
              <a:ext cx="442457" cy="85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Group 170"/>
            <p:cNvGrpSpPr>
              <a:grpSpLocks/>
            </p:cNvGrpSpPr>
            <p:nvPr/>
          </p:nvGrpSpPr>
          <p:grpSpPr bwMode="auto">
            <a:xfrm>
              <a:off x="584934" y="1925066"/>
              <a:ext cx="45719" cy="1003559"/>
              <a:chOff x="1098" y="1189"/>
              <a:chExt cx="15" cy="1092"/>
            </a:xfrm>
          </p:grpSpPr>
          <p:sp>
            <p:nvSpPr>
              <p:cNvPr id="86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87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1091061" y="1801048"/>
                  <a:ext cx="5430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𝜆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85" name="テキスト ボックス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61" y="1801048"/>
                  <a:ext cx="54309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AFM image (150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914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03884"/>
              </p:ext>
            </p:extLst>
          </p:nvPr>
        </p:nvGraphicFramePr>
        <p:xfrm>
          <a:off x="539552" y="4499952"/>
          <a:ext cx="5113064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008112"/>
                <a:gridCol w="216024"/>
                <a:gridCol w="720080"/>
                <a:gridCol w="936104"/>
                <a:gridCol w="151266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12/23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162nm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×1.9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309nm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’11</a:t>
                      </a:r>
                    </a:p>
                    <a:p>
                      <a:r>
                        <a:rPr kumimoji="1" lang="en-US" altLang="ja-JP" sz="1600" dirty="0" smtClean="0"/>
                        <a:t>01/13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×1.8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314nm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右矢印 12"/>
          <p:cNvSpPr/>
          <p:nvPr/>
        </p:nvSpPr>
        <p:spPr>
          <a:xfrm>
            <a:off x="2591259" y="5144794"/>
            <a:ext cx="5048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591259" y="5721057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8939" name="グループ化 22"/>
          <p:cNvGrpSpPr>
            <a:grpSpLocks/>
          </p:cNvGrpSpPr>
          <p:nvPr/>
        </p:nvGrpSpPr>
        <p:grpSpPr bwMode="auto">
          <a:xfrm>
            <a:off x="4621213" y="1341438"/>
            <a:ext cx="3238500" cy="2592387"/>
            <a:chOff x="4620482" y="1340768"/>
            <a:chExt cx="3238719" cy="2592288"/>
          </a:xfrm>
        </p:grpSpPr>
        <p:pic>
          <p:nvPicPr>
            <p:cNvPr id="3895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4009" y="1340768"/>
              <a:ext cx="321519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53" name="テキスト ボックス 9"/>
            <p:cNvSpPr txBox="1">
              <a:spLocks noChangeArrowheads="1"/>
            </p:cNvSpPr>
            <p:nvPr/>
          </p:nvSpPr>
          <p:spPr bwMode="auto">
            <a:xfrm>
              <a:off x="6588224" y="1340768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’10 12/23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954" name="テキスト ボックス 15"/>
            <p:cNvSpPr txBox="1">
              <a:spLocks noChangeArrowheads="1"/>
            </p:cNvSpPr>
            <p:nvPr/>
          </p:nvSpPr>
          <p:spPr bwMode="auto">
            <a:xfrm>
              <a:off x="4620482" y="1844824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955" name="テキスト ボックス 17"/>
            <p:cNvSpPr txBox="1">
              <a:spLocks noChangeArrowheads="1"/>
            </p:cNvSpPr>
            <p:nvPr/>
          </p:nvSpPr>
          <p:spPr bwMode="auto">
            <a:xfrm>
              <a:off x="6228184" y="3563724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8940" name="グループ化 23"/>
          <p:cNvGrpSpPr>
            <a:grpSpLocks/>
          </p:cNvGrpSpPr>
          <p:nvPr/>
        </p:nvGrpSpPr>
        <p:grpSpPr bwMode="auto">
          <a:xfrm>
            <a:off x="947738" y="1341438"/>
            <a:ext cx="3300412" cy="2592387"/>
            <a:chOff x="948074" y="1340768"/>
            <a:chExt cx="3300688" cy="2592288"/>
          </a:xfrm>
        </p:grpSpPr>
        <p:pic>
          <p:nvPicPr>
            <p:cNvPr id="3894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1599" y="1340768"/>
              <a:ext cx="3277163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49" name="テキスト ボックス 6"/>
            <p:cNvSpPr txBox="1">
              <a:spLocks noChangeArrowheads="1"/>
            </p:cNvSpPr>
            <p:nvPr/>
          </p:nvSpPr>
          <p:spPr bwMode="auto">
            <a:xfrm>
              <a:off x="3059831" y="1340768"/>
              <a:ext cx="11054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’11 01/13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950" name="テキスト ボックス 14"/>
            <p:cNvSpPr txBox="1">
              <a:spLocks noChangeArrowheads="1"/>
            </p:cNvSpPr>
            <p:nvPr/>
          </p:nvSpPr>
          <p:spPr bwMode="auto">
            <a:xfrm>
              <a:off x="948074" y="1835532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8951" name="テキスト ボックス 18"/>
            <p:cNvSpPr txBox="1">
              <a:spLocks noChangeArrowheads="1"/>
            </p:cNvSpPr>
            <p:nvPr/>
          </p:nvSpPr>
          <p:spPr bwMode="auto">
            <a:xfrm>
              <a:off x="2643825" y="3563724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183961" y="4966091"/>
            <a:ext cx="2592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Surface morphology </a:t>
            </a:r>
            <a:r>
              <a:rPr lang="en-US" altLang="ja-JP" dirty="0"/>
              <a:t>is </a:t>
            </a:r>
            <a:r>
              <a:rPr lang="en-US" altLang="ja-JP" dirty="0" smtClean="0"/>
              <a:t>extremely-good.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AFM image (under 130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962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pSp>
        <p:nvGrpSpPr>
          <p:cNvPr id="40963" name="グループ化 22"/>
          <p:cNvGrpSpPr>
            <a:grpSpLocks/>
          </p:cNvGrpSpPr>
          <p:nvPr/>
        </p:nvGrpSpPr>
        <p:grpSpPr bwMode="auto">
          <a:xfrm>
            <a:off x="4572000" y="1341438"/>
            <a:ext cx="3238500" cy="2592387"/>
            <a:chOff x="4572000" y="1340768"/>
            <a:chExt cx="3238760" cy="2592288"/>
          </a:xfrm>
        </p:grpSpPr>
        <p:pic>
          <p:nvPicPr>
            <p:cNvPr id="4100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340768"/>
              <a:ext cx="3238760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2" name="テキスト ボックス 6"/>
            <p:cNvSpPr txBox="1">
              <a:spLocks noChangeArrowheads="1"/>
            </p:cNvSpPr>
            <p:nvPr/>
          </p:nvSpPr>
          <p:spPr bwMode="auto">
            <a:xfrm>
              <a:off x="6611751" y="1340768"/>
              <a:ext cx="1177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’11 02/24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1003" name="テキスト ボックス 7"/>
            <p:cNvSpPr txBox="1">
              <a:spLocks noChangeArrowheads="1"/>
            </p:cNvSpPr>
            <p:nvPr/>
          </p:nvSpPr>
          <p:spPr bwMode="auto">
            <a:xfrm>
              <a:off x="4572000" y="1835532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1004" name="テキスト ボックス 8"/>
            <p:cNvSpPr txBox="1">
              <a:spLocks noChangeArrowheads="1"/>
            </p:cNvSpPr>
            <p:nvPr/>
          </p:nvSpPr>
          <p:spPr bwMode="auto">
            <a:xfrm>
              <a:off x="6267751" y="3563724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0964" name="グループ化 24"/>
          <p:cNvGrpSpPr>
            <a:grpSpLocks/>
          </p:cNvGrpSpPr>
          <p:nvPr/>
        </p:nvGrpSpPr>
        <p:grpSpPr bwMode="auto">
          <a:xfrm>
            <a:off x="971550" y="1341438"/>
            <a:ext cx="3265488" cy="2592387"/>
            <a:chOff x="971600" y="1340768"/>
            <a:chExt cx="3266026" cy="2592288"/>
          </a:xfrm>
        </p:grpSpPr>
        <p:pic>
          <p:nvPicPr>
            <p:cNvPr id="4099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1600" y="1340768"/>
              <a:ext cx="3266026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8" name="テキスト ボックス 11"/>
            <p:cNvSpPr txBox="1">
              <a:spLocks noChangeArrowheads="1"/>
            </p:cNvSpPr>
            <p:nvPr/>
          </p:nvSpPr>
          <p:spPr bwMode="auto">
            <a:xfrm>
              <a:off x="2916139" y="1340768"/>
              <a:ext cx="1255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’11 02/20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999" name="テキスト ボックス 12"/>
            <p:cNvSpPr txBox="1">
              <a:spLocks noChangeArrowheads="1"/>
            </p:cNvSpPr>
            <p:nvPr/>
          </p:nvSpPr>
          <p:spPr bwMode="auto">
            <a:xfrm>
              <a:off x="971600" y="1835532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1000" name="テキスト ボックス 13"/>
            <p:cNvSpPr txBox="1">
              <a:spLocks noChangeArrowheads="1"/>
            </p:cNvSpPr>
            <p:nvPr/>
          </p:nvSpPr>
          <p:spPr bwMode="auto">
            <a:xfrm>
              <a:off x="2620692" y="3563724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90692"/>
              </p:ext>
            </p:extLst>
          </p:nvPr>
        </p:nvGraphicFramePr>
        <p:xfrm>
          <a:off x="247744" y="4349192"/>
          <a:ext cx="5185072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92087"/>
                <a:gridCol w="864097"/>
                <a:gridCol w="360040"/>
                <a:gridCol w="648072"/>
                <a:gridCol w="1008111"/>
                <a:gridCol w="151266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’11</a:t>
                      </a:r>
                    </a:p>
                    <a:p>
                      <a:r>
                        <a:rPr kumimoji="1" lang="en-US" altLang="ja-JP" sz="1600" dirty="0" smtClean="0"/>
                        <a:t>02/20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×1.7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293nm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‘11</a:t>
                      </a:r>
                    </a:p>
                    <a:p>
                      <a:r>
                        <a:rPr kumimoji="1" lang="en-US" altLang="ja-JP" sz="1600" dirty="0" smtClean="0"/>
                        <a:t>02/24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172nm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×1.7</a:t>
                      </a:r>
                      <a:endParaRPr kumimoji="1" lang="ja-JP" altLang="en-US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290nm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右矢印 15"/>
          <p:cNvSpPr/>
          <p:nvPr/>
        </p:nvSpPr>
        <p:spPr>
          <a:xfrm>
            <a:off x="2140574" y="5060769"/>
            <a:ext cx="5048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140574" y="5573948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69132" y="4414438"/>
            <a:ext cx="31330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Surface morphology </a:t>
            </a:r>
            <a:r>
              <a:rPr lang="en-US" altLang="ja-JP" dirty="0"/>
              <a:t>is </a:t>
            </a:r>
            <a:r>
              <a:rPr lang="en-US" altLang="ja-JP" dirty="0" smtClean="0"/>
              <a:t>extremely-good.</a:t>
            </a: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77121" y="5312301"/>
            <a:ext cx="331709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Which</a:t>
            </a:r>
            <a:r>
              <a:rPr lang="en-US" altLang="ja-JP" sz="2000" dirty="0" smtClean="0"/>
              <a:t> is better</a:t>
            </a:r>
            <a:r>
              <a:rPr kumimoji="1" lang="en-US" altLang="ja-JP" sz="2000" dirty="0" smtClean="0"/>
              <a:t>, </a:t>
            </a:r>
          </a:p>
          <a:p>
            <a:r>
              <a:rPr kumimoji="1" lang="en-US" altLang="ja-JP" sz="2000" dirty="0" smtClean="0"/>
              <a:t>high substrate temperature or low?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グループ化 20"/>
          <p:cNvGrpSpPr>
            <a:grpSpLocks/>
          </p:cNvGrpSpPr>
          <p:nvPr/>
        </p:nvGrpSpPr>
        <p:grpSpPr bwMode="auto">
          <a:xfrm>
            <a:off x="566126" y="1427147"/>
            <a:ext cx="8127024" cy="4718676"/>
            <a:chOff x="837589" y="981075"/>
            <a:chExt cx="8127024" cy="5417818"/>
          </a:xfrm>
        </p:grpSpPr>
        <p:grpSp>
          <p:nvGrpSpPr>
            <p:cNvPr id="43012" name="グループ化 38"/>
            <p:cNvGrpSpPr>
              <a:grpSpLocks/>
            </p:cNvGrpSpPr>
            <p:nvPr/>
          </p:nvGrpSpPr>
          <p:grpSpPr bwMode="auto">
            <a:xfrm>
              <a:off x="890588" y="1035050"/>
              <a:ext cx="8074025" cy="5105400"/>
              <a:chOff x="570703" y="1125521"/>
              <a:chExt cx="8073263" cy="5105420"/>
            </a:xfrm>
          </p:grpSpPr>
          <p:grpSp>
            <p:nvGrpSpPr>
              <p:cNvPr id="43023" name="グループ化 36"/>
              <p:cNvGrpSpPr>
                <a:grpSpLocks/>
              </p:cNvGrpSpPr>
              <p:nvPr/>
            </p:nvGrpSpPr>
            <p:grpSpPr bwMode="auto">
              <a:xfrm>
                <a:off x="1033463" y="1125521"/>
                <a:ext cx="7610503" cy="5105420"/>
                <a:chOff x="962025" y="1181100"/>
                <a:chExt cx="7610503" cy="5105420"/>
              </a:xfrm>
            </p:grpSpPr>
            <p:pic>
              <p:nvPicPr>
                <p:cNvPr id="43027" name="Picture 3" descr="exper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71578" y="1189057"/>
                  <a:ext cx="7600950" cy="5097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028" name="正方形/長方形 35"/>
                <p:cNvSpPr>
                  <a:spLocks noChangeArrowheads="1"/>
                </p:cNvSpPr>
                <p:nvPr/>
              </p:nvSpPr>
              <p:spPr bwMode="auto">
                <a:xfrm>
                  <a:off x="962025" y="1181100"/>
                  <a:ext cx="1719263" cy="1223963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>
                    <a:latin typeface="Georgia" pitchFamily="18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43024" name="Rectangle 4"/>
              <p:cNvSpPr>
                <a:spLocks noChangeArrowheads="1"/>
              </p:cNvSpPr>
              <p:nvPr/>
            </p:nvSpPr>
            <p:spPr bwMode="auto">
              <a:xfrm>
                <a:off x="1449421" y="4424346"/>
                <a:ext cx="1639855" cy="1036638"/>
              </a:xfrm>
              <a:prstGeom prst="rect">
                <a:avLst/>
              </a:prstGeom>
              <a:pattFill prst="smConfetti">
                <a:fgClr>
                  <a:schemeClr val="accent1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  <a:ea typeface="ＭＳ Ｐゴシック" charset="-128"/>
                </a:endParaRPr>
              </a:p>
            </p:txBody>
          </p:sp>
          <p:sp>
            <p:nvSpPr>
              <p:cNvPr id="43025" name="Rectangle 5"/>
              <p:cNvSpPr>
                <a:spLocks noChangeArrowheads="1"/>
              </p:cNvSpPr>
              <p:nvPr/>
            </p:nvSpPr>
            <p:spPr bwMode="auto">
              <a:xfrm>
                <a:off x="571472" y="1301719"/>
                <a:ext cx="2186016" cy="857257"/>
              </a:xfrm>
              <a:prstGeom prst="rect">
                <a:avLst/>
              </a:prstGeom>
              <a:pattFill prst="dotDmnd">
                <a:fgClr>
                  <a:srgbClr val="FFCDCD"/>
                </a:fgClr>
                <a:bgClr>
                  <a:srgbClr val="FFEFEF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  <a:ea typeface="ＭＳ Ｐゴシック" charset="-128"/>
                </a:endParaRPr>
              </a:p>
            </p:txBody>
          </p:sp>
          <p:sp>
            <p:nvSpPr>
              <p:cNvPr id="43026" name="Text Box 6"/>
              <p:cNvSpPr txBox="1">
                <a:spLocks noChangeArrowheads="1"/>
              </p:cNvSpPr>
              <p:nvPr/>
            </p:nvSpPr>
            <p:spPr bwMode="auto">
              <a:xfrm>
                <a:off x="570703" y="1431239"/>
                <a:ext cx="2160256" cy="60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US" altLang="ja-JP" sz="1700" dirty="0">
                    <a:latin typeface="Georgia" pitchFamily="18" charset="0"/>
                    <a:ea typeface="ＭＳ Ｐゴシック" charset="-128"/>
                  </a:rPr>
                  <a:t>Mode-locked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en-US" altLang="ja-JP" sz="1700" dirty="0" err="1">
                    <a:latin typeface="Georgia" pitchFamily="18" charset="0"/>
                    <a:ea typeface="ＭＳ Ｐゴシック" charset="-128"/>
                  </a:rPr>
                  <a:t>Ti:sapphire</a:t>
                </a:r>
                <a:r>
                  <a:rPr lang="en-US" altLang="ja-JP" sz="1700" dirty="0">
                    <a:latin typeface="Georgia" pitchFamily="18" charset="0"/>
                    <a:ea typeface="ＭＳ Ｐゴシック" charset="-128"/>
                  </a:rPr>
                  <a:t> laser</a:t>
                </a:r>
              </a:p>
            </p:txBody>
          </p:sp>
        </p:grpSp>
        <p:sp>
          <p:nvSpPr>
            <p:cNvPr id="43013" name="Text Box 7"/>
            <p:cNvSpPr txBox="1">
              <a:spLocks noChangeArrowheads="1"/>
            </p:cNvSpPr>
            <p:nvPr/>
          </p:nvSpPr>
          <p:spPr bwMode="auto">
            <a:xfrm>
              <a:off x="3498260" y="4827045"/>
              <a:ext cx="1505540" cy="38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Cryostat(6K)</a:t>
              </a:r>
              <a:endParaRPr lang="en-US" altLang="ja-JP" dirty="0">
                <a:latin typeface="Georgia" pitchFamily="18" charset="0"/>
                <a:ea typeface="ＭＳ Ｐゴシック" charset="-128"/>
              </a:endParaRPr>
            </a:p>
          </p:txBody>
        </p:sp>
        <p:sp>
          <p:nvSpPr>
            <p:cNvPr id="43014" name="Text Box 8"/>
            <p:cNvSpPr txBox="1">
              <a:spLocks noChangeArrowheads="1"/>
            </p:cNvSpPr>
            <p:nvPr/>
          </p:nvSpPr>
          <p:spPr bwMode="auto">
            <a:xfrm>
              <a:off x="837589" y="4396684"/>
              <a:ext cx="5921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>
                  <a:latin typeface="Georgia" pitchFamily="18" charset="0"/>
                  <a:ea typeface="ＭＳ Ｐゴシック" charset="-128"/>
                </a:rPr>
                <a:t>CCD</a:t>
              </a:r>
            </a:p>
          </p:txBody>
        </p:sp>
        <p:sp>
          <p:nvSpPr>
            <p:cNvPr id="43015" name="Text Box 9"/>
            <p:cNvSpPr txBox="1">
              <a:spLocks noChangeArrowheads="1"/>
            </p:cNvSpPr>
            <p:nvPr/>
          </p:nvSpPr>
          <p:spPr bwMode="auto">
            <a:xfrm>
              <a:off x="946150" y="2124075"/>
              <a:ext cx="2089150" cy="78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Pulse </a:t>
              </a:r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width:110 </a:t>
              </a: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fs</a:t>
              </a:r>
            </a:p>
            <a:p>
              <a:pPr>
                <a:lnSpc>
                  <a:spcPct val="90000"/>
                </a:lnSpc>
              </a:pPr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Repetition:80 </a:t>
              </a: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MHz</a:t>
              </a:r>
            </a:p>
            <a:p>
              <a:pPr>
                <a:lnSpc>
                  <a:spcPct val="90000"/>
                </a:lnSpc>
              </a:pPr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wavelength</a:t>
              </a:r>
              <a:r>
                <a:rPr lang="ja-JP" altLang="en-US" dirty="0" smtClean="0">
                  <a:latin typeface="Georgia" pitchFamily="18" charset="0"/>
                  <a:ea typeface="ＭＳ Ｐゴシック" charset="-128"/>
                </a:rPr>
                <a:t>：</a:t>
              </a: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387nm</a:t>
              </a:r>
            </a:p>
          </p:txBody>
        </p:sp>
        <p:sp>
          <p:nvSpPr>
            <p:cNvPr id="43016" name="Text Box 10"/>
            <p:cNvSpPr txBox="1">
              <a:spLocks noChangeArrowheads="1"/>
            </p:cNvSpPr>
            <p:nvPr/>
          </p:nvSpPr>
          <p:spPr bwMode="auto">
            <a:xfrm>
              <a:off x="1789294" y="4491764"/>
              <a:ext cx="1600200" cy="72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ja-JP" dirty="0" err="1">
                  <a:latin typeface="Georgia" pitchFamily="18" charset="0"/>
                  <a:ea typeface="ＭＳ Ｐゴシック" charset="-128"/>
                </a:rPr>
                <a:t>Monochro</a:t>
              </a: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-</a:t>
              </a:r>
            </a:p>
            <a:p>
              <a:pPr algn="ctr">
                <a:lnSpc>
                  <a:spcPct val="120000"/>
                </a:lnSpc>
                <a:spcBef>
                  <a:spcPct val="20000"/>
                </a:spcBef>
              </a:pPr>
              <a:r>
                <a:rPr lang="en-US" altLang="ja-JP" dirty="0" err="1">
                  <a:latin typeface="Georgia" pitchFamily="18" charset="0"/>
                  <a:ea typeface="ＭＳ Ｐゴシック" charset="-128"/>
                </a:rPr>
                <a:t>mator</a:t>
              </a:r>
              <a:endParaRPr lang="en-US" altLang="ja-JP" dirty="0">
                <a:latin typeface="Georgia" pitchFamily="18" charset="0"/>
                <a:ea typeface="ＭＳ Ｐゴシック" charset="-128"/>
              </a:endParaRPr>
            </a:p>
          </p:txBody>
        </p:sp>
        <p:sp>
          <p:nvSpPr>
            <p:cNvPr id="43017" name="Text Box 11"/>
            <p:cNvSpPr txBox="1">
              <a:spLocks noChangeArrowheads="1"/>
            </p:cNvSpPr>
            <p:nvPr/>
          </p:nvSpPr>
          <p:spPr bwMode="auto">
            <a:xfrm>
              <a:off x="4977545" y="6013344"/>
              <a:ext cx="1760538" cy="38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Sample</a:t>
              </a:r>
              <a:r>
                <a:rPr lang="ja-JP" altLang="en-US" dirty="0" smtClean="0">
                  <a:latin typeface="Georgia" pitchFamily="18" charset="0"/>
                  <a:ea typeface="ＭＳ Ｐゴシック" charset="-128"/>
                </a:rPr>
                <a:t> </a:t>
              </a:r>
              <a:r>
                <a:rPr lang="en-US" altLang="ja-JP" dirty="0" smtClean="0">
                  <a:latin typeface="Georgia" pitchFamily="18" charset="0"/>
                  <a:ea typeface="ＭＳ Ｐゴシック" charset="-128"/>
                </a:rPr>
                <a:t>(CuCl)</a:t>
              </a:r>
              <a:endParaRPr lang="en-US" altLang="ja-JP" dirty="0">
                <a:latin typeface="ＭＳ Ｐゴシック" charset="-128"/>
                <a:ea typeface="ＭＳ Ｐゴシック" charset="-128"/>
              </a:endParaRPr>
            </a:p>
          </p:txBody>
        </p:sp>
        <p:sp>
          <p:nvSpPr>
            <p:cNvPr id="43018" name="Text Box 12"/>
            <p:cNvSpPr txBox="1">
              <a:spLocks noChangeArrowheads="1"/>
            </p:cNvSpPr>
            <p:nvPr/>
          </p:nvSpPr>
          <p:spPr bwMode="auto">
            <a:xfrm>
              <a:off x="4257675" y="981075"/>
              <a:ext cx="1215076" cy="28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SHG crystal</a:t>
              </a:r>
            </a:p>
          </p:txBody>
        </p:sp>
        <p:sp>
          <p:nvSpPr>
            <p:cNvPr id="43019" name="Text Box 13"/>
            <p:cNvSpPr txBox="1">
              <a:spLocks noChangeArrowheads="1"/>
            </p:cNvSpPr>
            <p:nvPr/>
          </p:nvSpPr>
          <p:spPr bwMode="auto">
            <a:xfrm>
              <a:off x="6692900" y="1130300"/>
              <a:ext cx="5048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>
                  <a:latin typeface="Georgia" pitchFamily="18" charset="0"/>
                  <a:ea typeface="ＭＳ Ｐゴシック" charset="-128"/>
                </a:rPr>
                <a:t>BS</a:t>
              </a:r>
            </a:p>
          </p:txBody>
        </p:sp>
        <p:sp>
          <p:nvSpPr>
            <p:cNvPr id="43020" name="Line 17"/>
            <p:cNvSpPr>
              <a:spLocks noChangeShapeType="1"/>
            </p:cNvSpPr>
            <p:nvPr/>
          </p:nvSpPr>
          <p:spPr bwMode="auto">
            <a:xfrm>
              <a:off x="4321175" y="5838825"/>
              <a:ext cx="682625" cy="3270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1" name="Text Box 19"/>
            <p:cNvSpPr txBox="1">
              <a:spLocks noChangeArrowheads="1"/>
            </p:cNvSpPr>
            <p:nvPr/>
          </p:nvSpPr>
          <p:spPr bwMode="auto">
            <a:xfrm>
              <a:off x="1522413" y="6013344"/>
              <a:ext cx="1457450" cy="38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latin typeface="Georgia" pitchFamily="18" charset="0"/>
                  <a:ea typeface="ＭＳ Ｐゴシック" charset="-128"/>
                </a:rPr>
                <a:t>Optical fiber</a:t>
              </a:r>
            </a:p>
          </p:txBody>
        </p:sp>
      </p:grpSp>
      <p:sp>
        <p:nvSpPr>
          <p:cNvPr id="22" name="タイトル 141"/>
          <p:cNvSpPr txBox="1">
            <a:spLocks/>
          </p:cNvSpPr>
          <p:nvPr/>
        </p:nvSpPr>
        <p:spPr>
          <a:xfrm>
            <a:off x="0" y="620687"/>
            <a:ext cx="9144000" cy="50405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Degenerated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Four Wave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Mixing (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DFWM) spectroscopy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テキスト ボックス 72"/>
          <p:cNvSpPr txBox="1">
            <a:spLocks noChangeArrowheads="1"/>
          </p:cNvSpPr>
          <p:nvPr/>
        </p:nvSpPr>
        <p:spPr bwMode="auto">
          <a:xfrm>
            <a:off x="0" y="0"/>
            <a:ext cx="3007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Experimental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38717"/>
            <a:ext cx="8229600" cy="3844681"/>
          </a:xfrm>
        </p:spPr>
        <p:txBody>
          <a:bodyPr/>
          <a:lstStyle/>
          <a:p>
            <a:r>
              <a:rPr kumimoji="1" lang="en-US" altLang="ja-JP" sz="2400" dirty="0" smtClean="0"/>
              <a:t>Introduction</a:t>
            </a:r>
          </a:p>
          <a:p>
            <a:pPr lvl="1"/>
            <a:r>
              <a:rPr lang="en-US" altLang="ja-JP" sz="2400" dirty="0"/>
              <a:t>All-optical switching devices</a:t>
            </a:r>
          </a:p>
          <a:p>
            <a:pPr lvl="1"/>
            <a:r>
              <a:rPr lang="en-US" altLang="ja-JP" sz="2400" dirty="0" smtClean="0"/>
              <a:t>Excitons </a:t>
            </a:r>
            <a:r>
              <a:rPr lang="en-US" altLang="ja-JP" sz="2400" dirty="0"/>
              <a:t>and light in the high-quality system </a:t>
            </a:r>
          </a:p>
          <a:p>
            <a:r>
              <a:rPr lang="en-US" altLang="ja-JP" sz="2400" dirty="0" smtClean="0"/>
              <a:t>Background </a:t>
            </a:r>
          </a:p>
          <a:p>
            <a:r>
              <a:rPr kumimoji="1" lang="en-US" altLang="ja-JP" sz="2400" dirty="0" smtClean="0"/>
              <a:t>Previous results</a:t>
            </a:r>
          </a:p>
          <a:p>
            <a:pPr lvl="1"/>
            <a:r>
              <a:rPr lang="en-US" altLang="ja-JP" sz="2400" dirty="0"/>
              <a:t>Temperature dependence of DFWM spectrum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Purpose</a:t>
            </a:r>
          </a:p>
          <a:p>
            <a:r>
              <a:rPr lang="en-US" altLang="ja-JP" sz="2400" dirty="0" smtClean="0"/>
              <a:t>Experimental  results</a:t>
            </a:r>
          </a:p>
          <a:p>
            <a:r>
              <a:rPr kumimoji="1" lang="en-US" altLang="ja-JP" sz="2400" dirty="0" smtClean="0"/>
              <a:t>Summary</a:t>
            </a:r>
          </a:p>
        </p:txBody>
      </p:sp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Contents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97534" y="5460753"/>
            <a:ext cx="6582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DFWM(Degenerated </a:t>
            </a:r>
            <a:r>
              <a:rPr lang="en-US" altLang="ja-JP" sz="2000" dirty="0"/>
              <a:t>F</a:t>
            </a:r>
            <a:r>
              <a:rPr lang="en-US" altLang="ja-JP" sz="2000" dirty="0" smtClean="0"/>
              <a:t>our </a:t>
            </a:r>
            <a:r>
              <a:rPr lang="en-US" altLang="ja-JP" sz="2000" dirty="0"/>
              <a:t>W</a:t>
            </a:r>
            <a:r>
              <a:rPr lang="en-US" altLang="ja-JP" sz="2000" dirty="0" smtClean="0"/>
              <a:t>ave </a:t>
            </a:r>
            <a:r>
              <a:rPr lang="en-US" altLang="ja-JP" sz="2000" dirty="0"/>
              <a:t>M</a:t>
            </a:r>
            <a:r>
              <a:rPr lang="en-US" altLang="ja-JP" sz="2000" dirty="0" smtClean="0"/>
              <a:t>ixing):</a:t>
            </a:r>
            <a:r>
              <a:rPr lang="ja-JP" altLang="en-US" sz="2000" dirty="0" smtClean="0"/>
              <a:t>縮退四光波混合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31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コンテンツ プレースホルダ 2"/>
          <p:cNvSpPr>
            <a:spLocks noGrp="1"/>
          </p:cNvSpPr>
          <p:nvPr>
            <p:ph idx="1"/>
          </p:nvPr>
        </p:nvSpPr>
        <p:spPr>
          <a:xfrm>
            <a:off x="5633543" y="3125169"/>
            <a:ext cx="3205608" cy="1310069"/>
          </a:xfrm>
        </p:spPr>
        <p:txBody>
          <a:bodyPr/>
          <a:lstStyle/>
          <a:p>
            <a:pPr eaLnBrk="1" hangingPunct="1"/>
            <a:r>
              <a:rPr lang="en-US" altLang="ja-JP" sz="1800" dirty="0"/>
              <a:t>Photon energy of each peak is in </a:t>
            </a:r>
            <a:r>
              <a:rPr lang="en-US" altLang="ja-JP" sz="1800" dirty="0">
                <a:solidFill>
                  <a:srgbClr val="FF0000"/>
                </a:solidFill>
              </a:rPr>
              <a:t>good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agreement.</a:t>
            </a:r>
          </a:p>
          <a:p>
            <a:pPr eaLnBrk="1" hangingPunct="1"/>
            <a:r>
              <a:rPr lang="en-US" altLang="ja-JP" sz="1800" dirty="0" smtClean="0"/>
              <a:t>Sharp peak structures appear.</a:t>
            </a:r>
            <a:endParaRPr lang="ja-JP" altLang="en-US" sz="1800" dirty="0" smtClean="0"/>
          </a:p>
        </p:txBody>
      </p:sp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DFWM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spectrum 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high-quality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CuCl thin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film (150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059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27636"/>
              </p:ext>
            </p:extLst>
          </p:nvPr>
        </p:nvGraphicFramePr>
        <p:xfrm>
          <a:off x="5436096" y="1797952"/>
          <a:ext cx="3528392" cy="1097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296144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’11</a:t>
                      </a:r>
                    </a:p>
                    <a:p>
                      <a:r>
                        <a:rPr kumimoji="1" lang="en-US" altLang="ja-JP" sz="1400" dirty="0" smtClean="0"/>
                        <a:t>01/13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313nm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706763" y="4724237"/>
            <a:ext cx="3059167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85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High-quality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 CuCl thin film</a:t>
            </a:r>
            <a:endParaRPr lang="en-US" altLang="ja-JP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84717" y="1515011"/>
            <a:ext cx="4826000" cy="4392488"/>
            <a:chOff x="1043608" y="1412776"/>
            <a:chExt cx="4826000" cy="4392488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043608" y="1412776"/>
              <a:ext cx="4826000" cy="4392488"/>
              <a:chOff x="1043608" y="1412776"/>
              <a:chExt cx="4826000" cy="4392488"/>
            </a:xfrm>
          </p:grpSpPr>
          <p:pic>
            <p:nvPicPr>
              <p:cNvPr id="23" name="Picture 27" descr="fig4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3608" y="1412776"/>
                <a:ext cx="4826000" cy="439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339" y="1415951"/>
                <a:ext cx="3085200" cy="1981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テキスト ボックス 9"/>
            <p:cNvSpPr txBox="1">
              <a:spLocks noChangeArrowheads="1"/>
            </p:cNvSpPr>
            <p:nvPr/>
          </p:nvSpPr>
          <p:spPr bwMode="auto">
            <a:xfrm>
              <a:off x="1569720" y="1515011"/>
              <a:ext cx="1223962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Thickness</a:t>
              </a:r>
            </a:p>
            <a:p>
              <a:r>
                <a:rPr lang="en-US" altLang="ja-JP" sz="1600" dirty="0">
                  <a:latin typeface="Georgia" pitchFamily="18" charset="0"/>
                </a:rPr>
                <a:t>313nm</a:t>
              </a:r>
            </a:p>
            <a:p>
              <a:endParaRPr lang="en-US" altLang="ja-JP" sz="1600" dirty="0">
                <a:latin typeface="Georgia" pitchFamily="18" charset="0"/>
              </a:endParaRPr>
            </a:p>
            <a:p>
              <a:r>
                <a:rPr lang="en-US" altLang="ja-JP" sz="1600" dirty="0">
                  <a:latin typeface="Georgia" pitchFamily="18" charset="0"/>
                </a:rPr>
                <a:t>6K</a:t>
              </a:r>
              <a:endParaRPr lang="ja-JP" altLang="en-US" sz="1600" dirty="0">
                <a:latin typeface="Georgia" pitchFamily="18" charset="0"/>
              </a:endParaRPr>
            </a:p>
          </p:txBody>
        </p:sp>
      </p:grpSp>
      <p:grpSp>
        <p:nvGrpSpPr>
          <p:cNvPr id="26" name="グループ化 24"/>
          <p:cNvGrpSpPr>
            <a:grpSpLocks noChangeAspect="1"/>
          </p:cNvGrpSpPr>
          <p:nvPr/>
        </p:nvGrpSpPr>
        <p:grpSpPr bwMode="auto">
          <a:xfrm>
            <a:off x="724323" y="3780204"/>
            <a:ext cx="4830762" cy="246062"/>
            <a:chOff x="577638" y="2301339"/>
            <a:chExt cx="5492947" cy="248031"/>
          </a:xfrm>
        </p:grpSpPr>
        <p:cxnSp>
          <p:nvCxnSpPr>
            <p:cNvPr id="27" name="直線コネクタ 21"/>
            <p:cNvCxnSpPr>
              <a:cxnSpLocks noChangeShapeType="1"/>
            </p:cNvCxnSpPr>
            <p:nvPr/>
          </p:nvCxnSpPr>
          <p:spPr bwMode="auto">
            <a:xfrm>
              <a:off x="577638" y="2428798"/>
              <a:ext cx="459525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5211353" y="2301339"/>
              <a:ext cx="859232" cy="2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chemeClr val="tx1"/>
                  </a:solidFill>
                  <a:ea typeface="ＭＳ Ｐゴシック" pitchFamily="50" charset="-128"/>
                </a:rPr>
                <a:t>313</a:t>
              </a:r>
              <a:r>
                <a:rPr lang="en-US" altLang="ja-JP" sz="800" dirty="0" smtClean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600" dirty="0">
                  <a:solidFill>
                    <a:schemeClr val="tx1"/>
                  </a:solidFill>
                  <a:ea typeface="ＭＳ Ｐゴシック" pitchFamily="50" charset="-128"/>
                </a:rPr>
                <a:t>nm</a:t>
              </a:r>
              <a:endParaRPr lang="ja-JP" altLang="en-US" sz="1600" dirty="0">
                <a:ea typeface="ＭＳ Ｐゴシック" pitchFamily="50" charset="-128"/>
              </a:endParaRPr>
            </a:p>
          </p:txBody>
        </p:sp>
      </p:grpSp>
      <p:cxnSp>
        <p:nvCxnSpPr>
          <p:cNvPr id="29" name="直線コネクタ 28"/>
          <p:cNvCxnSpPr/>
          <p:nvPr/>
        </p:nvCxnSpPr>
        <p:spPr>
          <a:xfrm flipV="1">
            <a:off x="3029677" y="1518186"/>
            <a:ext cx="23813" cy="2388466"/>
          </a:xfrm>
          <a:prstGeom prst="line">
            <a:avLst/>
          </a:prstGeom>
          <a:ln w="15875">
            <a:solidFill>
              <a:srgbClr val="D529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138421" y="1521361"/>
            <a:ext cx="23813" cy="2388466"/>
          </a:xfrm>
          <a:prstGeom prst="line">
            <a:avLst/>
          </a:prstGeom>
          <a:ln w="15875">
            <a:solidFill>
              <a:srgbClr val="E68F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058252" y="1518980"/>
            <a:ext cx="23813" cy="2388466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2220885" y="1515011"/>
            <a:ext cx="23813" cy="2388466"/>
          </a:xfrm>
          <a:prstGeom prst="line">
            <a:avLst/>
          </a:prstGeom>
          <a:ln w="15875">
            <a:solidFill>
              <a:srgbClr val="353FF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2141510" y="1515011"/>
            <a:ext cx="23813" cy="2388466"/>
          </a:xfrm>
          <a:prstGeom prst="line">
            <a:avLst/>
          </a:prstGeom>
          <a:ln w="15875">
            <a:solidFill>
              <a:srgbClr val="3EAFF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1995935" y="1515011"/>
            <a:ext cx="23813" cy="2388466"/>
          </a:xfrm>
          <a:prstGeom prst="line">
            <a:avLst/>
          </a:prstGeom>
          <a:ln w="15875">
            <a:solidFill>
              <a:srgbClr val="20A7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1602235" y="1515011"/>
            <a:ext cx="23813" cy="2388466"/>
          </a:xfrm>
          <a:prstGeom prst="line">
            <a:avLst/>
          </a:prstGeom>
          <a:ln w="15875">
            <a:solidFill>
              <a:srgbClr val="73C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uiExpand="1" build="p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コンテンツ プレースホルダ 2"/>
          <p:cNvSpPr>
            <a:spLocks noGrp="1"/>
          </p:cNvSpPr>
          <p:nvPr>
            <p:ph idx="1"/>
          </p:nvPr>
        </p:nvSpPr>
        <p:spPr>
          <a:xfrm>
            <a:off x="5568505" y="2326512"/>
            <a:ext cx="3205608" cy="2984045"/>
          </a:xfrm>
        </p:spPr>
        <p:txBody>
          <a:bodyPr/>
          <a:lstStyle/>
          <a:p>
            <a:pPr eaLnBrk="1" hangingPunct="1"/>
            <a:r>
              <a:rPr lang="en-US" altLang="ja-JP" sz="1800" dirty="0"/>
              <a:t>DFWM spectrum depends on the thickness of CuCl thin film.</a:t>
            </a:r>
          </a:p>
          <a:p>
            <a:pPr eaLnBrk="1" hangingPunct="1"/>
            <a:r>
              <a:rPr lang="en-US" altLang="ja-JP" sz="1800" dirty="0" smtClean="0"/>
              <a:t>Photon </a:t>
            </a:r>
            <a:r>
              <a:rPr lang="en-US" altLang="ja-JP" sz="1800" dirty="0"/>
              <a:t>energy of </a:t>
            </a:r>
            <a:r>
              <a:rPr lang="en-US" altLang="ja-JP" sz="1800" dirty="0" smtClean="0"/>
              <a:t>some </a:t>
            </a:r>
            <a:r>
              <a:rPr lang="en-US" altLang="ja-JP" sz="1800" dirty="0"/>
              <a:t>peak is in good </a:t>
            </a:r>
            <a:r>
              <a:rPr lang="en-US" altLang="ja-JP" sz="1800" dirty="0" smtClean="0"/>
              <a:t>agreement</a:t>
            </a:r>
          </a:p>
          <a:p>
            <a:pPr eaLnBrk="1" hangingPunct="1"/>
            <a:r>
              <a:rPr lang="en-US" altLang="ja-JP" sz="1800" dirty="0"/>
              <a:t>Peak structures with </a:t>
            </a:r>
            <a:r>
              <a:rPr lang="en-US" altLang="ja-JP" sz="1800" dirty="0">
                <a:solidFill>
                  <a:srgbClr val="FF0000"/>
                </a:solidFill>
              </a:rPr>
              <a:t>small</a:t>
            </a:r>
            <a:r>
              <a:rPr lang="en-US" altLang="ja-JP" sz="1800" dirty="0"/>
              <a:t> radiative width don’t </a:t>
            </a:r>
            <a:r>
              <a:rPr lang="en-US" altLang="ja-JP" sz="1800" dirty="0" smtClean="0"/>
              <a:t>appear</a:t>
            </a:r>
          </a:p>
          <a:p>
            <a:pPr eaLnBrk="1" hangingPunct="1"/>
            <a:r>
              <a:rPr lang="en-US" altLang="ja-JP" sz="1800" dirty="0" smtClean="0"/>
              <a:t>This CuCl thin film is </a:t>
            </a:r>
            <a:r>
              <a:rPr lang="en-US" altLang="ja-JP" sz="1800" dirty="0"/>
              <a:t>n</a:t>
            </a:r>
            <a:r>
              <a:rPr lang="en-US" altLang="ja-JP" sz="1800" dirty="0" smtClean="0"/>
              <a:t>ot so high-quality</a:t>
            </a:r>
            <a:endParaRPr lang="en-US" altLang="ja-JP" sz="1800" dirty="0"/>
          </a:p>
        </p:txBody>
      </p:sp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DFWM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spectrum 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high-quality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CuCl thin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film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(50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℃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059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18348"/>
              </p:ext>
            </p:extLst>
          </p:nvPr>
        </p:nvGraphicFramePr>
        <p:xfrm>
          <a:off x="5400928" y="1208888"/>
          <a:ext cx="3528392" cy="1097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296144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substrate temperature</a:t>
                      </a:r>
                    </a:p>
                  </a:txBody>
                  <a:tcPr/>
                </a:tc>
              </a:tr>
              <a:tr h="36024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‘11</a:t>
                      </a:r>
                    </a:p>
                    <a:p>
                      <a:r>
                        <a:rPr kumimoji="1" lang="en-US" altLang="ja-JP" sz="1400" dirty="0" smtClean="0"/>
                        <a:t>02/21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235nm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</a:t>
                      </a:r>
                      <a:r>
                        <a:rPr kumimoji="1" lang="ja-JP" altLang="en-US" sz="1600" dirty="0" smtClean="0"/>
                        <a:t>℃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707717" y="5321144"/>
            <a:ext cx="2987873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85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High substrate temperature is important. </a:t>
            </a:r>
            <a:endParaRPr lang="en-US" altLang="ja-JP" sz="24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282751" y="1512053"/>
            <a:ext cx="4826000" cy="4392488"/>
            <a:chOff x="1043608" y="1412776"/>
            <a:chExt cx="4826000" cy="4392488"/>
          </a:xfrm>
        </p:grpSpPr>
        <p:pic>
          <p:nvPicPr>
            <p:cNvPr id="21" name="Picture 27" descr="fig4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412776"/>
              <a:ext cx="4826000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000" y="1415951"/>
              <a:ext cx="3103200" cy="198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10"/>
            <p:cNvSpPr txBox="1">
              <a:spLocks noChangeArrowheads="1"/>
            </p:cNvSpPr>
            <p:nvPr/>
          </p:nvSpPr>
          <p:spPr bwMode="auto">
            <a:xfrm>
              <a:off x="1460500" y="1412776"/>
              <a:ext cx="1223962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dirty="0">
                  <a:latin typeface="Georgia" pitchFamily="18" charset="0"/>
                </a:rPr>
                <a:t>Thickness</a:t>
              </a:r>
            </a:p>
            <a:p>
              <a:r>
                <a:rPr lang="en-US" altLang="ja-JP" sz="1600" dirty="0">
                  <a:latin typeface="Georgia" pitchFamily="18" charset="0"/>
                </a:rPr>
                <a:t>235nm</a:t>
              </a:r>
            </a:p>
            <a:p>
              <a:endParaRPr lang="en-US" altLang="ja-JP" sz="1600" dirty="0">
                <a:latin typeface="Georgia" pitchFamily="18" charset="0"/>
              </a:endParaRPr>
            </a:p>
            <a:p>
              <a:r>
                <a:rPr lang="en-US" altLang="ja-JP" sz="1600" dirty="0">
                  <a:latin typeface="Georgia" pitchFamily="18" charset="0"/>
                </a:rPr>
                <a:t>6K</a:t>
              </a:r>
              <a:endParaRPr lang="ja-JP" altLang="en-US" sz="1600" dirty="0">
                <a:latin typeface="Georgia" pitchFamily="18" charset="0"/>
              </a:endParaRPr>
            </a:p>
          </p:txBody>
        </p:sp>
      </p:grpSp>
      <p:grpSp>
        <p:nvGrpSpPr>
          <p:cNvPr id="25" name="グループ化 24"/>
          <p:cNvGrpSpPr>
            <a:grpSpLocks noChangeAspect="1"/>
          </p:cNvGrpSpPr>
          <p:nvPr/>
        </p:nvGrpSpPr>
        <p:grpSpPr bwMode="auto">
          <a:xfrm>
            <a:off x="718695" y="4179653"/>
            <a:ext cx="4830762" cy="246062"/>
            <a:chOff x="577638" y="2301339"/>
            <a:chExt cx="5492947" cy="248031"/>
          </a:xfrm>
        </p:grpSpPr>
        <p:cxnSp>
          <p:nvCxnSpPr>
            <p:cNvPr id="26" name="直線コネクタ 21"/>
            <p:cNvCxnSpPr>
              <a:cxnSpLocks noChangeShapeType="1"/>
            </p:cNvCxnSpPr>
            <p:nvPr/>
          </p:nvCxnSpPr>
          <p:spPr bwMode="auto">
            <a:xfrm>
              <a:off x="577638" y="2428798"/>
              <a:ext cx="459525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211353" y="2301339"/>
              <a:ext cx="859232" cy="24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chemeClr val="tx1"/>
                  </a:solidFill>
                  <a:ea typeface="ＭＳ Ｐゴシック" pitchFamily="50" charset="-128"/>
                </a:rPr>
                <a:t>235</a:t>
              </a:r>
              <a:r>
                <a:rPr lang="en-US" altLang="ja-JP" sz="800" dirty="0" smtClean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600" dirty="0">
                  <a:solidFill>
                    <a:schemeClr val="tx1"/>
                  </a:solidFill>
                  <a:ea typeface="ＭＳ Ｐゴシック" pitchFamily="50" charset="-128"/>
                </a:rPr>
                <a:t>nm</a:t>
              </a:r>
              <a:endParaRPr lang="ja-JP" altLang="en-US" sz="1600" dirty="0">
                <a:ea typeface="ＭＳ Ｐゴシック" pitchFamily="50" charset="-128"/>
              </a:endParaRPr>
            </a:p>
          </p:txBody>
        </p:sp>
      </p:grpSp>
      <p:cxnSp>
        <p:nvCxnSpPr>
          <p:cNvPr id="28" name="直線コネクタ 27"/>
          <p:cNvCxnSpPr/>
          <p:nvPr/>
        </p:nvCxnSpPr>
        <p:spPr>
          <a:xfrm flipV="1">
            <a:off x="3022949" y="1516804"/>
            <a:ext cx="0" cy="2789296"/>
          </a:xfrm>
          <a:prstGeom prst="line">
            <a:avLst/>
          </a:prstGeom>
          <a:ln w="15875">
            <a:solidFill>
              <a:srgbClr val="D5298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363468" y="1519980"/>
            <a:ext cx="0" cy="2786120"/>
          </a:xfrm>
          <a:prstGeom prst="line">
            <a:avLst/>
          </a:prstGeom>
          <a:ln w="15875">
            <a:solidFill>
              <a:srgbClr val="E68F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073749" y="1517598"/>
            <a:ext cx="0" cy="278850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 flipV="1">
            <a:off x="2315418" y="2329703"/>
            <a:ext cx="1" cy="1976397"/>
          </a:xfrm>
          <a:prstGeom prst="line">
            <a:avLst/>
          </a:prstGeom>
          <a:ln w="15875">
            <a:solidFill>
              <a:srgbClr val="353FF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 flipV="1">
            <a:off x="2274464" y="2329703"/>
            <a:ext cx="1" cy="1972982"/>
          </a:xfrm>
          <a:prstGeom prst="line">
            <a:avLst/>
          </a:prstGeom>
          <a:ln w="15875">
            <a:solidFill>
              <a:srgbClr val="3EAFF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2221775" y="2050215"/>
            <a:ext cx="1" cy="2255886"/>
          </a:xfrm>
          <a:prstGeom prst="line">
            <a:avLst/>
          </a:prstGeom>
          <a:ln w="15875">
            <a:solidFill>
              <a:srgbClr val="20A7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2104300" y="1519980"/>
            <a:ext cx="7657" cy="2786122"/>
          </a:xfrm>
          <a:prstGeom prst="line">
            <a:avLst/>
          </a:prstGeom>
          <a:ln w="15875">
            <a:solidFill>
              <a:srgbClr val="73C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794418" y="1570102"/>
            <a:ext cx="0" cy="2736000"/>
          </a:xfrm>
          <a:prstGeom prst="line">
            <a:avLst/>
          </a:prstGeom>
          <a:ln w="15875">
            <a:solidFill>
              <a:srgbClr val="BCBC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uiExpand="1" build="p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251520" y="2986607"/>
            <a:ext cx="8640960" cy="874441"/>
          </a:xfr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96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t" hangingPunct="1"/>
            <a:r>
              <a:rPr lang="en-US" altLang="ja-JP" sz="2400" dirty="0" smtClean="0"/>
              <a:t>The difference between the crystal oscillator and measured thickness is not same (150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), but it is same (130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).</a:t>
            </a:r>
          </a:p>
        </p:txBody>
      </p:sp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Summary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48200" y="2570132"/>
            <a:ext cx="644759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Evaporation on the substrate of CuCl thin film</a:t>
            </a:r>
            <a:endParaRPr kumimoji="1" lang="ja-JP" altLang="en-US" sz="2400" dirty="0"/>
          </a:p>
        </p:txBody>
      </p:sp>
      <p:sp>
        <p:nvSpPr>
          <p:cNvPr id="5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251520" y="4354873"/>
            <a:ext cx="8640959" cy="514287"/>
          </a:xfr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96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t" hangingPunct="1"/>
            <a:r>
              <a:rPr lang="en-US" altLang="ja-JP" sz="2400" dirty="0" smtClean="0"/>
              <a:t>Surface morphologies (150 and 130</a:t>
            </a:r>
            <a:r>
              <a:rPr lang="ja-JP" altLang="en-US" sz="2400" dirty="0" smtClean="0"/>
              <a:t>℃</a:t>
            </a:r>
            <a:r>
              <a:rPr lang="en-US" altLang="ja-JP" sz="2400" dirty="0" smtClean="0"/>
              <a:t>)</a:t>
            </a:r>
            <a:r>
              <a:rPr lang="ja-JP" altLang="en-US" sz="2400" dirty="0"/>
              <a:t> </a:t>
            </a:r>
            <a:r>
              <a:rPr lang="en-US" altLang="ja-JP" sz="2400" dirty="0"/>
              <a:t>are extremely-good.</a:t>
            </a:r>
            <a:endParaRPr lang="en-US" altLang="ja-JP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07495" y="3933056"/>
            <a:ext cx="292900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Surface morphology</a:t>
            </a:r>
            <a:endParaRPr kumimoji="1" lang="ja-JP" altLang="en-US" sz="2400" dirty="0"/>
          </a:p>
        </p:txBody>
      </p:sp>
      <p:sp>
        <p:nvSpPr>
          <p:cNvPr id="7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251520" y="5301208"/>
            <a:ext cx="8640960" cy="936104"/>
          </a:xfr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96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t" hangingPunct="1"/>
            <a:r>
              <a:rPr lang="en-US" altLang="ja-JP" sz="2400" dirty="0" smtClean="0"/>
              <a:t>Sharp </a:t>
            </a:r>
            <a:r>
              <a:rPr lang="en-US" altLang="ja-JP" sz="2400" dirty="0"/>
              <a:t>peak </a:t>
            </a:r>
            <a:r>
              <a:rPr lang="en-US" altLang="ja-JP" sz="2400" dirty="0" smtClean="0"/>
              <a:t>structures appear</a:t>
            </a:r>
            <a:r>
              <a:rPr lang="en-US" altLang="ja-JP" sz="2400" dirty="0"/>
              <a:t> (150</a:t>
            </a:r>
            <a:r>
              <a:rPr lang="ja-JP" altLang="en-US" sz="2400" dirty="0"/>
              <a:t>℃</a:t>
            </a:r>
            <a:r>
              <a:rPr lang="en-US" altLang="ja-JP" sz="2400" dirty="0"/>
              <a:t>)</a:t>
            </a:r>
            <a:r>
              <a:rPr lang="en-US" altLang="ja-JP" sz="2400" dirty="0" smtClean="0"/>
              <a:t>.</a:t>
            </a:r>
          </a:p>
          <a:p>
            <a:pPr eaLnBrk="1" fontAlgn="t" hangingPunct="1"/>
            <a:r>
              <a:rPr lang="en-US" altLang="ja-JP" sz="2400" dirty="0"/>
              <a:t>DFWM spectrum depends on the thickness of CuCl thin </a:t>
            </a:r>
            <a:r>
              <a:rPr lang="en-US" altLang="ja-JP" sz="2400" dirty="0" smtClean="0"/>
              <a:t>film.</a:t>
            </a:r>
            <a:endParaRPr lang="ja-JP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3862" y="4910788"/>
            <a:ext cx="253627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DFWM spectrum</a:t>
            </a:r>
            <a:endParaRPr kumimoji="1" lang="ja-JP" altLang="en-US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8987"/>
              </p:ext>
            </p:extLst>
          </p:nvPr>
        </p:nvGraphicFramePr>
        <p:xfrm>
          <a:off x="1223628" y="1196752"/>
          <a:ext cx="6696744" cy="889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7966"/>
                <a:gridCol w="1554871"/>
                <a:gridCol w="3293907"/>
              </a:tblGrid>
              <a:tr h="432048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thickness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substrate temperature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4142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Best condition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329nm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130</a:t>
                      </a:r>
                      <a:r>
                        <a:rPr kumimoji="1" lang="ja-JP" altLang="en-US" sz="2400" dirty="0" smtClean="0"/>
                        <a:t>℃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下矢印 8"/>
          <p:cNvSpPr/>
          <p:nvPr/>
        </p:nvSpPr>
        <p:spPr>
          <a:xfrm rot="10800000">
            <a:off x="3419870" y="2153444"/>
            <a:ext cx="2304256" cy="360040"/>
          </a:xfrm>
          <a:prstGeom prst="downArrow">
            <a:avLst>
              <a:gd name="adj1" fmla="val 50000"/>
              <a:gd name="adj2" fmla="val 62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8" descr="J:\2\presentations\2010\DPC\slide\updatedfigs\fig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903537"/>
            <a:ext cx="44672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4"/>
          <p:cNvSpPr txBox="1">
            <a:spLocks noChangeArrowheads="1"/>
          </p:cNvSpPr>
          <p:nvPr/>
        </p:nvSpPr>
        <p:spPr bwMode="auto">
          <a:xfrm>
            <a:off x="971600" y="5842548"/>
            <a:ext cx="3744416" cy="754804"/>
          </a:xfrm>
          <a:prstGeom prst="rect">
            <a:avLst/>
          </a:prstGeom>
          <a:solidFill>
            <a:srgbClr val="F2E5F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/>
          <a:p>
            <a:pPr algn="ctr" eaLnBrk="1" fontAlgn="ctr" hangingPunct="1">
              <a:lnSpc>
                <a:spcPct val="110000"/>
              </a:lnSpc>
            </a:pPr>
            <a:r>
              <a:rPr lang="en-US" altLang="ja-JP" dirty="0"/>
              <a:t>Film thickness dependence</a:t>
            </a:r>
          </a:p>
          <a:p>
            <a:pPr algn="ctr" eaLnBrk="1" fontAlgn="ctr" hangingPunct="1">
              <a:lnSpc>
                <a:spcPct val="110000"/>
              </a:lnSpc>
            </a:pPr>
            <a:r>
              <a:rPr lang="en-US" altLang="ja-JP" dirty="0"/>
              <a:t>of calculated radiative decay time</a:t>
            </a:r>
            <a:endParaRPr lang="ja-JP" altLang="en-US" dirty="0"/>
          </a:p>
        </p:txBody>
      </p:sp>
      <p:sp>
        <p:nvSpPr>
          <p:cNvPr id="43012" name="Text Box 14"/>
          <p:cNvSpPr txBox="1">
            <a:spLocks noChangeArrowheads="1"/>
          </p:cNvSpPr>
          <p:nvPr/>
        </p:nvSpPr>
        <p:spPr bwMode="auto">
          <a:xfrm>
            <a:off x="1206139" y="1124744"/>
            <a:ext cx="3124922" cy="754804"/>
          </a:xfrm>
          <a:prstGeom prst="rect">
            <a:avLst/>
          </a:prstGeom>
          <a:solidFill>
            <a:srgbClr val="F2E5F3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wrap="none" lIns="144000" tIns="72000" rIns="144000" bIns="72000">
            <a:spAutoFit/>
          </a:bodyPr>
          <a:lstStyle/>
          <a:p>
            <a:pPr algn="ctr" fontAlgn="ctr">
              <a:lnSpc>
                <a:spcPct val="110000"/>
              </a:lnSpc>
            </a:pPr>
            <a:r>
              <a:rPr lang="en-US" altLang="ja-JP" dirty="0">
                <a:ea typeface="ＭＳ Ｐゴシック" pitchFamily="50" charset="-128"/>
              </a:rPr>
              <a:t>Film thickness dependence</a:t>
            </a:r>
          </a:p>
          <a:p>
            <a:pPr algn="ctr" fontAlgn="ctr">
              <a:lnSpc>
                <a:spcPct val="110000"/>
              </a:lnSpc>
            </a:pPr>
            <a:r>
              <a:rPr lang="en-US" altLang="ja-JP" dirty="0">
                <a:ea typeface="ＭＳ Ｐゴシック" pitchFamily="50" charset="-128"/>
              </a:rPr>
              <a:t>of calculated radiative width</a:t>
            </a:r>
          </a:p>
        </p:txBody>
      </p:sp>
      <p:sp>
        <p:nvSpPr>
          <p:cNvPr id="10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Radiative width and decay time (310 and 329nm)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0" y="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Previous results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0093" y="2030691"/>
            <a:ext cx="3312367" cy="923330"/>
          </a:xfrm>
          <a:prstGeom prst="rect">
            <a:avLst/>
          </a:prstGeom>
          <a:gradFill flip="none" rotWithShape="1">
            <a:gsLst>
              <a:gs pos="71260">
                <a:srgbClr val="EEF5F5"/>
              </a:gs>
              <a:gs pos="0">
                <a:schemeClr val="accent2">
                  <a:tint val="1000"/>
                  <a:satMod val="255000"/>
                </a:schemeClr>
              </a:gs>
              <a:gs pos="75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n</a:t>
            </a:r>
            <a:r>
              <a:rPr kumimoji="1" lang="en-US" altLang="ja-JP" dirty="0" smtClean="0"/>
              <a:t>=5 exciton maintains high efficient radiative decay beyond </a:t>
            </a:r>
            <a:r>
              <a:rPr kumimoji="1" lang="en-US" altLang="ja-JP" dirty="0" err="1" smtClean="0"/>
              <a:t>nonradiative</a:t>
            </a:r>
            <a:r>
              <a:rPr kumimoji="1" lang="en-US" altLang="ja-JP" dirty="0" smtClean="0"/>
              <a:t> decay. </a:t>
            </a:r>
            <a:endParaRPr kumimoji="1" lang="ja-JP" altLang="en-US" dirty="0"/>
          </a:p>
        </p:txBody>
      </p:sp>
      <p:pic>
        <p:nvPicPr>
          <p:cNvPr id="17" name="Picture 4" descr="J:\2\presentations\2011\応物関西支部セミナー\fig5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909965"/>
            <a:ext cx="4494575" cy="38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下矢印 5"/>
          <p:cNvSpPr/>
          <p:nvPr/>
        </p:nvSpPr>
        <p:spPr>
          <a:xfrm>
            <a:off x="5886146" y="3369305"/>
            <a:ext cx="2340260" cy="422399"/>
          </a:xfrm>
          <a:prstGeom prst="downArrow">
            <a:avLst>
              <a:gd name="adj1" fmla="val 50000"/>
              <a:gd name="adj2" fmla="val 66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92080" y="4149080"/>
            <a:ext cx="3528392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78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Optimizing the thickness of CuCl thin film will realize ultrafast radiative response than 10 fs.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7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 52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10715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Reflection High Energy Electron Diffraction (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j-cs"/>
              </a:rPr>
              <a:t>RHEED)</a:t>
            </a:r>
            <a:endParaRPr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grpSp>
        <p:nvGrpSpPr>
          <p:cNvPr id="64514" name="グループ化 90"/>
          <p:cNvGrpSpPr>
            <a:grpSpLocks/>
          </p:cNvGrpSpPr>
          <p:nvPr/>
        </p:nvGrpSpPr>
        <p:grpSpPr bwMode="auto">
          <a:xfrm>
            <a:off x="2411413" y="3006725"/>
            <a:ext cx="3475037" cy="493713"/>
            <a:chOff x="2208020" y="3007239"/>
            <a:chExt cx="3473926" cy="493769"/>
          </a:xfrm>
        </p:grpSpPr>
        <p:sp>
          <p:nvSpPr>
            <p:cNvPr id="64542" name="Rectangle 8"/>
            <p:cNvSpPr>
              <a:spLocks noChangeArrowheads="1"/>
            </p:cNvSpPr>
            <p:nvPr/>
          </p:nvSpPr>
          <p:spPr bwMode="auto">
            <a:xfrm>
              <a:off x="2208020" y="3089534"/>
              <a:ext cx="3473925" cy="4114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dirty="0">
                  <a:latin typeface="Georgia" pitchFamily="18" charset="0"/>
                </a:rPr>
                <a:t>substrate</a:t>
              </a:r>
              <a:endParaRPr lang="ja-JP" altLang="en-US" dirty="0">
                <a:latin typeface="Georgia" pitchFamily="18" charset="0"/>
              </a:endParaRPr>
            </a:p>
          </p:txBody>
        </p:sp>
        <p:sp>
          <p:nvSpPr>
            <p:cNvPr id="64543" name="Oval 9"/>
            <p:cNvSpPr>
              <a:spLocks noChangeArrowheads="1"/>
            </p:cNvSpPr>
            <p:nvPr/>
          </p:nvSpPr>
          <p:spPr bwMode="auto">
            <a:xfrm>
              <a:off x="228354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4" name="Oval 10"/>
            <p:cNvSpPr>
              <a:spLocks noChangeArrowheads="1"/>
            </p:cNvSpPr>
            <p:nvPr/>
          </p:nvSpPr>
          <p:spPr bwMode="auto">
            <a:xfrm>
              <a:off x="2208020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5" name="Oval 11"/>
            <p:cNvSpPr>
              <a:spLocks noChangeArrowheads="1"/>
            </p:cNvSpPr>
            <p:nvPr/>
          </p:nvSpPr>
          <p:spPr bwMode="auto">
            <a:xfrm>
              <a:off x="243458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6" name="Oval 12"/>
            <p:cNvSpPr>
              <a:spLocks noChangeArrowheads="1"/>
            </p:cNvSpPr>
            <p:nvPr/>
          </p:nvSpPr>
          <p:spPr bwMode="auto">
            <a:xfrm>
              <a:off x="235906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7" name="Oval 13"/>
            <p:cNvSpPr>
              <a:spLocks noChangeArrowheads="1"/>
            </p:cNvSpPr>
            <p:nvPr/>
          </p:nvSpPr>
          <p:spPr bwMode="auto">
            <a:xfrm>
              <a:off x="258562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8" name="Oval 14"/>
            <p:cNvSpPr>
              <a:spLocks noChangeArrowheads="1"/>
            </p:cNvSpPr>
            <p:nvPr/>
          </p:nvSpPr>
          <p:spPr bwMode="auto">
            <a:xfrm>
              <a:off x="251010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49" name="Oval 15"/>
            <p:cNvSpPr>
              <a:spLocks noChangeArrowheads="1"/>
            </p:cNvSpPr>
            <p:nvPr/>
          </p:nvSpPr>
          <p:spPr bwMode="auto">
            <a:xfrm>
              <a:off x="273666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0" name="Oval 16"/>
            <p:cNvSpPr>
              <a:spLocks noChangeArrowheads="1"/>
            </p:cNvSpPr>
            <p:nvPr/>
          </p:nvSpPr>
          <p:spPr bwMode="auto">
            <a:xfrm>
              <a:off x="266114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1" name="Oval 17"/>
            <p:cNvSpPr>
              <a:spLocks noChangeArrowheads="1"/>
            </p:cNvSpPr>
            <p:nvPr/>
          </p:nvSpPr>
          <p:spPr bwMode="auto">
            <a:xfrm>
              <a:off x="288770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2" name="Oval 18"/>
            <p:cNvSpPr>
              <a:spLocks noChangeArrowheads="1"/>
            </p:cNvSpPr>
            <p:nvPr/>
          </p:nvSpPr>
          <p:spPr bwMode="auto">
            <a:xfrm>
              <a:off x="2812181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3" name="Oval 19"/>
            <p:cNvSpPr>
              <a:spLocks noChangeArrowheads="1"/>
            </p:cNvSpPr>
            <p:nvPr/>
          </p:nvSpPr>
          <p:spPr bwMode="auto">
            <a:xfrm>
              <a:off x="303874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4" name="Oval 20"/>
            <p:cNvSpPr>
              <a:spLocks noChangeArrowheads="1"/>
            </p:cNvSpPr>
            <p:nvPr/>
          </p:nvSpPr>
          <p:spPr bwMode="auto">
            <a:xfrm>
              <a:off x="296322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5" name="Oval 21"/>
            <p:cNvSpPr>
              <a:spLocks noChangeArrowheads="1"/>
            </p:cNvSpPr>
            <p:nvPr/>
          </p:nvSpPr>
          <p:spPr bwMode="auto">
            <a:xfrm>
              <a:off x="318978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6" name="Oval 22"/>
            <p:cNvSpPr>
              <a:spLocks noChangeArrowheads="1"/>
            </p:cNvSpPr>
            <p:nvPr/>
          </p:nvSpPr>
          <p:spPr bwMode="auto">
            <a:xfrm>
              <a:off x="311426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7" name="Oval 23"/>
            <p:cNvSpPr>
              <a:spLocks noChangeArrowheads="1"/>
            </p:cNvSpPr>
            <p:nvPr/>
          </p:nvSpPr>
          <p:spPr bwMode="auto">
            <a:xfrm>
              <a:off x="334082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8" name="Oval 24"/>
            <p:cNvSpPr>
              <a:spLocks noChangeArrowheads="1"/>
            </p:cNvSpPr>
            <p:nvPr/>
          </p:nvSpPr>
          <p:spPr bwMode="auto">
            <a:xfrm>
              <a:off x="326530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59" name="Oval 25"/>
            <p:cNvSpPr>
              <a:spLocks noChangeArrowheads="1"/>
            </p:cNvSpPr>
            <p:nvPr/>
          </p:nvSpPr>
          <p:spPr bwMode="auto">
            <a:xfrm>
              <a:off x="356738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0" name="Oval 26"/>
            <p:cNvSpPr>
              <a:spLocks noChangeArrowheads="1"/>
            </p:cNvSpPr>
            <p:nvPr/>
          </p:nvSpPr>
          <p:spPr bwMode="auto">
            <a:xfrm>
              <a:off x="3491862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1" name="Oval 27"/>
            <p:cNvSpPr>
              <a:spLocks noChangeArrowheads="1"/>
            </p:cNvSpPr>
            <p:nvPr/>
          </p:nvSpPr>
          <p:spPr bwMode="auto">
            <a:xfrm>
              <a:off x="371842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2" name="Oval 28"/>
            <p:cNvSpPr>
              <a:spLocks noChangeArrowheads="1"/>
            </p:cNvSpPr>
            <p:nvPr/>
          </p:nvSpPr>
          <p:spPr bwMode="auto">
            <a:xfrm>
              <a:off x="364290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3" name="Oval 29"/>
            <p:cNvSpPr>
              <a:spLocks noChangeArrowheads="1"/>
            </p:cNvSpPr>
            <p:nvPr/>
          </p:nvSpPr>
          <p:spPr bwMode="auto">
            <a:xfrm>
              <a:off x="386946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4" name="Oval 30"/>
            <p:cNvSpPr>
              <a:spLocks noChangeArrowheads="1"/>
            </p:cNvSpPr>
            <p:nvPr/>
          </p:nvSpPr>
          <p:spPr bwMode="auto">
            <a:xfrm>
              <a:off x="379394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5" name="Oval 31"/>
            <p:cNvSpPr>
              <a:spLocks noChangeArrowheads="1"/>
            </p:cNvSpPr>
            <p:nvPr/>
          </p:nvSpPr>
          <p:spPr bwMode="auto">
            <a:xfrm>
              <a:off x="402050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6" name="Oval 32"/>
            <p:cNvSpPr>
              <a:spLocks noChangeArrowheads="1"/>
            </p:cNvSpPr>
            <p:nvPr/>
          </p:nvSpPr>
          <p:spPr bwMode="auto">
            <a:xfrm>
              <a:off x="394498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7" name="Oval 33"/>
            <p:cNvSpPr>
              <a:spLocks noChangeArrowheads="1"/>
            </p:cNvSpPr>
            <p:nvPr/>
          </p:nvSpPr>
          <p:spPr bwMode="auto">
            <a:xfrm>
              <a:off x="417154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8" name="Oval 34"/>
            <p:cNvSpPr>
              <a:spLocks noChangeArrowheads="1"/>
            </p:cNvSpPr>
            <p:nvPr/>
          </p:nvSpPr>
          <p:spPr bwMode="auto">
            <a:xfrm>
              <a:off x="4096023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69" name="Oval 35"/>
            <p:cNvSpPr>
              <a:spLocks noChangeArrowheads="1"/>
            </p:cNvSpPr>
            <p:nvPr/>
          </p:nvSpPr>
          <p:spPr bwMode="auto">
            <a:xfrm>
              <a:off x="432258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0" name="Oval 36"/>
            <p:cNvSpPr>
              <a:spLocks noChangeArrowheads="1"/>
            </p:cNvSpPr>
            <p:nvPr/>
          </p:nvSpPr>
          <p:spPr bwMode="auto">
            <a:xfrm>
              <a:off x="424706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1" name="Oval 37"/>
            <p:cNvSpPr>
              <a:spLocks noChangeArrowheads="1"/>
            </p:cNvSpPr>
            <p:nvPr/>
          </p:nvSpPr>
          <p:spPr bwMode="auto">
            <a:xfrm>
              <a:off x="447362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2" name="Oval 38"/>
            <p:cNvSpPr>
              <a:spLocks noChangeArrowheads="1"/>
            </p:cNvSpPr>
            <p:nvPr/>
          </p:nvSpPr>
          <p:spPr bwMode="auto">
            <a:xfrm>
              <a:off x="439810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3" name="Oval 39"/>
            <p:cNvSpPr>
              <a:spLocks noChangeArrowheads="1"/>
            </p:cNvSpPr>
            <p:nvPr/>
          </p:nvSpPr>
          <p:spPr bwMode="auto">
            <a:xfrm>
              <a:off x="462466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4" name="Oval 40"/>
            <p:cNvSpPr>
              <a:spLocks noChangeArrowheads="1"/>
            </p:cNvSpPr>
            <p:nvPr/>
          </p:nvSpPr>
          <p:spPr bwMode="auto">
            <a:xfrm>
              <a:off x="4549144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5" name="Oval 41"/>
            <p:cNvSpPr>
              <a:spLocks noChangeArrowheads="1"/>
            </p:cNvSpPr>
            <p:nvPr/>
          </p:nvSpPr>
          <p:spPr bwMode="auto">
            <a:xfrm>
              <a:off x="500226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6" name="Oval 42"/>
            <p:cNvSpPr>
              <a:spLocks noChangeArrowheads="1"/>
            </p:cNvSpPr>
            <p:nvPr/>
          </p:nvSpPr>
          <p:spPr bwMode="auto">
            <a:xfrm>
              <a:off x="492674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7" name="Oval 43"/>
            <p:cNvSpPr>
              <a:spLocks noChangeArrowheads="1"/>
            </p:cNvSpPr>
            <p:nvPr/>
          </p:nvSpPr>
          <p:spPr bwMode="auto">
            <a:xfrm>
              <a:off x="515330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8" name="Oval 44"/>
            <p:cNvSpPr>
              <a:spLocks noChangeArrowheads="1"/>
            </p:cNvSpPr>
            <p:nvPr/>
          </p:nvSpPr>
          <p:spPr bwMode="auto">
            <a:xfrm>
              <a:off x="507778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79" name="Oval 45"/>
            <p:cNvSpPr>
              <a:spLocks noChangeArrowheads="1"/>
            </p:cNvSpPr>
            <p:nvPr/>
          </p:nvSpPr>
          <p:spPr bwMode="auto">
            <a:xfrm>
              <a:off x="530434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80" name="Oval 46"/>
            <p:cNvSpPr>
              <a:spLocks noChangeArrowheads="1"/>
            </p:cNvSpPr>
            <p:nvPr/>
          </p:nvSpPr>
          <p:spPr bwMode="auto">
            <a:xfrm>
              <a:off x="522882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81" name="Oval 47"/>
            <p:cNvSpPr>
              <a:spLocks noChangeArrowheads="1"/>
            </p:cNvSpPr>
            <p:nvPr/>
          </p:nvSpPr>
          <p:spPr bwMode="auto">
            <a:xfrm>
              <a:off x="545538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82" name="Oval 48"/>
            <p:cNvSpPr>
              <a:spLocks noChangeArrowheads="1"/>
            </p:cNvSpPr>
            <p:nvPr/>
          </p:nvSpPr>
          <p:spPr bwMode="auto">
            <a:xfrm>
              <a:off x="5379865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83" name="Oval 49"/>
            <p:cNvSpPr>
              <a:spLocks noChangeArrowheads="1"/>
            </p:cNvSpPr>
            <p:nvPr/>
          </p:nvSpPr>
          <p:spPr bwMode="auto">
            <a:xfrm>
              <a:off x="5606426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sp>
          <p:nvSpPr>
            <p:cNvPr id="64584" name="Oval 50"/>
            <p:cNvSpPr>
              <a:spLocks noChangeArrowheads="1"/>
            </p:cNvSpPr>
            <p:nvPr/>
          </p:nvSpPr>
          <p:spPr bwMode="auto">
            <a:xfrm>
              <a:off x="5530906" y="3007239"/>
              <a:ext cx="75520" cy="822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</p:grpSp>
      <p:sp>
        <p:nvSpPr>
          <p:cNvPr id="50" name="AutoShape 73"/>
          <p:cNvSpPr>
            <a:spLocks noChangeArrowheads="1"/>
          </p:cNvSpPr>
          <p:nvPr/>
        </p:nvSpPr>
        <p:spPr bwMode="auto">
          <a:xfrm rot="9794151">
            <a:off x="4295802" y="2373938"/>
            <a:ext cx="2158600" cy="400125"/>
          </a:xfrm>
          <a:prstGeom prst="rightArrow">
            <a:avLst>
              <a:gd name="adj1" fmla="val 50000"/>
              <a:gd name="adj2" fmla="val 10175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6659563" y="1927225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e-beam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688" y="1783103"/>
            <a:ext cx="72008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0" name="AutoShape 73"/>
          <p:cNvSpPr>
            <a:spLocks noChangeArrowheads="1"/>
          </p:cNvSpPr>
          <p:nvPr/>
        </p:nvSpPr>
        <p:spPr bwMode="auto">
          <a:xfrm rot="11649715">
            <a:off x="1995858" y="2401128"/>
            <a:ext cx="2158600" cy="400125"/>
          </a:xfrm>
          <a:prstGeom prst="rightArrow">
            <a:avLst>
              <a:gd name="adj1" fmla="val 50000"/>
              <a:gd name="adj2" fmla="val 10175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4525" name="グループ化 112"/>
          <p:cNvGrpSpPr>
            <a:grpSpLocks/>
          </p:cNvGrpSpPr>
          <p:nvPr/>
        </p:nvGrpSpPr>
        <p:grpSpPr bwMode="auto">
          <a:xfrm>
            <a:off x="1835150" y="3933825"/>
            <a:ext cx="4968875" cy="2519363"/>
            <a:chOff x="539552" y="3933056"/>
            <a:chExt cx="4968552" cy="2519363"/>
          </a:xfrm>
        </p:grpSpPr>
        <p:sp>
          <p:nvSpPr>
            <p:cNvPr id="96" name="Text Box 36"/>
            <p:cNvSpPr txBox="1">
              <a:spLocks noChangeArrowheads="1"/>
            </p:cNvSpPr>
            <p:nvPr/>
          </p:nvSpPr>
          <p:spPr bwMode="auto">
            <a:xfrm>
              <a:off x="3492110" y="5085581"/>
              <a:ext cx="2015994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e-beam-exposed</a:t>
              </a:r>
            </a:p>
          </p:txBody>
        </p:sp>
        <p:cxnSp>
          <p:nvCxnSpPr>
            <p:cNvPr id="97" name="直線矢印コネクタ 96"/>
            <p:cNvCxnSpPr>
              <a:stCxn id="96" idx="1"/>
            </p:cNvCxnSpPr>
            <p:nvPr/>
          </p:nvCxnSpPr>
          <p:spPr>
            <a:xfrm rot="10800000" flipV="1">
              <a:off x="2844452" y="5269731"/>
              <a:ext cx="647658" cy="682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528" name="グループ化 109"/>
            <p:cNvGrpSpPr>
              <a:grpSpLocks/>
            </p:cNvGrpSpPr>
            <p:nvPr/>
          </p:nvGrpSpPr>
          <p:grpSpPr bwMode="auto">
            <a:xfrm>
              <a:off x="539552" y="3933056"/>
              <a:ext cx="3024759" cy="2519363"/>
              <a:chOff x="251520" y="3861048"/>
              <a:chExt cx="2952751" cy="2591371"/>
            </a:xfrm>
          </p:grpSpPr>
          <p:grpSp>
            <p:nvGrpSpPr>
              <p:cNvPr id="64529" name="グループ化 60"/>
              <p:cNvGrpSpPr>
                <a:grpSpLocks/>
              </p:cNvGrpSpPr>
              <p:nvPr/>
            </p:nvGrpSpPr>
            <p:grpSpPr bwMode="auto">
              <a:xfrm>
                <a:off x="251520" y="3861048"/>
                <a:ext cx="2952751" cy="2591371"/>
                <a:chOff x="3119438" y="3679825"/>
                <a:chExt cx="2952751" cy="2519363"/>
              </a:xfrm>
            </p:grpSpPr>
            <p:pic>
              <p:nvPicPr>
                <p:cNvPr id="64531" name="Picture 21" descr="J:\2\presentations\2010\spring\slide\figures\cucl01.png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119438" y="3679825"/>
                  <a:ext cx="2232025" cy="2519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4532" name="グループ化 23"/>
                <p:cNvGrpSpPr>
                  <a:grpSpLocks/>
                </p:cNvGrpSpPr>
                <p:nvPr/>
              </p:nvGrpSpPr>
              <p:grpSpPr bwMode="auto">
                <a:xfrm>
                  <a:off x="3119438" y="3679825"/>
                  <a:ext cx="2952751" cy="2519363"/>
                  <a:chOff x="395536" y="3789040"/>
                  <a:chExt cx="2953965" cy="2520280"/>
                </a:xfrm>
              </p:grpSpPr>
              <p:grpSp>
                <p:nvGrpSpPr>
                  <p:cNvPr id="64538" name="グループ化 22"/>
                  <p:cNvGrpSpPr>
                    <a:grpSpLocks/>
                  </p:cNvGrpSpPr>
                  <p:nvPr/>
                </p:nvGrpSpPr>
                <p:grpSpPr bwMode="auto">
                  <a:xfrm>
                    <a:off x="395536" y="3789040"/>
                    <a:ext cx="2232943" cy="2520280"/>
                    <a:chOff x="395536" y="3789040"/>
                    <a:chExt cx="2232943" cy="2520280"/>
                  </a:xfrm>
                </p:grpSpPr>
                <p:pic>
                  <p:nvPicPr>
                    <p:cNvPr id="64540" name="Picture 2" descr="J:\2\presentations\2010\spring\slide\figures\cucl00.png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395536" y="3789040"/>
                      <a:ext cx="2232248" cy="25202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09" name="テキスト ボックス 108"/>
                    <p:cNvSpPr txBox="1"/>
                    <p:nvPr/>
                  </p:nvSpPr>
                  <p:spPr bwMode="auto">
                    <a:xfrm>
                      <a:off x="395536" y="3860504"/>
                      <a:ext cx="2232351" cy="336672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ja-JP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+mn-cs"/>
                        </a:rPr>
                        <a:t>CaF</a:t>
                      </a:r>
                      <a:r>
                        <a:rPr lang="en-US" altLang="ja-JP" sz="16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ja-JP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+mn-cs"/>
                        </a:rPr>
                        <a:t>cap layer</a:t>
                      </a:r>
                      <a:endParaRPr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64539" name="テキスト ボックス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28479" y="3860504"/>
                    <a:ext cx="721022" cy="3366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1600">
                        <a:latin typeface="Georgia" pitchFamily="18" charset="0"/>
                      </a:rPr>
                      <a:t>40</a:t>
                    </a:r>
                    <a:r>
                      <a:rPr lang="en-US" altLang="ja-JP" sz="800">
                        <a:latin typeface="Georgia" pitchFamily="18" charset="0"/>
                      </a:rPr>
                      <a:t> </a:t>
                    </a:r>
                    <a:r>
                      <a:rPr lang="en-US" altLang="ja-JP" sz="1600">
                        <a:latin typeface="Georgia" pitchFamily="18" charset="0"/>
                      </a:rPr>
                      <a:t>nm</a:t>
                    </a:r>
                    <a:endParaRPr lang="ja-JP" altLang="en-US" sz="1600"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01" name="テキスト ボックス 100"/>
                <p:cNvSpPr txBox="1"/>
                <p:nvPr/>
              </p:nvSpPr>
              <p:spPr bwMode="auto">
                <a:xfrm>
                  <a:off x="3119438" y="5767388"/>
                  <a:ext cx="2231434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CaF</a:t>
                  </a:r>
                  <a:r>
                    <a:rPr lang="en-US" altLang="ja-JP" sz="16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2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(111) substrate</a:t>
                  </a:r>
                  <a:endParaRPr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テキスト ボックス 101"/>
                <p:cNvSpPr txBox="1"/>
                <p:nvPr/>
              </p:nvSpPr>
              <p:spPr bwMode="auto">
                <a:xfrm>
                  <a:off x="3119438" y="5191125"/>
                  <a:ext cx="2231434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CaF</a:t>
                  </a:r>
                  <a:r>
                    <a:rPr lang="en-US" altLang="ja-JP" sz="16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2</a:t>
                  </a:r>
                  <a:r>
                    <a:rPr lang="ja-JP" alt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 </a:t>
                  </a:r>
                  <a:r>
                    <a:rPr lang="en-US" altLang="ja-JP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buffer layer</a:t>
                  </a:r>
                  <a:endParaRPr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テキスト ボックス 102"/>
                <p:cNvSpPr txBox="1"/>
                <p:nvPr/>
              </p:nvSpPr>
              <p:spPr bwMode="auto">
                <a:xfrm>
                  <a:off x="3119438" y="4470400"/>
                  <a:ext cx="2231434" cy="33655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CuCl</a:t>
                  </a:r>
                  <a:r>
                    <a:rPr lang="ja-JP" altLang="en-US" sz="1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 </a:t>
                  </a:r>
                  <a:r>
                    <a:rPr lang="en-US" altLang="ja-JP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layer</a:t>
                  </a:r>
                  <a:endParaRPr lang="ja-JP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36" name="テキスト ボックス 25"/>
                <p:cNvSpPr txBox="1">
                  <a:spLocks noChangeArrowheads="1"/>
                </p:cNvSpPr>
                <p:nvPr/>
              </p:nvSpPr>
              <p:spPr bwMode="auto">
                <a:xfrm>
                  <a:off x="5351463" y="5191125"/>
                  <a:ext cx="720725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>
                      <a:latin typeface="Georgia" pitchFamily="18" charset="0"/>
                    </a:rPr>
                    <a:t>40</a:t>
                  </a:r>
                  <a:r>
                    <a:rPr lang="en-US" altLang="ja-JP" sz="800">
                      <a:latin typeface="Georgia" pitchFamily="18" charset="0"/>
                    </a:rPr>
                    <a:t> </a:t>
                  </a:r>
                  <a:r>
                    <a:rPr lang="en-US" altLang="ja-JP" sz="1600">
                      <a:latin typeface="Georgia" pitchFamily="18" charset="0"/>
                    </a:rPr>
                    <a:t>nm</a:t>
                  </a:r>
                  <a:endParaRPr lang="ja-JP" altLang="en-US" sz="1600">
                    <a:latin typeface="Georgia" pitchFamily="18" charset="0"/>
                  </a:endParaRPr>
                </a:p>
              </p:txBody>
            </p:sp>
            <p:sp>
              <p:nvSpPr>
                <p:cNvPr id="64537" name="テキスト ボックス 26"/>
                <p:cNvSpPr txBox="1">
                  <a:spLocks noChangeArrowheads="1"/>
                </p:cNvSpPr>
                <p:nvPr/>
              </p:nvSpPr>
              <p:spPr bwMode="auto">
                <a:xfrm>
                  <a:off x="5351463" y="5767388"/>
                  <a:ext cx="665162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600">
                      <a:latin typeface="Georgia" pitchFamily="18" charset="0"/>
                    </a:rPr>
                    <a:t>1</a:t>
                  </a:r>
                  <a:r>
                    <a:rPr lang="en-US" altLang="ja-JP" sz="800">
                      <a:latin typeface="Georgia" pitchFamily="18" charset="0"/>
                    </a:rPr>
                    <a:t> </a:t>
                  </a:r>
                  <a:r>
                    <a:rPr lang="en-US" altLang="ja-JP" sz="1600">
                      <a:latin typeface="Georgia" pitchFamily="18" charset="0"/>
                    </a:rPr>
                    <a:t>mm</a:t>
                  </a:r>
                  <a:endParaRPr lang="ja-JP" altLang="en-US" sz="1600">
                    <a:latin typeface="Georgia" pitchFamily="18" charset="0"/>
                  </a:endParaRPr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>
              <a:xfrm>
                <a:off x="251520" y="5301243"/>
                <a:ext cx="2231434" cy="7184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26"/>
          <p:cNvGrpSpPr>
            <a:grpSpLocks/>
          </p:cNvGrpSpPr>
          <p:nvPr/>
        </p:nvGrpSpPr>
        <p:grpSpPr bwMode="auto">
          <a:xfrm>
            <a:off x="2509590" y="3583693"/>
            <a:ext cx="5917817" cy="556563"/>
            <a:chOff x="1440" y="1992"/>
            <a:chExt cx="4017" cy="408"/>
          </a:xfrm>
        </p:grpSpPr>
        <p:sp>
          <p:nvSpPr>
            <p:cNvPr id="66741" name="AutoShape 116"/>
            <p:cNvSpPr>
              <a:spLocks noChangeArrowheads="1"/>
            </p:cNvSpPr>
            <p:nvPr/>
          </p:nvSpPr>
          <p:spPr bwMode="auto">
            <a:xfrm flipH="1">
              <a:off x="1440" y="1992"/>
              <a:ext cx="2640" cy="408"/>
            </a:xfrm>
            <a:custGeom>
              <a:avLst/>
              <a:gdLst>
                <a:gd name="T0" fmla="*/ 242 w 21600"/>
                <a:gd name="T1" fmla="*/ 0 h 21600"/>
                <a:gd name="T2" fmla="*/ 0 w 21600"/>
                <a:gd name="T3" fmla="*/ 4 h 21600"/>
                <a:gd name="T4" fmla="*/ 242 w 21600"/>
                <a:gd name="T5" fmla="*/ 8 h 21600"/>
                <a:gd name="T6" fmla="*/ 323 w 21600"/>
                <a:gd name="T7" fmla="*/ 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742" name="Text Box 125"/>
            <p:cNvSpPr txBox="1">
              <a:spLocks noChangeArrowheads="1"/>
            </p:cNvSpPr>
            <p:nvPr/>
          </p:nvSpPr>
          <p:spPr bwMode="auto">
            <a:xfrm>
              <a:off x="4157" y="2070"/>
              <a:ext cx="130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>
                  <a:latin typeface="Georgia" pitchFamily="18" charset="0"/>
                </a:rPr>
                <a:t>E-beam exposed</a:t>
              </a:r>
              <a:endParaRPr lang="ja-JP" altLang="en-US" dirty="0">
                <a:latin typeface="Georgia" pitchFamily="18" charset="0"/>
              </a:endParaRPr>
            </a:p>
          </p:txBody>
        </p:sp>
      </p:grpSp>
      <p:grpSp>
        <p:nvGrpSpPr>
          <p:cNvPr id="107" name="Group 124"/>
          <p:cNvGrpSpPr>
            <a:grpSpLocks/>
          </p:cNvGrpSpPr>
          <p:nvPr/>
        </p:nvGrpSpPr>
        <p:grpSpPr bwMode="auto">
          <a:xfrm>
            <a:off x="3236612" y="3194088"/>
            <a:ext cx="4974973" cy="720258"/>
            <a:chOff x="1968" y="1728"/>
            <a:chExt cx="3377" cy="528"/>
          </a:xfrm>
        </p:grpSpPr>
        <p:grpSp>
          <p:nvGrpSpPr>
            <p:cNvPr id="66734" name="Group 115"/>
            <p:cNvGrpSpPr>
              <a:grpSpLocks/>
            </p:cNvGrpSpPr>
            <p:nvPr/>
          </p:nvGrpSpPr>
          <p:grpSpPr bwMode="auto">
            <a:xfrm>
              <a:off x="1968" y="2160"/>
              <a:ext cx="1824" cy="96"/>
              <a:chOff x="1968" y="2160"/>
              <a:chExt cx="1824" cy="96"/>
            </a:xfrm>
          </p:grpSpPr>
          <p:sp>
            <p:nvSpPr>
              <p:cNvPr id="66737" name="Oval 111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38" name="Oval 112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39" name="Oval 113"/>
              <p:cNvSpPr>
                <a:spLocks noChangeArrowheads="1"/>
              </p:cNvSpPr>
              <p:nvPr/>
            </p:nvSpPr>
            <p:spPr bwMode="auto">
              <a:xfrm>
                <a:off x="3120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40" name="Oval 114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</p:grpSp>
        <p:sp>
          <p:nvSpPr>
            <p:cNvPr id="66735" name="Line 122"/>
            <p:cNvSpPr>
              <a:spLocks noChangeShapeType="1"/>
            </p:cNvSpPr>
            <p:nvPr/>
          </p:nvSpPr>
          <p:spPr bwMode="auto">
            <a:xfrm flipV="1">
              <a:off x="3840" y="192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736" name="Text Box 123"/>
            <p:cNvSpPr txBox="1">
              <a:spLocks noChangeArrowheads="1"/>
            </p:cNvSpPr>
            <p:nvPr/>
          </p:nvSpPr>
          <p:spPr bwMode="auto">
            <a:xfrm>
              <a:off x="4416" y="1728"/>
              <a:ext cx="92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smtClean="0"/>
                <a:t>F defection</a:t>
              </a:r>
              <a:endParaRPr lang="ja-JP" altLang="en-US" dirty="0"/>
            </a:p>
          </p:txBody>
        </p:sp>
      </p:grpSp>
      <p:grpSp>
        <p:nvGrpSpPr>
          <p:cNvPr id="118" name="Group 134"/>
          <p:cNvGrpSpPr>
            <a:grpSpLocks/>
          </p:cNvGrpSpPr>
          <p:nvPr/>
        </p:nvGrpSpPr>
        <p:grpSpPr bwMode="auto">
          <a:xfrm>
            <a:off x="1900425" y="3048127"/>
            <a:ext cx="4030656" cy="851214"/>
            <a:chOff x="1056" y="1632"/>
            <a:chExt cx="2736" cy="624"/>
          </a:xfrm>
        </p:grpSpPr>
        <p:grpSp>
          <p:nvGrpSpPr>
            <p:cNvPr id="66727" name="Group 131"/>
            <p:cNvGrpSpPr>
              <a:grpSpLocks/>
            </p:cNvGrpSpPr>
            <p:nvPr/>
          </p:nvGrpSpPr>
          <p:grpSpPr bwMode="auto">
            <a:xfrm>
              <a:off x="1968" y="2160"/>
              <a:ext cx="1824" cy="96"/>
              <a:chOff x="1968" y="2160"/>
              <a:chExt cx="1824" cy="96"/>
            </a:xfrm>
          </p:grpSpPr>
          <p:sp>
            <p:nvSpPr>
              <p:cNvPr id="66730" name="AutoShape 127"/>
              <p:cNvSpPr>
                <a:spLocks noChangeArrowheads="1"/>
              </p:cNvSpPr>
              <p:nvPr/>
            </p:nvSpPr>
            <p:spPr bwMode="auto">
              <a:xfrm flipV="1">
                <a:off x="1968" y="216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31" name="AutoShape 128"/>
              <p:cNvSpPr>
                <a:spLocks noChangeArrowheads="1"/>
              </p:cNvSpPr>
              <p:nvPr/>
            </p:nvSpPr>
            <p:spPr bwMode="auto">
              <a:xfrm flipV="1">
                <a:off x="2544" y="216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32" name="AutoShape 129"/>
              <p:cNvSpPr>
                <a:spLocks noChangeArrowheads="1"/>
              </p:cNvSpPr>
              <p:nvPr/>
            </p:nvSpPr>
            <p:spPr bwMode="auto">
              <a:xfrm flipV="1">
                <a:off x="3120" y="216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33" name="AutoShape 130"/>
              <p:cNvSpPr>
                <a:spLocks noChangeArrowheads="1"/>
              </p:cNvSpPr>
              <p:nvPr/>
            </p:nvSpPr>
            <p:spPr bwMode="auto">
              <a:xfrm flipV="1">
                <a:off x="3696" y="2160"/>
                <a:ext cx="96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</p:grpSp>
        <p:sp>
          <p:nvSpPr>
            <p:cNvPr id="66728" name="Line 132"/>
            <p:cNvSpPr>
              <a:spLocks noChangeShapeType="1"/>
            </p:cNvSpPr>
            <p:nvPr/>
          </p:nvSpPr>
          <p:spPr bwMode="auto">
            <a:xfrm flipH="1" flipV="1">
              <a:off x="1392" y="187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729" name="Text Box 133"/>
            <p:cNvSpPr txBox="1">
              <a:spLocks noChangeArrowheads="1"/>
            </p:cNvSpPr>
            <p:nvPr/>
          </p:nvSpPr>
          <p:spPr bwMode="auto">
            <a:xfrm>
              <a:off x="1056" y="16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/>
                <a:t>As</a:t>
              </a:r>
            </a:p>
          </p:txBody>
        </p:sp>
      </p:grpSp>
      <p:grpSp>
        <p:nvGrpSpPr>
          <p:cNvPr id="126" name="Group 195"/>
          <p:cNvGrpSpPr>
            <a:grpSpLocks/>
          </p:cNvGrpSpPr>
          <p:nvPr/>
        </p:nvGrpSpPr>
        <p:grpSpPr bwMode="auto">
          <a:xfrm>
            <a:off x="830887" y="2304377"/>
            <a:ext cx="6468791" cy="1630129"/>
            <a:chOff x="336" y="1065"/>
            <a:chExt cx="4391" cy="1195"/>
          </a:xfrm>
        </p:grpSpPr>
        <p:sp>
          <p:nvSpPr>
            <p:cNvPr id="66676" name="AutoShape 189"/>
            <p:cNvSpPr>
              <a:spLocks/>
            </p:cNvSpPr>
            <p:nvPr/>
          </p:nvSpPr>
          <p:spPr bwMode="auto">
            <a:xfrm>
              <a:off x="1104" y="1080"/>
              <a:ext cx="146" cy="1080"/>
            </a:xfrm>
            <a:prstGeom prst="leftBracket">
              <a:avLst>
                <a:gd name="adj" fmla="val 616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Georgia" pitchFamily="18" charset="0"/>
              </a:endParaRPr>
            </a:p>
          </p:txBody>
        </p:sp>
        <p:grpSp>
          <p:nvGrpSpPr>
            <p:cNvPr id="66677" name="Group 192"/>
            <p:cNvGrpSpPr>
              <a:grpSpLocks/>
            </p:cNvGrpSpPr>
            <p:nvPr/>
          </p:nvGrpSpPr>
          <p:grpSpPr bwMode="auto">
            <a:xfrm>
              <a:off x="1599" y="1065"/>
              <a:ext cx="2562" cy="1195"/>
              <a:chOff x="2526" y="240"/>
              <a:chExt cx="2562" cy="1195"/>
            </a:xfrm>
          </p:grpSpPr>
          <p:sp>
            <p:nvSpPr>
              <p:cNvPr id="66680" name="Line 135"/>
              <p:cNvSpPr>
                <a:spLocks noChangeShapeType="1"/>
              </p:cNvSpPr>
              <p:nvPr/>
            </p:nvSpPr>
            <p:spPr bwMode="auto">
              <a:xfrm>
                <a:off x="4473" y="434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1" name="Line 136"/>
              <p:cNvSpPr>
                <a:spLocks noChangeShapeType="1"/>
              </p:cNvSpPr>
              <p:nvPr/>
            </p:nvSpPr>
            <p:spPr bwMode="auto">
              <a:xfrm>
                <a:off x="2756" y="414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2" name="Line 137"/>
              <p:cNvSpPr>
                <a:spLocks noChangeShapeType="1"/>
              </p:cNvSpPr>
              <p:nvPr/>
            </p:nvSpPr>
            <p:spPr bwMode="auto">
              <a:xfrm>
                <a:off x="3330" y="426"/>
                <a:ext cx="0" cy="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3" name="Line 138"/>
              <p:cNvSpPr>
                <a:spLocks noChangeShapeType="1"/>
              </p:cNvSpPr>
              <p:nvPr/>
            </p:nvSpPr>
            <p:spPr bwMode="auto">
              <a:xfrm>
                <a:off x="3903" y="424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4" name="Line 139"/>
              <p:cNvSpPr>
                <a:spLocks noChangeShapeType="1"/>
              </p:cNvSpPr>
              <p:nvPr/>
            </p:nvSpPr>
            <p:spPr bwMode="auto">
              <a:xfrm>
                <a:off x="4659" y="962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5" name="Line 140"/>
              <p:cNvSpPr>
                <a:spLocks noChangeShapeType="1"/>
              </p:cNvSpPr>
              <p:nvPr/>
            </p:nvSpPr>
            <p:spPr bwMode="auto">
              <a:xfrm>
                <a:off x="2942" y="920"/>
                <a:ext cx="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6" name="Line 141"/>
              <p:cNvSpPr>
                <a:spLocks noChangeShapeType="1"/>
              </p:cNvSpPr>
              <p:nvPr/>
            </p:nvSpPr>
            <p:spPr bwMode="auto">
              <a:xfrm>
                <a:off x="3517" y="953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7" name="Line 142"/>
              <p:cNvSpPr>
                <a:spLocks noChangeShapeType="1"/>
              </p:cNvSpPr>
              <p:nvPr/>
            </p:nvSpPr>
            <p:spPr bwMode="auto">
              <a:xfrm>
                <a:off x="3337" y="822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8" name="Line 143"/>
              <p:cNvSpPr>
                <a:spLocks noChangeShapeType="1"/>
              </p:cNvSpPr>
              <p:nvPr/>
            </p:nvSpPr>
            <p:spPr bwMode="auto">
              <a:xfrm flipV="1">
                <a:off x="2947" y="808"/>
                <a:ext cx="38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9" name="Line 144"/>
              <p:cNvSpPr>
                <a:spLocks noChangeShapeType="1"/>
              </p:cNvSpPr>
              <p:nvPr/>
            </p:nvSpPr>
            <p:spPr bwMode="auto">
              <a:xfrm>
                <a:off x="4091" y="953"/>
                <a:ext cx="0" cy="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0" name="Line 145"/>
              <p:cNvSpPr>
                <a:spLocks noChangeShapeType="1"/>
              </p:cNvSpPr>
              <p:nvPr/>
            </p:nvSpPr>
            <p:spPr bwMode="auto">
              <a:xfrm>
                <a:off x="4481" y="851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1" name="Line 146"/>
              <p:cNvSpPr>
                <a:spLocks noChangeShapeType="1"/>
              </p:cNvSpPr>
              <p:nvPr/>
            </p:nvSpPr>
            <p:spPr bwMode="auto">
              <a:xfrm flipV="1">
                <a:off x="4101" y="830"/>
                <a:ext cx="380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2" name="Line 147"/>
              <p:cNvSpPr>
                <a:spLocks noChangeShapeType="1"/>
              </p:cNvSpPr>
              <p:nvPr/>
            </p:nvSpPr>
            <p:spPr bwMode="auto">
              <a:xfrm flipV="1">
                <a:off x="3539" y="820"/>
                <a:ext cx="37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3" name="Line 148"/>
              <p:cNvSpPr>
                <a:spLocks noChangeShapeType="1"/>
              </p:cNvSpPr>
              <p:nvPr/>
            </p:nvSpPr>
            <p:spPr bwMode="auto">
              <a:xfrm>
                <a:off x="3923" y="818"/>
                <a:ext cx="189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4" name="AutoShape 157"/>
              <p:cNvSpPr>
                <a:spLocks noChangeArrowheads="1"/>
              </p:cNvSpPr>
              <p:nvPr/>
            </p:nvSpPr>
            <p:spPr bwMode="auto">
              <a:xfrm>
                <a:off x="4016" y="1325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95" name="AutoShape 158"/>
              <p:cNvSpPr>
                <a:spLocks noChangeArrowheads="1"/>
              </p:cNvSpPr>
              <p:nvPr/>
            </p:nvSpPr>
            <p:spPr bwMode="auto">
              <a:xfrm>
                <a:off x="3479" y="1325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96" name="AutoShape 159"/>
              <p:cNvSpPr>
                <a:spLocks noChangeArrowheads="1"/>
              </p:cNvSpPr>
              <p:nvPr/>
            </p:nvSpPr>
            <p:spPr bwMode="auto">
              <a:xfrm>
                <a:off x="4611" y="1325"/>
                <a:ext cx="120" cy="110"/>
              </a:xfrm>
              <a:prstGeom prst="hexagon">
                <a:avLst>
                  <a:gd name="adj" fmla="val 27273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97" name="AutoShape 160"/>
              <p:cNvSpPr>
                <a:spLocks noChangeArrowheads="1"/>
              </p:cNvSpPr>
              <p:nvPr/>
            </p:nvSpPr>
            <p:spPr bwMode="auto">
              <a:xfrm>
                <a:off x="2883" y="1325"/>
                <a:ext cx="120" cy="110"/>
              </a:xfrm>
              <a:prstGeom prst="hexagon">
                <a:avLst>
                  <a:gd name="adj" fmla="val 27273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98" name="AutoShape 161"/>
              <p:cNvSpPr>
                <a:spLocks noChangeArrowheads="1"/>
              </p:cNvSpPr>
              <p:nvPr/>
            </p:nvSpPr>
            <p:spPr bwMode="auto">
              <a:xfrm>
                <a:off x="4406" y="777"/>
                <a:ext cx="119" cy="109"/>
              </a:xfrm>
              <a:prstGeom prst="hexagon">
                <a:avLst>
                  <a:gd name="adj" fmla="val 27294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99" name="AutoShape 162"/>
              <p:cNvSpPr>
                <a:spLocks noChangeArrowheads="1"/>
              </p:cNvSpPr>
              <p:nvPr/>
            </p:nvSpPr>
            <p:spPr bwMode="auto">
              <a:xfrm>
                <a:off x="3838" y="777"/>
                <a:ext cx="118" cy="109"/>
              </a:xfrm>
              <a:prstGeom prst="hexagon">
                <a:avLst>
                  <a:gd name="adj" fmla="val 27064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00" name="AutoShape 163"/>
              <p:cNvSpPr>
                <a:spLocks noChangeArrowheads="1"/>
              </p:cNvSpPr>
              <p:nvPr/>
            </p:nvSpPr>
            <p:spPr bwMode="auto">
              <a:xfrm>
                <a:off x="3267" y="777"/>
                <a:ext cx="119" cy="109"/>
              </a:xfrm>
              <a:prstGeom prst="hexagon">
                <a:avLst>
                  <a:gd name="adj" fmla="val 27294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01" name="Line 164"/>
              <p:cNvSpPr>
                <a:spLocks noChangeShapeType="1"/>
              </p:cNvSpPr>
              <p:nvPr/>
            </p:nvSpPr>
            <p:spPr bwMode="auto">
              <a:xfrm>
                <a:off x="2764" y="832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2" name="AutoShape 165"/>
              <p:cNvSpPr>
                <a:spLocks noChangeArrowheads="1"/>
              </p:cNvSpPr>
              <p:nvPr/>
            </p:nvSpPr>
            <p:spPr bwMode="auto">
              <a:xfrm>
                <a:off x="2704" y="777"/>
                <a:ext cx="119" cy="109"/>
              </a:xfrm>
              <a:prstGeom prst="hexagon">
                <a:avLst>
                  <a:gd name="adj" fmla="val 27294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03" name="Line 166"/>
              <p:cNvSpPr>
                <a:spLocks noChangeShapeType="1"/>
              </p:cNvSpPr>
              <p:nvPr/>
            </p:nvSpPr>
            <p:spPr bwMode="auto">
              <a:xfrm flipV="1">
                <a:off x="4672" y="832"/>
                <a:ext cx="37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4" name="AutoShape 167"/>
              <p:cNvSpPr>
                <a:spLocks noChangeArrowheads="1"/>
              </p:cNvSpPr>
              <p:nvPr/>
            </p:nvSpPr>
            <p:spPr bwMode="auto">
              <a:xfrm>
                <a:off x="4969" y="777"/>
                <a:ext cx="119" cy="109"/>
              </a:xfrm>
              <a:prstGeom prst="hexagon">
                <a:avLst>
                  <a:gd name="adj" fmla="val 27294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05" name="Line 168"/>
              <p:cNvSpPr>
                <a:spLocks noChangeShapeType="1"/>
              </p:cNvSpPr>
              <p:nvPr/>
            </p:nvSpPr>
            <p:spPr bwMode="auto">
              <a:xfrm>
                <a:off x="3159" y="285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6" name="Line 169"/>
              <p:cNvSpPr>
                <a:spLocks noChangeShapeType="1"/>
              </p:cNvSpPr>
              <p:nvPr/>
            </p:nvSpPr>
            <p:spPr bwMode="auto">
              <a:xfrm flipV="1">
                <a:off x="2768" y="271"/>
                <a:ext cx="38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7" name="Line 170"/>
              <p:cNvSpPr>
                <a:spLocks noChangeShapeType="1"/>
              </p:cNvSpPr>
              <p:nvPr/>
            </p:nvSpPr>
            <p:spPr bwMode="auto">
              <a:xfrm>
                <a:off x="4303" y="314"/>
                <a:ext cx="18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8" name="Line 171"/>
              <p:cNvSpPr>
                <a:spLocks noChangeShapeType="1"/>
              </p:cNvSpPr>
              <p:nvPr/>
            </p:nvSpPr>
            <p:spPr bwMode="auto">
              <a:xfrm flipV="1">
                <a:off x="3923" y="293"/>
                <a:ext cx="38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9" name="Line 172"/>
              <p:cNvSpPr>
                <a:spLocks noChangeShapeType="1"/>
              </p:cNvSpPr>
              <p:nvPr/>
            </p:nvSpPr>
            <p:spPr bwMode="auto">
              <a:xfrm flipV="1">
                <a:off x="3360" y="284"/>
                <a:ext cx="38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10" name="Line 173"/>
              <p:cNvSpPr>
                <a:spLocks noChangeShapeType="1"/>
              </p:cNvSpPr>
              <p:nvPr/>
            </p:nvSpPr>
            <p:spPr bwMode="auto">
              <a:xfrm>
                <a:off x="3743" y="281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11" name="AutoShape 174"/>
              <p:cNvSpPr>
                <a:spLocks noChangeArrowheads="1"/>
              </p:cNvSpPr>
              <p:nvPr/>
            </p:nvSpPr>
            <p:spPr bwMode="auto">
              <a:xfrm>
                <a:off x="4228" y="240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2" name="AutoShape 175"/>
              <p:cNvSpPr>
                <a:spLocks noChangeArrowheads="1"/>
              </p:cNvSpPr>
              <p:nvPr/>
            </p:nvSpPr>
            <p:spPr bwMode="auto">
              <a:xfrm>
                <a:off x="3658" y="240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3" name="AutoShape 176"/>
              <p:cNvSpPr>
                <a:spLocks noChangeArrowheads="1"/>
              </p:cNvSpPr>
              <p:nvPr/>
            </p:nvSpPr>
            <p:spPr bwMode="auto">
              <a:xfrm>
                <a:off x="3089" y="240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4" name="Line 177"/>
              <p:cNvSpPr>
                <a:spLocks noChangeShapeType="1"/>
              </p:cNvSpPr>
              <p:nvPr/>
            </p:nvSpPr>
            <p:spPr bwMode="auto">
              <a:xfrm>
                <a:off x="2585" y="295"/>
                <a:ext cx="19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15" name="AutoShape 178"/>
              <p:cNvSpPr>
                <a:spLocks noChangeArrowheads="1"/>
              </p:cNvSpPr>
              <p:nvPr/>
            </p:nvSpPr>
            <p:spPr bwMode="auto">
              <a:xfrm>
                <a:off x="2526" y="240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6" name="Line 179"/>
              <p:cNvSpPr>
                <a:spLocks noChangeShapeType="1"/>
              </p:cNvSpPr>
              <p:nvPr/>
            </p:nvSpPr>
            <p:spPr bwMode="auto">
              <a:xfrm flipV="1">
                <a:off x="4492" y="295"/>
                <a:ext cx="379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17" name="AutoShape 180"/>
              <p:cNvSpPr>
                <a:spLocks noChangeArrowheads="1"/>
              </p:cNvSpPr>
              <p:nvPr/>
            </p:nvSpPr>
            <p:spPr bwMode="auto">
              <a:xfrm>
                <a:off x="4791" y="240"/>
                <a:ext cx="119" cy="110"/>
              </a:xfrm>
              <a:prstGeom prst="hexagon">
                <a:avLst>
                  <a:gd name="adj" fmla="val 27045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8" name="Rectangle 181"/>
              <p:cNvSpPr>
                <a:spLocks noChangeArrowheads="1"/>
              </p:cNvSpPr>
              <p:nvPr/>
            </p:nvSpPr>
            <p:spPr bwMode="auto">
              <a:xfrm>
                <a:off x="2883" y="886"/>
                <a:ext cx="120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19" name="Rectangle 182"/>
              <p:cNvSpPr>
                <a:spLocks noChangeArrowheads="1"/>
              </p:cNvSpPr>
              <p:nvPr/>
            </p:nvSpPr>
            <p:spPr bwMode="auto">
              <a:xfrm>
                <a:off x="3468" y="886"/>
                <a:ext cx="119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0" name="Rectangle 183"/>
              <p:cNvSpPr>
                <a:spLocks noChangeArrowheads="1"/>
              </p:cNvSpPr>
              <p:nvPr/>
            </p:nvSpPr>
            <p:spPr bwMode="auto">
              <a:xfrm>
                <a:off x="4042" y="886"/>
                <a:ext cx="119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1" name="Rectangle 184"/>
              <p:cNvSpPr>
                <a:spLocks noChangeArrowheads="1"/>
              </p:cNvSpPr>
              <p:nvPr/>
            </p:nvSpPr>
            <p:spPr bwMode="auto">
              <a:xfrm>
                <a:off x="4600" y="908"/>
                <a:ext cx="119" cy="1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2" name="Rectangle 185"/>
              <p:cNvSpPr>
                <a:spLocks noChangeArrowheads="1"/>
              </p:cNvSpPr>
              <p:nvPr/>
            </p:nvSpPr>
            <p:spPr bwMode="auto">
              <a:xfrm>
                <a:off x="2704" y="338"/>
                <a:ext cx="119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3" name="Rectangle 186"/>
              <p:cNvSpPr>
                <a:spLocks noChangeArrowheads="1"/>
              </p:cNvSpPr>
              <p:nvPr/>
            </p:nvSpPr>
            <p:spPr bwMode="auto">
              <a:xfrm>
                <a:off x="3278" y="348"/>
                <a:ext cx="119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4" name="Rectangle 187"/>
              <p:cNvSpPr>
                <a:spLocks noChangeArrowheads="1"/>
              </p:cNvSpPr>
              <p:nvPr/>
            </p:nvSpPr>
            <p:spPr bwMode="auto">
              <a:xfrm>
                <a:off x="3838" y="359"/>
                <a:ext cx="118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5" name="Rectangle 188"/>
              <p:cNvSpPr>
                <a:spLocks noChangeArrowheads="1"/>
              </p:cNvSpPr>
              <p:nvPr/>
            </p:nvSpPr>
            <p:spPr bwMode="auto">
              <a:xfrm>
                <a:off x="4411" y="372"/>
                <a:ext cx="119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726" name="Line 190"/>
              <p:cNvSpPr>
                <a:spLocks noChangeShapeType="1"/>
              </p:cNvSpPr>
              <p:nvPr/>
            </p:nvSpPr>
            <p:spPr bwMode="auto">
              <a:xfrm flipV="1">
                <a:off x="4682" y="570"/>
                <a:ext cx="406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6678" name="Text Box 193"/>
            <p:cNvSpPr txBox="1">
              <a:spLocks noChangeArrowheads="1"/>
            </p:cNvSpPr>
            <p:nvPr/>
          </p:nvSpPr>
          <p:spPr bwMode="auto">
            <a:xfrm>
              <a:off x="336" y="148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GaAs</a:t>
              </a:r>
            </a:p>
          </p:txBody>
        </p:sp>
        <p:sp>
          <p:nvSpPr>
            <p:cNvPr id="66679" name="Text Box 194"/>
            <p:cNvSpPr txBox="1">
              <a:spLocks noChangeArrowheads="1"/>
            </p:cNvSpPr>
            <p:nvPr/>
          </p:nvSpPr>
          <p:spPr bwMode="auto">
            <a:xfrm>
              <a:off x="4151" y="125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 err="1"/>
                <a:t>Ga</a:t>
              </a:r>
              <a:endParaRPr lang="en-US" altLang="ja-JP" dirty="0"/>
            </a:p>
          </p:txBody>
        </p:sp>
      </p:grpSp>
      <p:grpSp>
        <p:nvGrpSpPr>
          <p:cNvPr id="189" name="グループ化 188"/>
          <p:cNvGrpSpPr>
            <a:grpSpLocks/>
          </p:cNvGrpSpPr>
          <p:nvPr/>
        </p:nvGrpSpPr>
        <p:grpSpPr bwMode="auto">
          <a:xfrm>
            <a:off x="3236612" y="3790210"/>
            <a:ext cx="2694470" cy="139141"/>
            <a:chOff x="6436568" y="3429000"/>
            <a:chExt cx="2903240" cy="162232"/>
          </a:xfrm>
        </p:grpSpPr>
        <p:grpSp>
          <p:nvGrpSpPr>
            <p:cNvPr id="66667" name="Group 115"/>
            <p:cNvGrpSpPr>
              <a:grpSpLocks/>
            </p:cNvGrpSpPr>
            <p:nvPr/>
          </p:nvGrpSpPr>
          <p:grpSpPr bwMode="auto">
            <a:xfrm>
              <a:off x="6444208" y="3429000"/>
              <a:ext cx="2895600" cy="152400"/>
              <a:chOff x="1968" y="2160"/>
              <a:chExt cx="1824" cy="96"/>
            </a:xfrm>
          </p:grpSpPr>
          <p:sp>
            <p:nvSpPr>
              <p:cNvPr id="66672" name="Oval 111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73" name="Oval 112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74" name="Oval 113"/>
              <p:cNvSpPr>
                <a:spLocks noChangeArrowheads="1"/>
              </p:cNvSpPr>
              <p:nvPr/>
            </p:nvSpPr>
            <p:spPr bwMode="auto">
              <a:xfrm>
                <a:off x="3120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66675" name="Oval 114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Georgia" pitchFamily="18" charset="0"/>
                </a:endParaRPr>
              </a:p>
            </p:txBody>
          </p:sp>
        </p:grpSp>
        <p:sp>
          <p:nvSpPr>
            <p:cNvPr id="66668" name="Oval 82"/>
            <p:cNvSpPr>
              <a:spLocks noChangeArrowheads="1"/>
            </p:cNvSpPr>
            <p:nvPr/>
          </p:nvSpPr>
          <p:spPr bwMode="auto">
            <a:xfrm>
              <a:off x="6436568" y="3429000"/>
              <a:ext cx="152400" cy="1622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>
                <a:latin typeface="Georgia" pitchFamily="18" charset="0"/>
              </a:endParaRPr>
            </a:p>
          </p:txBody>
        </p:sp>
        <p:sp>
          <p:nvSpPr>
            <p:cNvPr id="66669" name="Oval 91"/>
            <p:cNvSpPr>
              <a:spLocks noChangeArrowheads="1"/>
            </p:cNvSpPr>
            <p:nvPr/>
          </p:nvSpPr>
          <p:spPr bwMode="auto">
            <a:xfrm>
              <a:off x="7350968" y="3429000"/>
              <a:ext cx="152400" cy="1622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>
                <a:latin typeface="Georgia" pitchFamily="18" charset="0"/>
              </a:endParaRPr>
            </a:p>
          </p:txBody>
        </p:sp>
        <p:sp>
          <p:nvSpPr>
            <p:cNvPr id="66670" name="Oval 94"/>
            <p:cNvSpPr>
              <a:spLocks noChangeArrowheads="1"/>
            </p:cNvSpPr>
            <p:nvPr/>
          </p:nvSpPr>
          <p:spPr bwMode="auto">
            <a:xfrm>
              <a:off x="8265368" y="3429000"/>
              <a:ext cx="152400" cy="1622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>
                <a:latin typeface="Georgia" pitchFamily="18" charset="0"/>
              </a:endParaRPr>
            </a:p>
          </p:txBody>
        </p:sp>
        <p:sp>
          <p:nvSpPr>
            <p:cNvPr id="66671" name="Oval 96"/>
            <p:cNvSpPr>
              <a:spLocks noChangeArrowheads="1"/>
            </p:cNvSpPr>
            <p:nvPr/>
          </p:nvSpPr>
          <p:spPr bwMode="auto">
            <a:xfrm>
              <a:off x="9179768" y="3429000"/>
              <a:ext cx="152400" cy="1622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>
                <a:latin typeface="Georgia" pitchFamily="18" charset="0"/>
              </a:endParaRPr>
            </a:p>
          </p:txBody>
        </p:sp>
      </p:grpSp>
      <p:sp>
        <p:nvSpPr>
          <p:cNvPr id="179" name="テキスト ボックス 178"/>
          <p:cNvSpPr txBox="1"/>
          <p:nvPr/>
        </p:nvSpPr>
        <p:spPr>
          <a:xfrm>
            <a:off x="0" y="1484784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H. C. Lee et al. Japan J. Appl. Phys. 26. 11. pp. L1834-L1836. 1987</a:t>
            </a:r>
          </a:p>
        </p:txBody>
      </p:sp>
      <p:sp>
        <p:nvSpPr>
          <p:cNvPr id="66566" name="AutoShape 118"/>
          <p:cNvSpPr>
            <a:spLocks/>
          </p:cNvSpPr>
          <p:nvPr/>
        </p:nvSpPr>
        <p:spPr bwMode="auto">
          <a:xfrm>
            <a:off x="1956407" y="3986644"/>
            <a:ext cx="212140" cy="2029817"/>
          </a:xfrm>
          <a:prstGeom prst="leftBracket">
            <a:avLst>
              <a:gd name="adj" fmla="val 86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66567" name="Text Box 119"/>
          <p:cNvSpPr txBox="1">
            <a:spLocks noChangeArrowheads="1"/>
          </p:cNvSpPr>
          <p:nvPr/>
        </p:nvSpPr>
        <p:spPr bwMode="auto">
          <a:xfrm>
            <a:off x="683568" y="4772380"/>
            <a:ext cx="1272839" cy="39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CaF</a:t>
            </a:r>
            <a:r>
              <a:rPr lang="en-US" altLang="ja-JP" baseline="-25000"/>
              <a:t>2</a:t>
            </a:r>
          </a:p>
        </p:txBody>
      </p:sp>
      <p:sp>
        <p:nvSpPr>
          <p:cNvPr id="66568" name="Line 120"/>
          <p:cNvSpPr>
            <a:spLocks noChangeShapeType="1"/>
          </p:cNvSpPr>
          <p:nvPr/>
        </p:nvSpPr>
        <p:spPr bwMode="auto">
          <a:xfrm flipV="1">
            <a:off x="2691530" y="5742272"/>
            <a:ext cx="262227" cy="192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69" name="Text Box 121"/>
          <p:cNvSpPr txBox="1">
            <a:spLocks noChangeArrowheads="1"/>
          </p:cNvSpPr>
          <p:nvPr/>
        </p:nvSpPr>
        <p:spPr bwMode="auto">
          <a:xfrm>
            <a:off x="2371364" y="5775932"/>
            <a:ext cx="353566" cy="31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F</a:t>
            </a: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2734253" y="4068492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2734253" y="4765560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017106" y="4278567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2734253" y="4068492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V="1">
            <a:off x="3017106" y="4765560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3582812" y="4068492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3302905" y="3851596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3017106" y="4068492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34253" y="3859781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3582812" y="4765560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865665" y="4278567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3582812" y="4068492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3865665" y="4765560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4431371" y="4068492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4148518" y="3859781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V="1">
            <a:off x="3865665" y="4068492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V="1">
            <a:off x="3582812" y="3859781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4431371" y="4765560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4714224" y="4278567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4431371" y="4068492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4714224" y="4765560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5279930" y="4068492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>
            <a:off x="4997077" y="3859781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4714224" y="4068492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V="1">
            <a:off x="4431371" y="3859781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5279930" y="4765560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5562783" y="4278567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5279930" y="4068492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V="1">
            <a:off x="5562783" y="4765560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6128489" y="4068492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5845636" y="3859781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V="1">
            <a:off x="5562783" y="4068492"/>
            <a:ext cx="565706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V="1">
            <a:off x="5279930" y="3859781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>
            <a:off x="3017106" y="4975635"/>
            <a:ext cx="0" cy="697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7" name="Line 47"/>
          <p:cNvSpPr>
            <a:spLocks noChangeShapeType="1"/>
          </p:cNvSpPr>
          <p:nvPr/>
        </p:nvSpPr>
        <p:spPr bwMode="auto">
          <a:xfrm>
            <a:off x="3017106" y="5672702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8" name="Line 48"/>
          <p:cNvSpPr>
            <a:spLocks noChangeShapeType="1"/>
          </p:cNvSpPr>
          <p:nvPr/>
        </p:nvSpPr>
        <p:spPr bwMode="auto">
          <a:xfrm>
            <a:off x="3299959" y="5184346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09" name="Line 49"/>
          <p:cNvSpPr>
            <a:spLocks noChangeShapeType="1"/>
          </p:cNvSpPr>
          <p:nvPr/>
        </p:nvSpPr>
        <p:spPr bwMode="auto">
          <a:xfrm>
            <a:off x="3017106" y="4975635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0" name="Line 50"/>
          <p:cNvSpPr>
            <a:spLocks noChangeShapeType="1"/>
          </p:cNvSpPr>
          <p:nvPr/>
        </p:nvSpPr>
        <p:spPr bwMode="auto">
          <a:xfrm flipV="1">
            <a:off x="3299959" y="5672702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3865665" y="4975635"/>
            <a:ext cx="0" cy="697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2" name="Line 52"/>
          <p:cNvSpPr>
            <a:spLocks noChangeShapeType="1"/>
          </p:cNvSpPr>
          <p:nvPr/>
        </p:nvSpPr>
        <p:spPr bwMode="auto">
          <a:xfrm flipV="1">
            <a:off x="3299959" y="4975635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3" name="Line 53"/>
          <p:cNvSpPr>
            <a:spLocks noChangeShapeType="1"/>
          </p:cNvSpPr>
          <p:nvPr/>
        </p:nvSpPr>
        <p:spPr bwMode="auto">
          <a:xfrm>
            <a:off x="3865665" y="5672702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>
            <a:off x="4148518" y="5184346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>
            <a:off x="3865665" y="4975635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 flipV="1">
            <a:off x="4148518" y="5672702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7" name="Line 57"/>
          <p:cNvSpPr>
            <a:spLocks noChangeShapeType="1"/>
          </p:cNvSpPr>
          <p:nvPr/>
        </p:nvSpPr>
        <p:spPr bwMode="auto">
          <a:xfrm>
            <a:off x="4714224" y="4975635"/>
            <a:ext cx="0" cy="697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 flipV="1">
            <a:off x="4148518" y="4975635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19" name="Line 59"/>
          <p:cNvSpPr>
            <a:spLocks noChangeShapeType="1"/>
          </p:cNvSpPr>
          <p:nvPr/>
        </p:nvSpPr>
        <p:spPr bwMode="auto">
          <a:xfrm>
            <a:off x="4714224" y="5672702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0" name="Line 60"/>
          <p:cNvSpPr>
            <a:spLocks noChangeShapeType="1"/>
          </p:cNvSpPr>
          <p:nvPr/>
        </p:nvSpPr>
        <p:spPr bwMode="auto">
          <a:xfrm>
            <a:off x="4997077" y="5184346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>
            <a:off x="4714224" y="4975635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2" name="Line 62"/>
          <p:cNvSpPr>
            <a:spLocks noChangeShapeType="1"/>
          </p:cNvSpPr>
          <p:nvPr/>
        </p:nvSpPr>
        <p:spPr bwMode="auto">
          <a:xfrm flipV="1">
            <a:off x="4997077" y="5672702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>
            <a:off x="5562783" y="4975635"/>
            <a:ext cx="0" cy="697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4" name="Line 64"/>
          <p:cNvSpPr>
            <a:spLocks noChangeShapeType="1"/>
          </p:cNvSpPr>
          <p:nvPr/>
        </p:nvSpPr>
        <p:spPr bwMode="auto">
          <a:xfrm flipV="1">
            <a:off x="4997077" y="4975635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5" name="Line 65"/>
          <p:cNvSpPr>
            <a:spLocks noChangeShapeType="1"/>
          </p:cNvSpPr>
          <p:nvPr/>
        </p:nvSpPr>
        <p:spPr bwMode="auto">
          <a:xfrm>
            <a:off x="5562783" y="5672702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6" name="Line 66"/>
          <p:cNvSpPr>
            <a:spLocks noChangeShapeType="1"/>
          </p:cNvSpPr>
          <p:nvPr/>
        </p:nvSpPr>
        <p:spPr bwMode="auto">
          <a:xfrm>
            <a:off x="5845636" y="5184346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>
            <a:off x="5562783" y="4975635"/>
            <a:ext cx="282853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8" name="Line 68"/>
          <p:cNvSpPr>
            <a:spLocks noChangeShapeType="1"/>
          </p:cNvSpPr>
          <p:nvPr/>
        </p:nvSpPr>
        <p:spPr bwMode="auto">
          <a:xfrm flipV="1">
            <a:off x="5845636" y="5672702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29" name="Line 69"/>
          <p:cNvSpPr>
            <a:spLocks noChangeShapeType="1"/>
          </p:cNvSpPr>
          <p:nvPr/>
        </p:nvSpPr>
        <p:spPr bwMode="auto">
          <a:xfrm>
            <a:off x="6411342" y="4975635"/>
            <a:ext cx="0" cy="697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30" name="Line 70"/>
          <p:cNvSpPr>
            <a:spLocks noChangeShapeType="1"/>
          </p:cNvSpPr>
          <p:nvPr/>
        </p:nvSpPr>
        <p:spPr bwMode="auto">
          <a:xfrm flipV="1">
            <a:off x="5845636" y="4975635"/>
            <a:ext cx="565706" cy="208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31" name="Line 71"/>
          <p:cNvSpPr>
            <a:spLocks noChangeShapeType="1"/>
          </p:cNvSpPr>
          <p:nvPr/>
        </p:nvSpPr>
        <p:spPr bwMode="auto">
          <a:xfrm>
            <a:off x="6128489" y="4765560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32" name="Line 72"/>
          <p:cNvSpPr>
            <a:spLocks noChangeShapeType="1"/>
          </p:cNvSpPr>
          <p:nvPr/>
        </p:nvSpPr>
        <p:spPr bwMode="auto">
          <a:xfrm>
            <a:off x="6411342" y="4278567"/>
            <a:ext cx="0" cy="6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33" name="Line 73"/>
          <p:cNvSpPr>
            <a:spLocks noChangeShapeType="1"/>
          </p:cNvSpPr>
          <p:nvPr/>
        </p:nvSpPr>
        <p:spPr bwMode="auto">
          <a:xfrm>
            <a:off x="6128489" y="4068492"/>
            <a:ext cx="282853" cy="21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2946392" y="5603132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94952" y="5603132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4643511" y="5603132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5492070" y="5603132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512099" y="4695989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3229245" y="5114776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946392" y="4208997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2663539" y="4695989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2" name="Oval 83"/>
          <p:cNvSpPr>
            <a:spLocks noChangeArrowheads="1"/>
          </p:cNvSpPr>
          <p:nvPr/>
        </p:nvSpPr>
        <p:spPr bwMode="auto">
          <a:xfrm>
            <a:off x="4077805" y="5114776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3" name="Oval 84"/>
          <p:cNvSpPr>
            <a:spLocks noChangeArrowheads="1"/>
          </p:cNvSpPr>
          <p:nvPr/>
        </p:nvSpPr>
        <p:spPr bwMode="auto">
          <a:xfrm>
            <a:off x="4926364" y="5114776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4" name="Oval 85"/>
          <p:cNvSpPr>
            <a:spLocks noChangeArrowheads="1"/>
          </p:cNvSpPr>
          <p:nvPr/>
        </p:nvSpPr>
        <p:spPr bwMode="auto">
          <a:xfrm>
            <a:off x="5774923" y="5114776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5" name="Oval 86"/>
          <p:cNvSpPr>
            <a:spLocks noChangeArrowheads="1"/>
          </p:cNvSpPr>
          <p:nvPr/>
        </p:nvSpPr>
        <p:spPr bwMode="auto">
          <a:xfrm>
            <a:off x="6340629" y="5603132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6" name="Oval 87"/>
          <p:cNvSpPr>
            <a:spLocks noChangeArrowheads="1"/>
          </p:cNvSpPr>
          <p:nvPr/>
        </p:nvSpPr>
        <p:spPr bwMode="auto">
          <a:xfrm>
            <a:off x="4360658" y="4695989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7" name="Oval 88"/>
          <p:cNvSpPr>
            <a:spLocks noChangeArrowheads="1"/>
          </p:cNvSpPr>
          <p:nvPr/>
        </p:nvSpPr>
        <p:spPr bwMode="auto">
          <a:xfrm>
            <a:off x="5209217" y="4695989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8" name="Oval 89"/>
          <p:cNvSpPr>
            <a:spLocks noChangeArrowheads="1"/>
          </p:cNvSpPr>
          <p:nvPr/>
        </p:nvSpPr>
        <p:spPr bwMode="auto">
          <a:xfrm>
            <a:off x="6057776" y="4695989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49" name="Oval 90"/>
          <p:cNvSpPr>
            <a:spLocks noChangeArrowheads="1"/>
          </p:cNvSpPr>
          <p:nvPr/>
        </p:nvSpPr>
        <p:spPr bwMode="auto">
          <a:xfrm>
            <a:off x="6340629" y="4208997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0" name="Oval 92"/>
          <p:cNvSpPr>
            <a:spLocks noChangeArrowheads="1"/>
          </p:cNvSpPr>
          <p:nvPr/>
        </p:nvSpPr>
        <p:spPr bwMode="auto">
          <a:xfrm>
            <a:off x="3794952" y="4208997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1" name="Oval 93"/>
          <p:cNvSpPr>
            <a:spLocks noChangeArrowheads="1"/>
          </p:cNvSpPr>
          <p:nvPr/>
        </p:nvSpPr>
        <p:spPr bwMode="auto">
          <a:xfrm>
            <a:off x="4643511" y="4208997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2" name="Oval 95"/>
          <p:cNvSpPr>
            <a:spLocks noChangeArrowheads="1"/>
          </p:cNvSpPr>
          <p:nvPr/>
        </p:nvSpPr>
        <p:spPr bwMode="auto">
          <a:xfrm>
            <a:off x="5492070" y="4208997"/>
            <a:ext cx="141427" cy="1391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3" name="Oval 97"/>
          <p:cNvSpPr>
            <a:spLocks noChangeArrowheads="1"/>
          </p:cNvSpPr>
          <p:nvPr/>
        </p:nvSpPr>
        <p:spPr bwMode="auto">
          <a:xfrm>
            <a:off x="2663539" y="3998922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4" name="Oval 98"/>
          <p:cNvSpPr>
            <a:spLocks noChangeArrowheads="1"/>
          </p:cNvSpPr>
          <p:nvPr/>
        </p:nvSpPr>
        <p:spPr bwMode="auto">
          <a:xfrm>
            <a:off x="3512099" y="3998922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5" name="Oval 99"/>
          <p:cNvSpPr>
            <a:spLocks noChangeArrowheads="1"/>
          </p:cNvSpPr>
          <p:nvPr/>
        </p:nvSpPr>
        <p:spPr bwMode="auto">
          <a:xfrm>
            <a:off x="4360658" y="3998922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6" name="Oval 100"/>
          <p:cNvSpPr>
            <a:spLocks noChangeArrowheads="1"/>
          </p:cNvSpPr>
          <p:nvPr/>
        </p:nvSpPr>
        <p:spPr bwMode="auto">
          <a:xfrm>
            <a:off x="5209217" y="3998922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7" name="Oval 101"/>
          <p:cNvSpPr>
            <a:spLocks noChangeArrowheads="1"/>
          </p:cNvSpPr>
          <p:nvPr/>
        </p:nvSpPr>
        <p:spPr bwMode="auto">
          <a:xfrm>
            <a:off x="6057776" y="3998922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8" name="Oval 102"/>
          <p:cNvSpPr>
            <a:spLocks noChangeArrowheads="1"/>
          </p:cNvSpPr>
          <p:nvPr/>
        </p:nvSpPr>
        <p:spPr bwMode="auto">
          <a:xfrm>
            <a:off x="2946392" y="4906064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59" name="Oval 103"/>
          <p:cNvSpPr>
            <a:spLocks noChangeArrowheads="1"/>
          </p:cNvSpPr>
          <p:nvPr/>
        </p:nvSpPr>
        <p:spPr bwMode="auto">
          <a:xfrm>
            <a:off x="3794952" y="4906064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0" name="Oval 104"/>
          <p:cNvSpPr>
            <a:spLocks noChangeArrowheads="1"/>
          </p:cNvSpPr>
          <p:nvPr/>
        </p:nvSpPr>
        <p:spPr bwMode="auto">
          <a:xfrm>
            <a:off x="4643511" y="4906064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1" name="Oval 105"/>
          <p:cNvSpPr>
            <a:spLocks noChangeArrowheads="1"/>
          </p:cNvSpPr>
          <p:nvPr/>
        </p:nvSpPr>
        <p:spPr bwMode="auto">
          <a:xfrm>
            <a:off x="5492070" y="4906064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2" name="Oval 106"/>
          <p:cNvSpPr>
            <a:spLocks noChangeArrowheads="1"/>
          </p:cNvSpPr>
          <p:nvPr/>
        </p:nvSpPr>
        <p:spPr bwMode="auto">
          <a:xfrm>
            <a:off x="6340629" y="4906064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3" name="Oval 107"/>
          <p:cNvSpPr>
            <a:spLocks noChangeArrowheads="1"/>
          </p:cNvSpPr>
          <p:nvPr/>
        </p:nvSpPr>
        <p:spPr bwMode="auto">
          <a:xfrm>
            <a:off x="3229245" y="5811843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4" name="Oval 108"/>
          <p:cNvSpPr>
            <a:spLocks noChangeArrowheads="1"/>
          </p:cNvSpPr>
          <p:nvPr/>
        </p:nvSpPr>
        <p:spPr bwMode="auto">
          <a:xfrm>
            <a:off x="4077805" y="5811843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5" name="Oval 109"/>
          <p:cNvSpPr>
            <a:spLocks noChangeArrowheads="1"/>
          </p:cNvSpPr>
          <p:nvPr/>
        </p:nvSpPr>
        <p:spPr bwMode="auto">
          <a:xfrm>
            <a:off x="4926364" y="5811843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66666" name="Oval 110"/>
          <p:cNvSpPr>
            <a:spLocks noChangeArrowheads="1"/>
          </p:cNvSpPr>
          <p:nvPr/>
        </p:nvSpPr>
        <p:spPr bwMode="auto">
          <a:xfrm>
            <a:off x="5774923" y="5811843"/>
            <a:ext cx="141427" cy="1391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latin typeface="Georgia" pitchFamily="18" charset="0"/>
            </a:endParaRPr>
          </a:p>
        </p:txBody>
      </p:sp>
      <p:sp>
        <p:nvSpPr>
          <p:cNvPr id="182" name="タイトル 141"/>
          <p:cNvSpPr txBox="1">
            <a:spLocks/>
          </p:cNvSpPr>
          <p:nvPr/>
        </p:nvSpPr>
        <p:spPr>
          <a:xfrm>
            <a:off x="0" y="548680"/>
            <a:ext cx="9144000" cy="82020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Growth of high-quality CuCl thin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films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by e-beam exposed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3" name="テキスト ボックス 30"/>
          <p:cNvSpPr txBox="1">
            <a:spLocks noChangeArrowheads="1"/>
          </p:cNvSpPr>
          <p:nvPr/>
        </p:nvSpPr>
        <p:spPr bwMode="auto">
          <a:xfrm>
            <a:off x="0" y="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Background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グループ化 30"/>
          <p:cNvGrpSpPr>
            <a:grpSpLocks/>
          </p:cNvGrpSpPr>
          <p:nvPr/>
        </p:nvGrpSpPr>
        <p:grpSpPr bwMode="auto">
          <a:xfrm>
            <a:off x="899422" y="1420333"/>
            <a:ext cx="6094413" cy="1735138"/>
            <a:chOff x="3488690" y="2039938"/>
            <a:chExt cx="5320348" cy="1353862"/>
          </a:xfrm>
        </p:grpSpPr>
        <p:pic>
          <p:nvPicPr>
            <p:cNvPr id="24592" name="Picture 14" descr="J:\2\presentations\2010\EXCON-10\slide\updatedfigs\t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9475" y="2039938"/>
              <a:ext cx="4119563" cy="124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正方形/長方形 14"/>
            <p:cNvSpPr>
              <a:spLocks noChangeArrowheads="1"/>
            </p:cNvSpPr>
            <p:nvPr/>
          </p:nvSpPr>
          <p:spPr bwMode="auto">
            <a:xfrm>
              <a:off x="4974273" y="2045325"/>
              <a:ext cx="1257300" cy="26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>
                  <a:solidFill>
                    <a:srgbClr val="5F5F5F"/>
                  </a:solidFill>
                  <a:latin typeface="Georgia" pitchFamily="18" charset="0"/>
                </a:rPr>
                <a:t>過渡回折格子</a:t>
              </a:r>
            </a:p>
          </p:txBody>
        </p:sp>
        <p:sp>
          <p:nvSpPr>
            <p:cNvPr id="24594" name="正方形/長方形 15"/>
            <p:cNvSpPr>
              <a:spLocks noChangeArrowheads="1"/>
            </p:cNvSpPr>
            <p:nvPr/>
          </p:nvSpPr>
          <p:spPr bwMode="auto">
            <a:xfrm>
              <a:off x="3488690" y="2375193"/>
              <a:ext cx="1171257" cy="28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rgbClr val="00A040"/>
                  </a:solidFill>
                  <a:latin typeface="Georgia" pitchFamily="18" charset="0"/>
                </a:rPr>
                <a:t>プローブ光</a:t>
              </a:r>
            </a:p>
          </p:txBody>
        </p:sp>
        <p:sp>
          <p:nvSpPr>
            <p:cNvPr id="24595" name="正方形/長方形 16"/>
            <p:cNvSpPr>
              <a:spLocks noChangeArrowheads="1"/>
            </p:cNvSpPr>
            <p:nvPr/>
          </p:nvSpPr>
          <p:spPr bwMode="auto">
            <a:xfrm>
              <a:off x="3779837" y="3105617"/>
              <a:ext cx="1068705" cy="28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rgbClr val="006CC4"/>
                  </a:solidFill>
                  <a:latin typeface="Georgia" pitchFamily="18" charset="0"/>
                </a:rPr>
                <a:t>ポンプ光</a:t>
              </a:r>
            </a:p>
          </p:txBody>
        </p:sp>
        <p:sp>
          <p:nvSpPr>
            <p:cNvPr id="24596" name="正方形/長方形 17"/>
            <p:cNvSpPr>
              <a:spLocks noChangeArrowheads="1"/>
            </p:cNvSpPr>
            <p:nvPr/>
          </p:nvSpPr>
          <p:spPr bwMode="auto">
            <a:xfrm>
              <a:off x="7507286" y="2993246"/>
              <a:ext cx="1238885" cy="28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C60000"/>
                  </a:solidFill>
                  <a:latin typeface="Georgia" pitchFamily="18" charset="0"/>
                </a:rPr>
                <a:t>DFWM</a:t>
              </a:r>
              <a:r>
                <a:rPr lang="ja-JP" altLang="en-US">
                  <a:solidFill>
                    <a:srgbClr val="C60000"/>
                  </a:solidFill>
                  <a:latin typeface="Georgia" pitchFamily="18" charset="0"/>
                </a:rPr>
                <a:t>信号</a:t>
              </a: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2771800" y="3284984"/>
            <a:ext cx="6048672" cy="83099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  <a:defRPr/>
            </a:pPr>
            <a:r>
              <a:rPr lang="ja-JP" altLang="en-US" sz="1600" dirty="0"/>
              <a:t>２本のポンプ光が入射して、過渡回折格子が生成される。</a:t>
            </a:r>
            <a:endParaRPr lang="en-US" altLang="ja-JP" sz="16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  <a:defRPr/>
            </a:pPr>
            <a:r>
              <a:rPr lang="ja-JP" altLang="en-US" sz="1600" dirty="0"/>
              <a:t>過渡回折格子によって、プローブ光が回折される。</a:t>
            </a:r>
            <a:endParaRPr lang="en-US" altLang="ja-JP" sz="16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ea"/>
              <a:buAutoNum type="circleNumDbPlain"/>
              <a:defRPr/>
            </a:pPr>
            <a:r>
              <a:rPr lang="ja-JP" altLang="en-US" sz="1600" dirty="0"/>
              <a:t>信号光が観測される。</a:t>
            </a:r>
          </a:p>
        </p:txBody>
      </p:sp>
      <p:sp>
        <p:nvSpPr>
          <p:cNvPr id="1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縮退四光波混合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(DFWM)</a:t>
            </a:r>
            <a:endParaRPr lang="ja-JP" alt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580" name="グループ化 23"/>
          <p:cNvGrpSpPr>
            <a:grpSpLocks/>
          </p:cNvGrpSpPr>
          <p:nvPr/>
        </p:nvGrpSpPr>
        <p:grpSpPr bwMode="auto">
          <a:xfrm>
            <a:off x="1358900" y="4643438"/>
            <a:ext cx="6742113" cy="1674812"/>
            <a:chOff x="1359311" y="4643844"/>
            <a:chExt cx="6741081" cy="167476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359311" y="4643844"/>
              <a:ext cx="4339650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/>
                <a:t>２本ポンプ光とプローブ光の時間差が０</a:t>
              </a:r>
            </a:p>
          </p:txBody>
        </p:sp>
        <p:sp>
          <p:nvSpPr>
            <p:cNvPr id="17" name="曲折矢印 16"/>
            <p:cNvSpPr/>
            <p:nvPr/>
          </p:nvSpPr>
          <p:spPr>
            <a:xfrm rot="10800000">
              <a:off x="4959711" y="5157192"/>
              <a:ext cx="648072" cy="432048"/>
            </a:xfrm>
            <a:prstGeom prst="bentArrow">
              <a:avLst>
                <a:gd name="adj1" fmla="val 25000"/>
                <a:gd name="adj2" fmla="val 25000"/>
                <a:gd name="adj3" fmla="val 36896"/>
                <a:gd name="adj4" fmla="val 34828"/>
              </a:avLst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586" name="テキスト ボックス 17"/>
            <p:cNvSpPr txBox="1">
              <a:spLocks noChangeArrowheads="1"/>
            </p:cNvSpPr>
            <p:nvPr/>
          </p:nvSpPr>
          <p:spPr bwMode="auto">
            <a:xfrm>
              <a:off x="5823807" y="5229200"/>
              <a:ext cx="18117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u="sng" dirty="0">
                  <a:solidFill>
                    <a:srgbClr val="C00000"/>
                  </a:solidFill>
                  <a:latin typeface="Georgia" pitchFamily="18" charset="0"/>
                </a:rPr>
                <a:t>非線形光学強度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359311" y="5939988"/>
              <a:ext cx="272382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/>
                <a:t>ポンプ光間の時間差が０</a:t>
              </a: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4816357" y="6021758"/>
              <a:ext cx="792042" cy="2873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91" name="テキスト ボックス 20"/>
            <p:cNvSpPr txBox="1">
              <a:spLocks noChangeArrowheads="1"/>
            </p:cNvSpPr>
            <p:nvPr/>
          </p:nvSpPr>
          <p:spPr bwMode="auto">
            <a:xfrm>
              <a:off x="5823807" y="5949280"/>
              <a:ext cx="22765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u="sng">
                  <a:solidFill>
                    <a:schemeClr val="accent2"/>
                  </a:solidFill>
                  <a:latin typeface="Georgia" pitchFamily="18" charset="0"/>
                </a:rPr>
                <a:t>過渡回折格子の緩和</a:t>
              </a:r>
            </a:p>
          </p:txBody>
        </p:sp>
      </p:grpSp>
      <p:sp>
        <p:nvSpPr>
          <p:cNvPr id="24581" name="テキスト ボックス 25"/>
          <p:cNvSpPr txBox="1">
            <a:spLocks noChangeArrowheads="1"/>
          </p:cNvSpPr>
          <p:nvPr/>
        </p:nvSpPr>
        <p:spPr bwMode="auto">
          <a:xfrm>
            <a:off x="0" y="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Background</a:t>
            </a:r>
            <a:endParaRPr lang="ja-JP" altLang="en-US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altLang="ja-JP" smtClean="0"/>
              <a:t>CuCl CaF</a:t>
            </a:r>
            <a:r>
              <a:rPr lang="en-US" altLang="ja-JP" baseline="-25000" smtClean="0"/>
              <a:t>2</a:t>
            </a:r>
            <a:endParaRPr lang="ja-JP" altLang="en-US" smtClean="0"/>
          </a:p>
        </p:txBody>
      </p:sp>
      <p:sp>
        <p:nvSpPr>
          <p:cNvPr id="62466" name="テキスト ボックス 4"/>
          <p:cNvSpPr txBox="1">
            <a:spLocks noChangeArrowheads="1"/>
          </p:cNvSpPr>
          <p:nvPr/>
        </p:nvSpPr>
        <p:spPr bwMode="auto">
          <a:xfrm>
            <a:off x="1763713" y="20605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eorgia" pitchFamily="18" charset="0"/>
              </a:rPr>
              <a:t>Zinc Blend</a:t>
            </a:r>
            <a:endParaRPr lang="ja-JP" altLang="en-US">
              <a:latin typeface="Georgia" pitchFamily="18" charset="0"/>
            </a:endParaRPr>
          </a:p>
        </p:txBody>
      </p:sp>
      <p:grpSp>
        <p:nvGrpSpPr>
          <p:cNvPr id="62467" name="グループ化 144"/>
          <p:cNvGrpSpPr>
            <a:grpSpLocks/>
          </p:cNvGrpSpPr>
          <p:nvPr/>
        </p:nvGrpSpPr>
        <p:grpSpPr bwMode="auto">
          <a:xfrm>
            <a:off x="900113" y="2924175"/>
            <a:ext cx="3587750" cy="2017713"/>
            <a:chOff x="5292080" y="2924944"/>
            <a:chExt cx="3588914" cy="2016224"/>
          </a:xfrm>
        </p:grpSpPr>
        <p:grpSp>
          <p:nvGrpSpPr>
            <p:cNvPr id="62531" name="グループ化 131"/>
            <p:cNvGrpSpPr>
              <a:grpSpLocks/>
            </p:cNvGrpSpPr>
            <p:nvPr/>
          </p:nvGrpSpPr>
          <p:grpSpPr bwMode="auto">
            <a:xfrm>
              <a:off x="5292080" y="2924944"/>
              <a:ext cx="2397355" cy="2016224"/>
              <a:chOff x="5940152" y="2924944"/>
              <a:chExt cx="2397355" cy="2016224"/>
            </a:xfrm>
          </p:grpSpPr>
          <p:sp>
            <p:nvSpPr>
              <p:cNvPr id="100" name="円/楕円 99"/>
              <p:cNvSpPr/>
              <p:nvPr/>
            </p:nvSpPr>
            <p:spPr>
              <a:xfrm>
                <a:off x="6877081" y="3356425"/>
                <a:ext cx="142921" cy="14435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 rot="5400000">
                <a:off x="6178249" y="3717316"/>
                <a:ext cx="1296030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" name="円/楕円 7"/>
              <p:cNvSpPr/>
              <p:nvPr/>
            </p:nvSpPr>
            <p:spPr>
              <a:xfrm>
                <a:off x="5940152" y="3356425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7575808" y="3356425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7575808" y="4796812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8172902" y="2924944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5940152" y="4796812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6753216" y="2924944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8193545" y="4365330"/>
                <a:ext cx="144510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線コネクタ 15"/>
              <p:cNvCxnSpPr>
                <a:stCxn id="8" idx="6"/>
                <a:endCxn id="9" idx="2"/>
              </p:cNvCxnSpPr>
              <p:nvPr/>
            </p:nvCxnSpPr>
            <p:spPr>
              <a:xfrm>
                <a:off x="6084661" y="3429396"/>
                <a:ext cx="149114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>
                <a:endCxn id="10" idx="2"/>
              </p:cNvCxnSpPr>
              <p:nvPr/>
            </p:nvCxnSpPr>
            <p:spPr>
              <a:xfrm>
                <a:off x="6084661" y="4869783"/>
                <a:ext cx="149114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>
                <a:stCxn id="8" idx="4"/>
                <a:endCxn id="12" idx="0"/>
              </p:cNvCxnSpPr>
              <p:nvPr/>
            </p:nvCxnSpPr>
            <p:spPr>
              <a:xfrm rot="5400000">
                <a:off x="5363597" y="4148797"/>
                <a:ext cx="129603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rot="5400000">
                <a:off x="6999253" y="4148797"/>
                <a:ext cx="129603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>
                <a:stCxn id="10" idx="7"/>
                <a:endCxn id="14" idx="3"/>
              </p:cNvCxnSpPr>
              <p:nvPr/>
            </p:nvCxnSpPr>
            <p:spPr>
              <a:xfrm rot="5400000" flipH="1" flipV="1">
                <a:off x="7791160" y="4394403"/>
                <a:ext cx="331542" cy="5176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>
                <a:stCxn id="9" idx="7"/>
                <a:endCxn id="11" idx="3"/>
              </p:cNvCxnSpPr>
              <p:nvPr/>
            </p:nvCxnSpPr>
            <p:spPr>
              <a:xfrm rot="5400000" flipH="1" flipV="1">
                <a:off x="7780043" y="2965133"/>
                <a:ext cx="331542" cy="4954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stCxn id="8" idx="7"/>
                <a:endCxn id="13" idx="2"/>
              </p:cNvCxnSpPr>
              <p:nvPr/>
            </p:nvCxnSpPr>
            <p:spPr>
              <a:xfrm rot="5400000" flipH="1" flipV="1">
                <a:off x="6216670" y="2842088"/>
                <a:ext cx="382305" cy="6907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6897725" y="2996329"/>
                <a:ext cx="129582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7618579" y="3717316"/>
                <a:ext cx="129603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円/楕円 37"/>
              <p:cNvSpPr/>
              <p:nvPr/>
            </p:nvSpPr>
            <p:spPr>
              <a:xfrm>
                <a:off x="7956931" y="3860878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7042235" y="3140685"/>
                <a:ext cx="142921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6661111" y="4076618"/>
                <a:ext cx="142921" cy="14435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7452320" y="364502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7236296" y="4581128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6372200" y="3861048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6753331" y="436510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直線コネクタ 46"/>
              <p:cNvCxnSpPr>
                <a:stCxn id="12" idx="7"/>
                <a:endCxn id="0" idx="3"/>
              </p:cNvCxnSpPr>
              <p:nvPr/>
            </p:nvCxnSpPr>
            <p:spPr>
              <a:xfrm rot="5400000" flipH="1" flipV="1">
                <a:off x="6252373" y="4297534"/>
                <a:ext cx="331542" cy="711431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6897725" y="4436716"/>
                <a:ext cx="1295821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1" name="円/楕円 50"/>
              <p:cNvSpPr/>
              <p:nvPr/>
            </p:nvSpPr>
            <p:spPr>
              <a:xfrm>
                <a:off x="6443552" y="4292359"/>
                <a:ext cx="144510" cy="144356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直線コネクタ 52"/>
              <p:cNvCxnSpPr>
                <a:stCxn id="12" idx="7"/>
                <a:endCxn id="51" idx="3"/>
              </p:cNvCxnSpPr>
              <p:nvPr/>
            </p:nvCxnSpPr>
            <p:spPr>
              <a:xfrm rot="5400000" flipH="1" flipV="1">
                <a:off x="6062643" y="4415879"/>
                <a:ext cx="402927" cy="4033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>
                <a:stCxn id="51" idx="7"/>
                <a:endCxn id="40" idx="4"/>
              </p:cNvCxnSpPr>
              <p:nvPr/>
            </p:nvCxnSpPr>
            <p:spPr>
              <a:xfrm rot="5400000" flipH="1" flipV="1">
                <a:off x="6603198" y="4185195"/>
                <a:ext cx="93593" cy="16515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>
                <a:stCxn id="51" idx="0"/>
                <a:endCxn id="0" idx="4"/>
              </p:cNvCxnSpPr>
              <p:nvPr/>
            </p:nvCxnSpPr>
            <p:spPr>
              <a:xfrm rot="16200000" flipV="1">
                <a:off x="6336514" y="4112272"/>
                <a:ext cx="287125" cy="7304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9" name="円/楕円 68"/>
              <p:cNvSpPr/>
              <p:nvPr/>
            </p:nvSpPr>
            <p:spPr>
              <a:xfrm>
                <a:off x="7669500" y="4149590"/>
                <a:ext cx="142921" cy="14277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直線コネクタ 69"/>
              <p:cNvCxnSpPr>
                <a:stCxn id="0" idx="5"/>
                <a:endCxn id="69" idx="1"/>
              </p:cNvCxnSpPr>
              <p:nvPr/>
            </p:nvCxnSpPr>
            <p:spPr>
              <a:xfrm rot="16200000" flipH="1">
                <a:off x="7431512" y="3911581"/>
                <a:ext cx="402927" cy="1143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>
                <a:stCxn id="69" idx="5"/>
                <a:endCxn id="14" idx="1"/>
              </p:cNvCxnSpPr>
              <p:nvPr/>
            </p:nvCxnSpPr>
            <p:spPr>
              <a:xfrm rot="16200000" flipH="1">
                <a:off x="7946670" y="4116845"/>
                <a:ext cx="114216" cy="424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>
                <a:stCxn id="69" idx="7"/>
                <a:endCxn id="38" idx="4"/>
              </p:cNvCxnSpPr>
              <p:nvPr/>
            </p:nvCxnSpPr>
            <p:spPr>
              <a:xfrm rot="5400000" flipH="1" flipV="1">
                <a:off x="7827596" y="3969416"/>
                <a:ext cx="164978" cy="23661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>
                <a:stCxn id="0" idx="2"/>
                <a:endCxn id="51" idx="5"/>
              </p:cNvCxnSpPr>
              <p:nvPr/>
            </p:nvCxnSpPr>
            <p:spPr>
              <a:xfrm rot="10800000">
                <a:off x="6567418" y="4416093"/>
                <a:ext cx="668555" cy="23636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>
                <a:stCxn id="69" idx="3"/>
                <a:endCxn id="0" idx="7"/>
              </p:cNvCxnSpPr>
              <p:nvPr/>
            </p:nvCxnSpPr>
            <p:spPr>
              <a:xfrm rot="5400000">
                <a:off x="7360013" y="4271562"/>
                <a:ext cx="329956" cy="33030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>
                <a:stCxn id="13" idx="4"/>
                <a:endCxn id="100" idx="1"/>
              </p:cNvCxnSpPr>
              <p:nvPr/>
            </p:nvCxnSpPr>
            <p:spPr>
              <a:xfrm rot="16200000" flipH="1">
                <a:off x="6707328" y="3188237"/>
                <a:ext cx="309334" cy="714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>
                <a:stCxn id="100" idx="4"/>
                <a:endCxn id="0" idx="2"/>
              </p:cNvCxnSpPr>
              <p:nvPr/>
            </p:nvCxnSpPr>
            <p:spPr>
              <a:xfrm rot="16200000" flipH="1">
                <a:off x="7092372" y="3356951"/>
                <a:ext cx="215741" cy="5034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>
                <a:stCxn id="100" idx="7"/>
                <a:endCxn id="39" idx="2"/>
              </p:cNvCxnSpPr>
              <p:nvPr/>
            </p:nvCxnSpPr>
            <p:spPr>
              <a:xfrm rot="5400000" flipH="1" flipV="1">
                <a:off x="6938308" y="3274706"/>
                <a:ext cx="164978" cy="4287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>
                <a:stCxn id="100" idx="3"/>
                <a:endCxn id="0" idx="0"/>
              </p:cNvCxnSpPr>
              <p:nvPr/>
            </p:nvCxnSpPr>
            <p:spPr>
              <a:xfrm rot="5400000">
                <a:off x="6480280" y="3443432"/>
                <a:ext cx="380719" cy="4541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2" name="円/楕円 111"/>
              <p:cNvSpPr/>
              <p:nvPr/>
            </p:nvSpPr>
            <p:spPr>
              <a:xfrm>
                <a:off x="7062878" y="3954472"/>
                <a:ext cx="144510" cy="144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7309021" y="3500782"/>
                <a:ext cx="142921" cy="14435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4" name="直線コネクタ 113"/>
              <p:cNvCxnSpPr>
                <a:stCxn id="112" idx="7"/>
                <a:endCxn id="113" idx="1"/>
              </p:cNvCxnSpPr>
              <p:nvPr/>
            </p:nvCxnSpPr>
            <p:spPr>
              <a:xfrm rot="5400000" flipH="1" flipV="1">
                <a:off x="7030565" y="3675995"/>
                <a:ext cx="453690" cy="14450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>
                <a:stCxn id="113" idx="2"/>
                <a:endCxn id="38" idx="0"/>
              </p:cNvCxnSpPr>
              <p:nvPr/>
            </p:nvCxnSpPr>
            <p:spPr>
              <a:xfrm rot="10800000" flipH="1" flipV="1">
                <a:off x="7309021" y="3573753"/>
                <a:ext cx="719370" cy="2871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>
                <a:stCxn id="113" idx="1"/>
                <a:endCxn id="39" idx="6"/>
              </p:cNvCxnSpPr>
              <p:nvPr/>
            </p:nvCxnSpPr>
            <p:spPr>
              <a:xfrm rot="16200000" flipV="1">
                <a:off x="7103536" y="3295276"/>
                <a:ext cx="307748" cy="14450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>
                <a:stCxn id="113" idx="3"/>
                <a:endCxn id="9" idx="4"/>
              </p:cNvCxnSpPr>
              <p:nvPr/>
            </p:nvCxnSpPr>
            <p:spPr>
              <a:xfrm rot="5400000" flipH="1" flipV="1">
                <a:off x="7426599" y="3403848"/>
                <a:ext cx="123734" cy="31760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2532" name="グループ化 140"/>
            <p:cNvGrpSpPr>
              <a:grpSpLocks/>
            </p:cNvGrpSpPr>
            <p:nvPr/>
          </p:nvGrpSpPr>
          <p:grpSpPr bwMode="auto">
            <a:xfrm>
              <a:off x="8100392" y="3429000"/>
              <a:ext cx="780602" cy="369332"/>
              <a:chOff x="8316416" y="3861048"/>
              <a:chExt cx="780602" cy="369332"/>
            </a:xfrm>
          </p:grpSpPr>
          <p:sp>
            <p:nvSpPr>
              <p:cNvPr id="62536" name="テキスト ボックス 132"/>
              <p:cNvSpPr txBox="1">
                <a:spLocks noChangeArrowheads="1"/>
              </p:cNvSpPr>
              <p:nvPr/>
            </p:nvSpPr>
            <p:spPr bwMode="auto">
              <a:xfrm>
                <a:off x="8532440" y="3861048"/>
                <a:ext cx="56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Georgia" pitchFamily="18" charset="0"/>
                  </a:rPr>
                  <a:t>Cu</a:t>
                </a:r>
                <a:r>
                  <a:rPr lang="en-US" altLang="ja-JP" baseline="30000">
                    <a:latin typeface="Georgia" pitchFamily="18" charset="0"/>
                  </a:rPr>
                  <a:t>+</a:t>
                </a:r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8315715" y="4005801"/>
                <a:ext cx="144509" cy="14435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533" name="グループ化 143"/>
            <p:cNvGrpSpPr>
              <a:grpSpLocks/>
            </p:cNvGrpSpPr>
            <p:nvPr/>
          </p:nvGrpSpPr>
          <p:grpSpPr bwMode="auto">
            <a:xfrm>
              <a:off x="8100392" y="3995772"/>
              <a:ext cx="720080" cy="369332"/>
              <a:chOff x="8460432" y="4427820"/>
              <a:chExt cx="720080" cy="369332"/>
            </a:xfrm>
          </p:grpSpPr>
          <p:sp>
            <p:nvSpPr>
              <p:cNvPr id="142" name="円/楕円 141"/>
              <p:cNvSpPr/>
              <p:nvPr/>
            </p:nvSpPr>
            <p:spPr>
              <a:xfrm>
                <a:off x="8459731" y="4508666"/>
                <a:ext cx="144509" cy="144356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535" name="テキスト ボックス 142"/>
              <p:cNvSpPr txBox="1">
                <a:spLocks noChangeArrowheads="1"/>
              </p:cNvSpPr>
              <p:nvPr/>
            </p:nvSpPr>
            <p:spPr bwMode="auto">
              <a:xfrm>
                <a:off x="8724938" y="4427820"/>
                <a:ext cx="4555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Georgia" pitchFamily="18" charset="0"/>
                  </a:rPr>
                  <a:t>Cl</a:t>
                </a:r>
                <a:r>
                  <a:rPr lang="en-US" altLang="ja-JP" baseline="30000">
                    <a:latin typeface="Georgia" pitchFamily="18" charset="0"/>
                  </a:rPr>
                  <a:t>-</a:t>
                </a:r>
                <a:endParaRPr lang="ja-JP" altLang="en-US">
                  <a:latin typeface="Georgia" pitchFamily="18" charset="0"/>
                </a:endParaRPr>
              </a:p>
            </p:txBody>
          </p:sp>
        </p:grpSp>
      </p:grpSp>
      <p:sp>
        <p:nvSpPr>
          <p:cNvPr id="62468" name="テキスト ボックス 146"/>
          <p:cNvSpPr txBox="1">
            <a:spLocks noChangeArrowheads="1"/>
          </p:cNvSpPr>
          <p:nvPr/>
        </p:nvSpPr>
        <p:spPr bwMode="auto">
          <a:xfrm>
            <a:off x="5794375" y="1989138"/>
            <a:ext cx="1000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eorgia" pitchFamily="18" charset="0"/>
              </a:rPr>
              <a:t>Fluorite</a:t>
            </a:r>
            <a:endParaRPr lang="ja-JP" altLang="en-US">
              <a:latin typeface="Georgia" pitchFamily="18" charset="0"/>
            </a:endParaRPr>
          </a:p>
        </p:txBody>
      </p:sp>
      <p:grpSp>
        <p:nvGrpSpPr>
          <p:cNvPr id="62469" name="グループ化 203"/>
          <p:cNvGrpSpPr>
            <a:grpSpLocks/>
          </p:cNvGrpSpPr>
          <p:nvPr/>
        </p:nvGrpSpPr>
        <p:grpSpPr bwMode="auto">
          <a:xfrm>
            <a:off x="5003800" y="2852738"/>
            <a:ext cx="3659188" cy="2016125"/>
            <a:chOff x="4427984" y="2636912"/>
            <a:chExt cx="3659446" cy="2016224"/>
          </a:xfrm>
        </p:grpSpPr>
        <p:grpSp>
          <p:nvGrpSpPr>
            <p:cNvPr id="62474" name="グループ化 131"/>
            <p:cNvGrpSpPr>
              <a:grpSpLocks/>
            </p:cNvGrpSpPr>
            <p:nvPr/>
          </p:nvGrpSpPr>
          <p:grpSpPr bwMode="auto">
            <a:xfrm>
              <a:off x="4427984" y="2636912"/>
              <a:ext cx="2397355" cy="2016224"/>
              <a:chOff x="5940152" y="2924944"/>
              <a:chExt cx="2397355" cy="2016224"/>
            </a:xfrm>
          </p:grpSpPr>
          <p:sp>
            <p:nvSpPr>
              <p:cNvPr id="156" name="円/楕円 155"/>
              <p:cNvSpPr/>
              <p:nvPr/>
            </p:nvSpPr>
            <p:spPr>
              <a:xfrm>
                <a:off x="6948286" y="3429794"/>
                <a:ext cx="144472" cy="14288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7" name="直線コネクタ 156"/>
              <p:cNvCxnSpPr/>
              <p:nvPr/>
            </p:nvCxnSpPr>
            <p:spPr>
              <a:xfrm rot="5400000">
                <a:off x="6178308" y="3717145"/>
                <a:ext cx="1295464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8" name="円/楕円 157"/>
              <p:cNvSpPr/>
              <p:nvPr/>
            </p:nvSpPr>
            <p:spPr>
              <a:xfrm>
                <a:off x="5940152" y="3356765"/>
                <a:ext cx="144473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7575392" y="3356765"/>
                <a:ext cx="144473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7575392" y="4796698"/>
                <a:ext cx="144473" cy="14447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円/楕円 160"/>
              <p:cNvSpPr/>
              <p:nvPr/>
            </p:nvSpPr>
            <p:spPr>
              <a:xfrm>
                <a:off x="8172334" y="2924944"/>
                <a:ext cx="144473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円/楕円 161"/>
              <p:cNvSpPr/>
              <p:nvPr/>
            </p:nvSpPr>
            <p:spPr>
              <a:xfrm>
                <a:off x="5940152" y="4796698"/>
                <a:ext cx="144473" cy="14447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円/楕円 162"/>
              <p:cNvSpPr/>
              <p:nvPr/>
            </p:nvSpPr>
            <p:spPr>
              <a:xfrm>
                <a:off x="6753009" y="2924944"/>
                <a:ext cx="144473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円/楕円 163"/>
              <p:cNvSpPr/>
              <p:nvPr/>
            </p:nvSpPr>
            <p:spPr>
              <a:xfrm>
                <a:off x="8192974" y="4364877"/>
                <a:ext cx="144472" cy="14447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5" name="直線コネクタ 164"/>
              <p:cNvCxnSpPr>
                <a:stCxn id="158" idx="6"/>
                <a:endCxn id="159" idx="2"/>
              </p:cNvCxnSpPr>
              <p:nvPr/>
            </p:nvCxnSpPr>
            <p:spPr>
              <a:xfrm>
                <a:off x="6084625" y="3429794"/>
                <a:ext cx="149076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>
                <a:endCxn id="160" idx="2"/>
              </p:cNvCxnSpPr>
              <p:nvPr/>
            </p:nvCxnSpPr>
            <p:spPr>
              <a:xfrm>
                <a:off x="6084625" y="4869726"/>
                <a:ext cx="149076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>
                <a:stCxn id="158" idx="4"/>
                <a:endCxn id="162" idx="0"/>
              </p:cNvCxnSpPr>
              <p:nvPr/>
            </p:nvCxnSpPr>
            <p:spPr>
              <a:xfrm rot="5400000">
                <a:off x="5363863" y="4148966"/>
                <a:ext cx="12954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/>
              <p:nvPr/>
            </p:nvCxnSpPr>
            <p:spPr>
              <a:xfrm rot="5400000">
                <a:off x="6999104" y="4148966"/>
                <a:ext cx="12954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>
                <a:stCxn id="160" idx="7"/>
                <a:endCxn id="164" idx="3"/>
              </p:cNvCxnSpPr>
              <p:nvPr/>
            </p:nvCxnSpPr>
            <p:spPr>
              <a:xfrm rot="5400000" flipH="1" flipV="1">
                <a:off x="7791312" y="4395035"/>
                <a:ext cx="330216" cy="5175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>
                <a:stCxn id="159" idx="7"/>
                <a:endCxn id="161" idx="3"/>
              </p:cNvCxnSpPr>
              <p:nvPr/>
            </p:nvCxnSpPr>
            <p:spPr>
              <a:xfrm rot="5400000" flipH="1" flipV="1">
                <a:off x="7780198" y="2964628"/>
                <a:ext cx="330216" cy="4953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/>
              <p:cNvCxnSpPr>
                <a:stCxn id="158" idx="7"/>
                <a:endCxn id="163" idx="2"/>
              </p:cNvCxnSpPr>
              <p:nvPr/>
            </p:nvCxnSpPr>
            <p:spPr>
              <a:xfrm rot="5400000" flipH="1" flipV="1">
                <a:off x="6217195" y="2841589"/>
                <a:ext cx="381019" cy="6906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>
                <a:off x="6897482" y="2996385"/>
                <a:ext cx="129549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/>
              <p:cNvCxnSpPr/>
              <p:nvPr/>
            </p:nvCxnSpPr>
            <p:spPr>
              <a:xfrm rot="5400000">
                <a:off x="7618272" y="3717145"/>
                <a:ext cx="129546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円/楕円 173"/>
              <p:cNvSpPr/>
              <p:nvPr/>
            </p:nvSpPr>
            <p:spPr>
              <a:xfrm>
                <a:off x="7884977" y="3861615"/>
                <a:ext cx="142885" cy="142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円/楕円 174"/>
              <p:cNvSpPr/>
              <p:nvPr/>
            </p:nvSpPr>
            <p:spPr>
              <a:xfrm>
                <a:off x="7092758" y="3140855"/>
                <a:ext cx="142885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6732371" y="4077526"/>
                <a:ext cx="144472" cy="142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7452320" y="364502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7164288" y="4581128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円/楕円 178"/>
              <p:cNvSpPr/>
              <p:nvPr/>
            </p:nvSpPr>
            <p:spPr>
              <a:xfrm>
                <a:off x="6372200" y="3861048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6753331" y="436510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1" name="直線コネクタ 180"/>
              <p:cNvCxnSpPr>
                <a:stCxn id="162" idx="7"/>
                <a:endCxn id="0" idx="3"/>
              </p:cNvCxnSpPr>
              <p:nvPr/>
            </p:nvCxnSpPr>
            <p:spPr>
              <a:xfrm rot="5400000" flipH="1" flipV="1">
                <a:off x="6252916" y="4298191"/>
                <a:ext cx="330216" cy="71125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>
                <a:off x="6897482" y="4437905"/>
                <a:ext cx="1295491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83" name="円/楕円 182"/>
              <p:cNvSpPr/>
              <p:nvPr/>
            </p:nvSpPr>
            <p:spPr>
              <a:xfrm>
                <a:off x="6516456" y="4364877"/>
                <a:ext cx="144472" cy="14447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4" name="直線コネクタ 183"/>
              <p:cNvCxnSpPr>
                <a:stCxn id="162" idx="7"/>
                <a:endCxn id="183" idx="3"/>
              </p:cNvCxnSpPr>
              <p:nvPr/>
            </p:nvCxnSpPr>
            <p:spPr>
              <a:xfrm rot="5400000" flipH="1" flipV="1">
                <a:off x="6134638" y="4416468"/>
                <a:ext cx="330216" cy="4746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/>
              <p:cNvCxnSpPr>
                <a:stCxn id="0" idx="7"/>
                <a:endCxn id="208" idx="3"/>
              </p:cNvCxnSpPr>
              <p:nvPr/>
            </p:nvCxnSpPr>
            <p:spPr>
              <a:xfrm rot="5400000" flipH="1" flipV="1">
                <a:off x="6866525" y="4283116"/>
                <a:ext cx="112719" cy="920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/>
              <p:cNvCxnSpPr>
                <a:stCxn id="205" idx="6"/>
                <a:endCxn id="187" idx="1"/>
              </p:cNvCxnSpPr>
              <p:nvPr/>
            </p:nvCxnSpPr>
            <p:spPr>
              <a:xfrm>
                <a:off x="6660928" y="3717145"/>
                <a:ext cx="1028773" cy="4524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7" name="円/楕円 186"/>
              <p:cNvSpPr/>
              <p:nvPr/>
            </p:nvSpPr>
            <p:spPr>
              <a:xfrm>
                <a:off x="7669062" y="4148966"/>
                <a:ext cx="142885" cy="14447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9" name="直線コネクタ 188"/>
              <p:cNvCxnSpPr>
                <a:stCxn id="187" idx="6"/>
                <a:endCxn id="164" idx="1"/>
              </p:cNvCxnSpPr>
              <p:nvPr/>
            </p:nvCxnSpPr>
            <p:spPr>
              <a:xfrm>
                <a:off x="7811947" y="4220408"/>
                <a:ext cx="403253" cy="16510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/>
              <p:cNvCxnSpPr>
                <a:stCxn id="206" idx="7"/>
                <a:endCxn id="161" idx="3"/>
              </p:cNvCxnSpPr>
              <p:nvPr/>
            </p:nvCxnSpPr>
            <p:spPr>
              <a:xfrm rot="5400000" flipH="1" flipV="1">
                <a:off x="7790518" y="3047977"/>
                <a:ext cx="403245" cy="40166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>
                <a:stCxn id="206" idx="3"/>
                <a:endCxn id="183" idx="7"/>
              </p:cNvCxnSpPr>
              <p:nvPr/>
            </p:nvCxnSpPr>
            <p:spPr>
              <a:xfrm rot="5400000">
                <a:off x="6747462" y="3443276"/>
                <a:ext cx="833479" cy="105099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>
                <a:stCxn id="163" idx="4"/>
                <a:endCxn id="156" idx="1"/>
              </p:cNvCxnSpPr>
              <p:nvPr/>
            </p:nvCxnSpPr>
            <p:spPr>
              <a:xfrm rot="16200000" flipH="1">
                <a:off x="6706973" y="3188479"/>
                <a:ext cx="381019" cy="1428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>
                <a:stCxn id="156" idx="4"/>
                <a:endCxn id="207" idx="1"/>
              </p:cNvCxnSpPr>
              <p:nvPr/>
            </p:nvCxnSpPr>
            <p:spPr>
              <a:xfrm rot="16200000" flipH="1">
                <a:off x="6768101" y="3824303"/>
                <a:ext cx="812840" cy="3095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>
                <a:stCxn id="205" idx="3"/>
                <a:endCxn id="158" idx="5"/>
              </p:cNvCxnSpPr>
              <p:nvPr/>
            </p:nvCxnSpPr>
            <p:spPr>
              <a:xfrm rot="16200000" flipV="1">
                <a:off x="6206873" y="3336122"/>
                <a:ext cx="185746" cy="4746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98" name="円/楕円 197"/>
              <p:cNvSpPr/>
              <p:nvPr/>
            </p:nvSpPr>
            <p:spPr>
              <a:xfrm>
                <a:off x="7308673" y="3645704"/>
                <a:ext cx="142885" cy="14288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9" name="直線コネクタ 198"/>
              <p:cNvCxnSpPr>
                <a:stCxn id="208" idx="0"/>
                <a:endCxn id="198" idx="3"/>
              </p:cNvCxnSpPr>
              <p:nvPr/>
            </p:nvCxnSpPr>
            <p:spPr>
              <a:xfrm rot="5400000" flipH="1" flipV="1">
                <a:off x="6984012" y="3803664"/>
                <a:ext cx="381019" cy="3095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>
                <a:stCxn id="160" idx="1"/>
                <a:endCxn id="207" idx="5"/>
              </p:cNvCxnSpPr>
              <p:nvPr/>
            </p:nvCxnSpPr>
            <p:spPr>
              <a:xfrm rot="16200000" flipV="1">
                <a:off x="7348368" y="4571260"/>
                <a:ext cx="330216" cy="16511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>
                <a:stCxn id="198" idx="7"/>
                <a:endCxn id="159" idx="3"/>
              </p:cNvCxnSpPr>
              <p:nvPr/>
            </p:nvCxnSpPr>
            <p:spPr>
              <a:xfrm rot="5400000" flipH="1" flipV="1">
                <a:off x="7420602" y="3490914"/>
                <a:ext cx="185746" cy="16511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2475" name="グループ化 140"/>
            <p:cNvGrpSpPr>
              <a:grpSpLocks/>
            </p:cNvGrpSpPr>
            <p:nvPr/>
          </p:nvGrpSpPr>
          <p:grpSpPr bwMode="auto">
            <a:xfrm>
              <a:off x="7236296" y="3140968"/>
              <a:ext cx="851134" cy="369332"/>
              <a:chOff x="8316416" y="3861048"/>
              <a:chExt cx="851134" cy="369332"/>
            </a:xfrm>
          </p:grpSpPr>
          <p:sp>
            <p:nvSpPr>
              <p:cNvPr id="62479" name="テキスト ボックス 153"/>
              <p:cNvSpPr txBox="1">
                <a:spLocks noChangeArrowheads="1"/>
              </p:cNvSpPr>
              <p:nvPr/>
            </p:nvSpPr>
            <p:spPr bwMode="auto">
              <a:xfrm>
                <a:off x="8532440" y="3861048"/>
                <a:ext cx="6351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Georgia" pitchFamily="18" charset="0"/>
                  </a:rPr>
                  <a:t>Ca</a:t>
                </a:r>
                <a:r>
                  <a:rPr lang="en-US" altLang="ja-JP" baseline="30000">
                    <a:latin typeface="Georgia" pitchFamily="18" charset="0"/>
                  </a:rPr>
                  <a:t>2+</a:t>
                </a:r>
                <a:endParaRPr lang="ja-JP" altLang="en-US">
                  <a:latin typeface="Georgia" pitchFamily="18" charset="0"/>
                </a:endParaRPr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8316590" y="4004724"/>
                <a:ext cx="144472" cy="14446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476" name="グループ化 143"/>
            <p:cNvGrpSpPr>
              <a:grpSpLocks/>
            </p:cNvGrpSpPr>
            <p:nvPr/>
          </p:nvGrpSpPr>
          <p:grpSpPr bwMode="auto">
            <a:xfrm>
              <a:off x="7236296" y="3707740"/>
              <a:ext cx="644738" cy="369332"/>
              <a:chOff x="8460432" y="4427820"/>
              <a:chExt cx="644738" cy="369332"/>
            </a:xfrm>
          </p:grpSpPr>
          <p:sp>
            <p:nvSpPr>
              <p:cNvPr id="152" name="円/楕円 151"/>
              <p:cNvSpPr/>
              <p:nvPr/>
            </p:nvSpPr>
            <p:spPr>
              <a:xfrm>
                <a:off x="8460606" y="4509574"/>
                <a:ext cx="144472" cy="144469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478" name="テキスト ボックス 152"/>
              <p:cNvSpPr txBox="1">
                <a:spLocks noChangeArrowheads="1"/>
              </p:cNvSpPr>
              <p:nvPr/>
            </p:nvSpPr>
            <p:spPr bwMode="auto">
              <a:xfrm>
                <a:off x="8724938" y="4427820"/>
                <a:ext cx="3802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latin typeface="Georgia" pitchFamily="18" charset="0"/>
                  </a:rPr>
                  <a:t>F</a:t>
                </a:r>
                <a:r>
                  <a:rPr lang="en-US" altLang="ja-JP" baseline="30000">
                    <a:latin typeface="Georgia" pitchFamily="18" charset="0"/>
                  </a:rPr>
                  <a:t>-</a:t>
                </a:r>
                <a:endParaRPr lang="ja-JP" altLang="en-US">
                  <a:latin typeface="Georgia" pitchFamily="18" charset="0"/>
                </a:endParaRPr>
              </a:p>
            </p:txBody>
          </p:sp>
        </p:grpSp>
      </p:grpSp>
      <p:sp>
        <p:nvSpPr>
          <p:cNvPr id="205" name="円/楕円 204"/>
          <p:cNvSpPr/>
          <p:nvPr/>
        </p:nvSpPr>
        <p:spPr>
          <a:xfrm flipV="1">
            <a:off x="5580063" y="3573463"/>
            <a:ext cx="144462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6732588" y="3357563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6372225" y="4292600"/>
            <a:ext cx="144463" cy="144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6011863" y="4076700"/>
            <a:ext cx="144462" cy="144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Future prospect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3" name="コンテンツ プレースホルダ 6"/>
          <p:cNvSpPr>
            <a:spLocks noGrp="1"/>
          </p:cNvSpPr>
          <p:nvPr>
            <p:ph sz="half" idx="1"/>
          </p:nvPr>
        </p:nvSpPr>
        <p:spPr>
          <a:xfrm>
            <a:off x="607766" y="1124744"/>
            <a:ext cx="7992615" cy="1150937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Fabricating the CuCl thin </a:t>
            </a:r>
            <a:r>
              <a:rPr lang="en-US" altLang="ja-JP" dirty="0"/>
              <a:t>film (</a:t>
            </a:r>
            <a:r>
              <a:rPr lang="en-US" altLang="ja-JP" dirty="0" smtClean="0"/>
              <a:t>320~340nm, 130</a:t>
            </a:r>
            <a:r>
              <a:rPr lang="ja-JP" altLang="en-US" dirty="0" smtClean="0"/>
              <a:t>℃</a:t>
            </a:r>
            <a:r>
              <a:rPr lang="en-US" altLang="ja-JP" dirty="0" smtClean="0"/>
              <a:t>)</a:t>
            </a:r>
          </a:p>
          <a:p>
            <a:pPr eaLnBrk="1" hangingPunct="1"/>
            <a:r>
              <a:rPr lang="en-US" altLang="ja-JP" dirty="0" smtClean="0"/>
              <a:t>To keep high-quality of sample, fabricating cap layer</a:t>
            </a:r>
          </a:p>
          <a:p>
            <a:pPr eaLnBrk="1" hangingPunct="1"/>
            <a:r>
              <a:rPr lang="en-US" altLang="ja-JP" dirty="0" smtClean="0"/>
              <a:t>Measuring the quality of CuCl thin film by DFWM spectroscopy</a:t>
            </a:r>
          </a:p>
        </p:txBody>
      </p:sp>
      <p:grpSp>
        <p:nvGrpSpPr>
          <p:cNvPr id="2054" name="グループ化 30"/>
          <p:cNvGrpSpPr>
            <a:grpSpLocks/>
          </p:cNvGrpSpPr>
          <p:nvPr/>
        </p:nvGrpSpPr>
        <p:grpSpPr bwMode="auto">
          <a:xfrm>
            <a:off x="5868144" y="2564904"/>
            <a:ext cx="2808312" cy="1869809"/>
            <a:chOff x="827584" y="2924944"/>
            <a:chExt cx="2592288" cy="1869917"/>
          </a:xfrm>
        </p:grpSpPr>
        <p:pic>
          <p:nvPicPr>
            <p:cNvPr id="2069" name="Picture 21" descr="J:\2\presentations\2010\spring\slide\figures\cucl01.pn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584" y="2924944"/>
              <a:ext cx="1548436" cy="1656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0" name="グループ化 23"/>
            <p:cNvGrpSpPr>
              <a:grpSpLocks/>
            </p:cNvGrpSpPr>
            <p:nvPr/>
          </p:nvGrpSpPr>
          <p:grpSpPr bwMode="auto">
            <a:xfrm>
              <a:off x="827584" y="2924946"/>
              <a:ext cx="2484010" cy="1728192"/>
              <a:chOff x="395536" y="3789043"/>
              <a:chExt cx="3582101" cy="2629859"/>
            </a:xfrm>
          </p:grpSpPr>
          <p:grpSp>
            <p:nvGrpSpPr>
              <p:cNvPr id="2078" name="グループ化 22"/>
              <p:cNvGrpSpPr>
                <a:grpSpLocks/>
              </p:cNvGrpSpPr>
              <p:nvPr/>
            </p:nvGrpSpPr>
            <p:grpSpPr bwMode="auto">
              <a:xfrm>
                <a:off x="395536" y="3789043"/>
                <a:ext cx="2500876" cy="2629859"/>
                <a:chOff x="395536" y="3789043"/>
                <a:chExt cx="2500876" cy="2629859"/>
              </a:xfrm>
            </p:grpSpPr>
            <p:pic>
              <p:nvPicPr>
                <p:cNvPr id="2080" name="Picture 2" descr="J:\2\presentations\2010\spring\slide\figures\cucl00.png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95536" y="3789043"/>
                  <a:ext cx="2492161" cy="26298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テキスト ボックス 20"/>
                <p:cNvSpPr txBox="1"/>
                <p:nvPr/>
              </p:nvSpPr>
              <p:spPr bwMode="auto">
                <a:xfrm>
                  <a:off x="410355" y="3812295"/>
                  <a:ext cx="2486057" cy="4686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CaF</a:t>
                  </a:r>
                  <a:r>
                    <a:rPr lang="en-US" altLang="ja-JP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2</a:t>
                  </a:r>
                  <a:r>
                    <a:rPr lang="ja-JP" alt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 </a:t>
                  </a:r>
                  <a:r>
                    <a:rPr lang="en-US" altLang="ja-JP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cap layer</a:t>
                  </a:r>
                  <a:endParaRPr lang="ja-JP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9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2887698" y="3789043"/>
                <a:ext cx="1089939" cy="515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>
                    <a:latin typeface="Georgia" pitchFamily="18" charset="0"/>
                  </a:rPr>
                  <a:t>40</a:t>
                </a:r>
                <a:r>
                  <a:rPr lang="en-US" altLang="ja-JP" sz="800">
                    <a:latin typeface="Georgia" pitchFamily="18" charset="0"/>
                  </a:rPr>
                  <a:t> </a:t>
                </a:r>
                <a:r>
                  <a:rPr lang="en-US" altLang="ja-JP" sz="1600">
                    <a:latin typeface="Georgia" pitchFamily="18" charset="0"/>
                  </a:rPr>
                  <a:t>nm</a:t>
                </a:r>
                <a:endParaRPr lang="ja-JP" altLang="en-US" sz="1600">
                  <a:latin typeface="Georgia" pitchFamily="18" charset="0"/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 bwMode="auto">
            <a:xfrm>
              <a:off x="827584" y="4271611"/>
              <a:ext cx="1728721" cy="523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CaF</a:t>
              </a:r>
              <a:r>
                <a:rPr lang="en-US" altLang="ja-JP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2</a:t>
              </a:r>
              <a:r>
                <a:rPr lang="en-US" altLang="ja-JP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(111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)</a:t>
              </a:r>
              <a:r>
                <a:rPr lang="ja-JP" alt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substrate</a:t>
              </a:r>
              <a:endPara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 bwMode="auto">
            <a:xfrm>
              <a:off x="827584" y="3918776"/>
              <a:ext cx="1728721" cy="30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CaF</a:t>
              </a:r>
              <a:r>
                <a:rPr lang="en-US" altLang="ja-JP" sz="1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2</a:t>
              </a:r>
              <a:r>
                <a:rPr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lang="en-US" altLang="ja-JP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buffer layer</a:t>
              </a:r>
              <a:endPara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 bwMode="auto">
            <a:xfrm>
              <a:off x="827584" y="3444086"/>
              <a:ext cx="1723958" cy="307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CuCl layer</a:t>
              </a:r>
              <a:endPara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74" name="テキスト ボックス 25"/>
            <p:cNvSpPr txBox="1">
              <a:spLocks noChangeArrowheads="1"/>
            </p:cNvSpPr>
            <p:nvPr/>
          </p:nvSpPr>
          <p:spPr bwMode="auto">
            <a:xfrm>
              <a:off x="2555775" y="3933056"/>
              <a:ext cx="7880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Georgia" pitchFamily="18" charset="0"/>
                </a:rPr>
                <a:t>40</a:t>
              </a:r>
              <a:r>
                <a:rPr lang="en-US" altLang="ja-JP" sz="800">
                  <a:latin typeface="Georgia" pitchFamily="18" charset="0"/>
                </a:rPr>
                <a:t> </a:t>
              </a:r>
              <a:r>
                <a:rPr lang="en-US" altLang="ja-JP" sz="1600">
                  <a:latin typeface="Georgia" pitchFamily="18" charset="0"/>
                </a:rPr>
                <a:t>nm</a:t>
              </a:r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2075" name="テキスト ボックス 26"/>
            <p:cNvSpPr txBox="1">
              <a:spLocks noChangeArrowheads="1"/>
            </p:cNvSpPr>
            <p:nvPr/>
          </p:nvSpPr>
          <p:spPr bwMode="auto">
            <a:xfrm>
              <a:off x="2555775" y="4293098"/>
              <a:ext cx="6838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Georgia" pitchFamily="18" charset="0"/>
                </a:rPr>
                <a:t>1</a:t>
              </a:r>
              <a:r>
                <a:rPr lang="en-US" altLang="ja-JP" sz="800">
                  <a:latin typeface="Georgia" pitchFamily="18" charset="0"/>
                </a:rPr>
                <a:t> </a:t>
              </a:r>
              <a:r>
                <a:rPr lang="en-US" altLang="ja-JP" sz="1600">
                  <a:latin typeface="Georgia" pitchFamily="18" charset="0"/>
                </a:rPr>
                <a:t>mm</a:t>
              </a:r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27584" y="3880674"/>
              <a:ext cx="1723958" cy="523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77" name="テキスト ボックス 24"/>
            <p:cNvSpPr txBox="1">
              <a:spLocks noChangeArrowheads="1"/>
            </p:cNvSpPr>
            <p:nvPr/>
          </p:nvSpPr>
          <p:spPr bwMode="auto">
            <a:xfrm>
              <a:off x="2555776" y="3356992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>
                  <a:latin typeface="Georgia" pitchFamily="18" charset="0"/>
                </a:rPr>
                <a:t>329</a:t>
              </a:r>
              <a:r>
                <a:rPr lang="en-US" altLang="ja-JP" sz="800">
                  <a:latin typeface="Georgia" pitchFamily="18" charset="0"/>
                </a:rPr>
                <a:t> </a:t>
              </a:r>
              <a:r>
                <a:rPr lang="en-US" altLang="ja-JP" sz="1600">
                  <a:latin typeface="Georgia" pitchFamily="18" charset="0"/>
                </a:rPr>
                <a:t>nm</a:t>
              </a:r>
              <a:endParaRPr lang="ja-JP" altLang="en-US" sz="1600">
                <a:latin typeface="Georgia" pitchFamily="18" charset="0"/>
              </a:endParaRPr>
            </a:p>
          </p:txBody>
        </p:sp>
      </p:grpSp>
      <p:graphicFrame>
        <p:nvGraphicFramePr>
          <p:cNvPr id="20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32362"/>
              </p:ext>
            </p:extLst>
          </p:nvPr>
        </p:nvGraphicFramePr>
        <p:xfrm>
          <a:off x="107504" y="3099887"/>
          <a:ext cx="540067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Photo Editor 写真" r:id="rId6" imgW="6800000" imgH="4495238" progId="">
                  <p:embed/>
                </p:oleObj>
              </mc:Choice>
              <mc:Fallback>
                <p:oleObj name="Photo Editor 写真" r:id="rId6" imgW="6800000" imgH="44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99887"/>
                        <a:ext cx="540067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" name="グループ化 44"/>
          <p:cNvGrpSpPr>
            <a:grpSpLocks/>
          </p:cNvGrpSpPr>
          <p:nvPr/>
        </p:nvGrpSpPr>
        <p:grpSpPr bwMode="auto">
          <a:xfrm>
            <a:off x="3136454" y="3173011"/>
            <a:ext cx="1579562" cy="584200"/>
            <a:chOff x="5364088" y="5054601"/>
            <a:chExt cx="1578643" cy="584775"/>
          </a:xfrm>
        </p:grpSpPr>
        <p:sp>
          <p:nvSpPr>
            <p:cNvPr id="2066" name="Text Box 32"/>
            <p:cNvSpPr txBox="1">
              <a:spLocks noChangeArrowheads="1"/>
            </p:cNvSpPr>
            <p:nvPr/>
          </p:nvSpPr>
          <p:spPr bwMode="auto">
            <a:xfrm>
              <a:off x="5364088" y="5054601"/>
              <a:ext cx="1578643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7188"/>
              <a:r>
                <a:rPr lang="en-US" altLang="ja-JP" sz="1600" dirty="0" smtClean="0">
                  <a:latin typeface="Georgia" pitchFamily="18" charset="0"/>
                  <a:ea typeface="ＭＳ Ｐゴシック" charset="-128"/>
                </a:rPr>
                <a:t>First</a:t>
              </a:r>
              <a:endParaRPr lang="ja-JP" altLang="en-US" sz="1600" dirty="0">
                <a:latin typeface="Georgia" pitchFamily="18" charset="0"/>
                <a:ea typeface="ＭＳ Ｐゴシック" charset="-128"/>
              </a:endParaRPr>
            </a:p>
            <a:p>
              <a:pPr marL="357188"/>
              <a:r>
                <a:rPr lang="en-US" altLang="ja-JP" sz="1600" dirty="0" smtClean="0">
                  <a:latin typeface="Georgia" pitchFamily="18" charset="0"/>
                  <a:ea typeface="ＭＳ Ｐゴシック" charset="-128"/>
                </a:rPr>
                <a:t>After</a:t>
              </a:r>
              <a:endParaRPr lang="ja-JP" altLang="en-US" sz="1600" dirty="0">
                <a:latin typeface="Georgia" pitchFamily="18" charset="0"/>
                <a:ea typeface="ＭＳ Ｐゴシック" charset="-128"/>
              </a:endParaRPr>
            </a:p>
          </p:txBody>
        </p:sp>
        <p:sp>
          <p:nvSpPr>
            <p:cNvPr id="2067" name="Line 34"/>
            <p:cNvSpPr>
              <a:spLocks noChangeShapeType="1"/>
            </p:cNvSpPr>
            <p:nvPr/>
          </p:nvSpPr>
          <p:spPr bwMode="auto">
            <a:xfrm>
              <a:off x="5410200" y="5221288"/>
              <a:ext cx="3600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68" name="Line 35"/>
            <p:cNvSpPr>
              <a:spLocks noChangeShapeType="1"/>
            </p:cNvSpPr>
            <p:nvPr/>
          </p:nvSpPr>
          <p:spPr bwMode="auto">
            <a:xfrm>
              <a:off x="5410200" y="5472000"/>
              <a:ext cx="360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827708" y="2348880"/>
            <a:ext cx="41764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ea typeface="ＭＳ Ｐゴシック" charset="-128"/>
              </a:rPr>
              <a:t>DFWM spectrum in a </a:t>
            </a:r>
            <a:r>
              <a:rPr lang="en-US" altLang="ja-JP" dirty="0" smtClean="0">
                <a:ea typeface="ＭＳ Ｐゴシック" charset="-128"/>
              </a:rPr>
              <a:t>CuCl </a:t>
            </a:r>
            <a:r>
              <a:rPr lang="en-US" altLang="ja-JP" dirty="0">
                <a:ea typeface="ＭＳ Ｐゴシック" charset="-128"/>
              </a:rPr>
              <a:t>thin </a:t>
            </a:r>
            <a:r>
              <a:rPr lang="en-US" altLang="ja-JP" dirty="0" smtClean="0">
                <a:ea typeface="ＭＳ Ｐゴシック" charset="-128"/>
              </a:rPr>
              <a:t>film having cap layer (&lt;10K)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062" name="テキスト ボックス 40"/>
          <p:cNvSpPr txBox="1">
            <a:spLocks noChangeArrowheads="1"/>
          </p:cNvSpPr>
          <p:nvPr/>
        </p:nvSpPr>
        <p:spPr bwMode="auto">
          <a:xfrm>
            <a:off x="1106381" y="6038083"/>
            <a:ext cx="34740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Georgia" pitchFamily="18" charset="0"/>
                <a:ea typeface="ＭＳ Ｐゴシック" charset="-128"/>
              </a:rPr>
              <a:t>Leaving it out in the air for 30 hours</a:t>
            </a:r>
            <a:endParaRPr lang="ja-JP" altLang="en-US" sz="1600" dirty="0">
              <a:latin typeface="Georgia" pitchFamily="18" charset="0"/>
            </a:endParaRPr>
          </a:p>
        </p:txBody>
      </p:sp>
      <p:sp>
        <p:nvSpPr>
          <p:cNvPr id="32" name="コンテンツ プレースホルダ 6"/>
          <p:cNvSpPr>
            <a:spLocks noGrp="1"/>
          </p:cNvSpPr>
          <p:nvPr>
            <p:ph sz="half" idx="2"/>
          </p:nvPr>
        </p:nvSpPr>
        <p:spPr>
          <a:xfrm>
            <a:off x="5403268" y="5085184"/>
            <a:ext cx="3240360" cy="971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/>
              <a:t>Saving CuCl </a:t>
            </a:r>
            <a:r>
              <a:rPr lang="en-US" altLang="ja-JP" sz="1800" dirty="0"/>
              <a:t>thin film from degradation</a:t>
            </a:r>
            <a:endParaRPr lang="en-US" altLang="ja-JP" sz="18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/>
              <a:t>Repeating experiments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48900" y="4653136"/>
            <a:ext cx="254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/>
              <a:t>Advantage of cap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062" grpId="0"/>
      <p:bldP spid="32" grpId="0" build="p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テキスト プレースホルダ 69"/>
          <p:cNvSpPr>
            <a:spLocks noGrp="1"/>
          </p:cNvSpPr>
          <p:nvPr>
            <p:ph type="body" idx="1"/>
          </p:nvPr>
        </p:nvSpPr>
        <p:spPr>
          <a:xfrm>
            <a:off x="395536" y="1347888"/>
            <a:ext cx="3960440" cy="457200"/>
          </a:xfrm>
          <a:gradFill flip="none" rotWithShape="1">
            <a:gsLst>
              <a:gs pos="0">
                <a:schemeClr val="accent2">
                  <a:tint val="1000"/>
                  <a:satMod val="255000"/>
                </a:schemeClr>
              </a:gs>
              <a:gs pos="21000">
                <a:schemeClr val="accent2">
                  <a:tint val="12000"/>
                  <a:satMod val="255000"/>
                </a:schemeClr>
              </a:gs>
              <a:gs pos="100000">
                <a:schemeClr val="accent2">
                  <a:tint val="45000"/>
                  <a:satMod val="2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altLang="ja-JP" sz="2000" dirty="0" smtClean="0">
                <a:cs typeface="+mn-cs"/>
              </a:rPr>
              <a:t>All-optical switching devices</a:t>
            </a:r>
            <a:endParaRPr lang="ja-JP" altLang="en-US" sz="2000" dirty="0" smtClean="0">
              <a:cs typeface="+mn-cs"/>
            </a:endParaRPr>
          </a:p>
        </p:txBody>
      </p:sp>
      <p:sp>
        <p:nvSpPr>
          <p:cNvPr id="16388" name="コンテンツ プレースホルダ 70"/>
          <p:cNvSpPr>
            <a:spLocks noGrp="1"/>
          </p:cNvSpPr>
          <p:nvPr>
            <p:ph sz="quarter" idx="2"/>
          </p:nvPr>
        </p:nvSpPr>
        <p:spPr>
          <a:xfrm>
            <a:off x="251520" y="1972550"/>
            <a:ext cx="4311688" cy="1895618"/>
          </a:xfrm>
        </p:spPr>
        <p:txBody>
          <a:bodyPr/>
          <a:lstStyle/>
          <a:p>
            <a:pPr marL="174625" indent="-174625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>
                <a:ea typeface="ＭＳ Ｐゴシック" charset="-128"/>
              </a:rPr>
              <a:t>a</a:t>
            </a:r>
            <a:r>
              <a:rPr lang="en-US" altLang="ja-JP" dirty="0" smtClean="0">
                <a:ea typeface="ＭＳ Ｐゴシック" charset="-128"/>
              </a:rPr>
              <a:t>ll-optical information processing</a:t>
            </a:r>
            <a:endParaRPr lang="ja-JP" altLang="en-US" dirty="0" smtClean="0">
              <a:ea typeface="ＭＳ Ｐゴシック" charset="-128"/>
            </a:endParaRPr>
          </a:p>
          <a:p>
            <a:pPr marL="174625" indent="-174625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>
                <a:ea typeface="ＭＳ Ｐゴシック" charset="-128"/>
              </a:rPr>
              <a:t>s</a:t>
            </a:r>
            <a:r>
              <a:rPr lang="en-US" altLang="ja-JP" dirty="0" smtClean="0">
                <a:ea typeface="ＭＳ Ｐゴシック" charset="-128"/>
              </a:rPr>
              <a:t>uperior performances than electronic </a:t>
            </a:r>
            <a:r>
              <a:rPr lang="en-US" altLang="ja-JP" dirty="0">
                <a:ea typeface="ＭＳ Ｐゴシック" charset="-128"/>
              </a:rPr>
              <a:t>communication </a:t>
            </a:r>
            <a:r>
              <a:rPr lang="en-US" altLang="ja-JP" dirty="0" smtClean="0">
                <a:ea typeface="ＭＳ Ｐゴシック" charset="-128"/>
              </a:rPr>
              <a:t>devices</a:t>
            </a:r>
          </a:p>
          <a:p>
            <a:pPr marL="466725" lvl="1" indent="-174625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transmission rate</a:t>
            </a:r>
            <a:r>
              <a:rPr lang="ja-JP" altLang="en-US" dirty="0">
                <a:ea typeface="ＭＳ Ｐゴシック" charset="-128"/>
              </a:rPr>
              <a:t> </a:t>
            </a:r>
            <a:r>
              <a:rPr lang="ja-JP" altLang="en-US" dirty="0" smtClean="0">
                <a:ea typeface="ＭＳ Ｐゴシック" charset="-128"/>
              </a:rPr>
              <a:t>伝送効率</a:t>
            </a:r>
          </a:p>
          <a:p>
            <a:pPr marL="466725" lvl="1" indent="-174625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energy efficiency </a:t>
            </a:r>
            <a:r>
              <a:rPr lang="ja-JP" altLang="en-US" dirty="0">
                <a:ea typeface="ＭＳ Ｐゴシック" charset="-128"/>
              </a:rPr>
              <a:t>エネルギー効率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16389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Georgia" pitchFamily="18" charset="0"/>
              </a:rPr>
              <a:t>Introduction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All-optical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switching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devices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　光スイッチ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125772" y="2243341"/>
            <a:ext cx="38387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/>
              <a:t>Realization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by nonlinear optical effect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/>
              <a:t>非線形光学効果</a:t>
            </a:r>
            <a:endParaRPr lang="ja-JP" altLang="en-US" sz="2400" dirty="0"/>
          </a:p>
        </p:txBody>
      </p:sp>
      <p:sp>
        <p:nvSpPr>
          <p:cNvPr id="2" name="下矢印 77"/>
          <p:cNvSpPr>
            <a:spLocks noChangeArrowheads="1"/>
          </p:cNvSpPr>
          <p:nvPr/>
        </p:nvSpPr>
        <p:spPr bwMode="auto">
          <a:xfrm rot="16200000">
            <a:off x="3783794" y="2598057"/>
            <a:ext cx="2088232" cy="490898"/>
          </a:xfrm>
          <a:prstGeom prst="downArrow">
            <a:avLst>
              <a:gd name="adj1" fmla="val 52521"/>
              <a:gd name="adj2" fmla="val 58301"/>
            </a:avLst>
          </a:prstGeom>
          <a:solidFill>
            <a:schemeClr val="accent1"/>
          </a:solidFill>
          <a:ln w="19050" algn="ctr">
            <a:solidFill>
              <a:srgbClr val="3B3B64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829580" y="4122086"/>
            <a:ext cx="7024886" cy="1921859"/>
            <a:chOff x="720736" y="4077072"/>
            <a:chExt cx="7024886" cy="1921859"/>
          </a:xfrm>
        </p:grpSpPr>
        <p:sp>
          <p:nvSpPr>
            <p:cNvPr id="22" name="テキスト ボックス 80"/>
            <p:cNvSpPr txBox="1">
              <a:spLocks noChangeArrowheads="1"/>
            </p:cNvSpPr>
            <p:nvPr/>
          </p:nvSpPr>
          <p:spPr bwMode="auto">
            <a:xfrm>
              <a:off x="3059237" y="4077072"/>
              <a:ext cx="2909935" cy="40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 smtClean="0">
                  <a:latin typeface="Georgia" pitchFamily="18" charset="0"/>
                </a:rPr>
                <a:t>Optical switching device</a:t>
              </a:r>
            </a:p>
          </p:txBody>
        </p:sp>
        <p:pic>
          <p:nvPicPr>
            <p:cNvPr id="23" name="Picture 14" descr="J:\2\presentations\2010\EXCON-10\slide\updatedfigs\t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5355" y="4874550"/>
              <a:ext cx="4477700" cy="91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14"/>
            <p:cNvSpPr>
              <a:spLocks noChangeArrowheads="1"/>
            </p:cNvSpPr>
            <p:nvPr/>
          </p:nvSpPr>
          <p:spPr bwMode="auto">
            <a:xfrm>
              <a:off x="1905061" y="4477599"/>
              <a:ext cx="230835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dirty="0">
                  <a:solidFill>
                    <a:srgbClr val="5F5F5F"/>
                  </a:solidFill>
                  <a:latin typeface="+mn-lt"/>
                </a:rPr>
                <a:t>T</a:t>
              </a:r>
              <a:r>
                <a:rPr lang="en-US" altLang="ja-JP" sz="2000" dirty="0" smtClean="0">
                  <a:solidFill>
                    <a:srgbClr val="5F5F5F"/>
                  </a:solidFill>
                  <a:latin typeface="+mn-lt"/>
                </a:rPr>
                <a:t>ransient grating</a:t>
              </a:r>
            </a:p>
            <a:p>
              <a:pPr algn="ctr"/>
              <a:r>
                <a:rPr lang="ja-JP" altLang="en-US" sz="2000" dirty="0" smtClean="0">
                  <a:solidFill>
                    <a:srgbClr val="5F5F5F"/>
                  </a:solidFill>
                  <a:latin typeface="+mn-lt"/>
                </a:rPr>
                <a:t>過渡回折格子</a:t>
              </a:r>
              <a:endParaRPr lang="ja-JP" altLang="en-US" sz="2000" dirty="0">
                <a:solidFill>
                  <a:srgbClr val="5F5F5F"/>
                </a:solidFill>
                <a:latin typeface="+mn-lt"/>
              </a:endParaRPr>
            </a:p>
          </p:txBody>
        </p:sp>
        <p:sp>
          <p:nvSpPr>
            <p:cNvPr id="27" name="正方形/長方形 15"/>
            <p:cNvSpPr>
              <a:spLocks noChangeArrowheads="1"/>
            </p:cNvSpPr>
            <p:nvPr/>
          </p:nvSpPr>
          <p:spPr bwMode="auto">
            <a:xfrm>
              <a:off x="720736" y="5022066"/>
              <a:ext cx="15774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2000" b="0" dirty="0">
                  <a:solidFill>
                    <a:srgbClr val="00A040"/>
                  </a:solidFill>
                  <a:latin typeface="+mn-lt"/>
                </a:rPr>
                <a:t>Probe pulse</a:t>
              </a:r>
              <a:endParaRPr lang="ja-JP" altLang="en-US" sz="2000" b="0" dirty="0">
                <a:solidFill>
                  <a:srgbClr val="00A040"/>
                </a:solidFill>
                <a:latin typeface="+mn-lt"/>
              </a:endParaRPr>
            </a:p>
          </p:txBody>
        </p:sp>
        <p:sp>
          <p:nvSpPr>
            <p:cNvPr id="28" name="正方形/長方形 16"/>
            <p:cNvSpPr>
              <a:spLocks noChangeArrowheads="1"/>
            </p:cNvSpPr>
            <p:nvPr/>
          </p:nvSpPr>
          <p:spPr bwMode="auto">
            <a:xfrm>
              <a:off x="827584" y="5598821"/>
              <a:ext cx="16674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0" dirty="0">
                  <a:solidFill>
                    <a:srgbClr val="006CC4"/>
                  </a:solidFill>
                  <a:latin typeface="+mn-lt"/>
                </a:rPr>
                <a:t>Pump pulses</a:t>
              </a:r>
              <a:endParaRPr lang="ja-JP" altLang="en-US" sz="2000" b="0" dirty="0">
                <a:solidFill>
                  <a:srgbClr val="006CC4"/>
                </a:solidFill>
                <a:latin typeface="+mn-lt"/>
              </a:endParaRPr>
            </a:p>
          </p:txBody>
        </p:sp>
        <p:sp>
          <p:nvSpPr>
            <p:cNvPr id="29" name="正方形/長方形 17"/>
            <p:cNvSpPr>
              <a:spLocks noChangeArrowheads="1"/>
            </p:cNvSpPr>
            <p:nvPr/>
          </p:nvSpPr>
          <p:spPr bwMode="auto">
            <a:xfrm>
              <a:off x="6717777" y="5398647"/>
              <a:ext cx="10278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 b="0" dirty="0">
                  <a:solidFill>
                    <a:srgbClr val="C60000"/>
                  </a:solidFill>
                  <a:latin typeface="+mn-lt"/>
                </a:rPr>
                <a:t>Signals</a:t>
              </a:r>
              <a:endParaRPr lang="ja-JP" altLang="en-US" sz="2000" b="0" dirty="0">
                <a:solidFill>
                  <a:srgbClr val="C6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Transmission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274" name="テキスト ボックス 5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pSp>
        <p:nvGrpSpPr>
          <p:cNvPr id="54275" name="グループ化 8"/>
          <p:cNvGrpSpPr>
            <a:grpSpLocks/>
          </p:cNvGrpSpPr>
          <p:nvPr/>
        </p:nvGrpSpPr>
        <p:grpSpPr bwMode="auto">
          <a:xfrm>
            <a:off x="179388" y="4076700"/>
            <a:ext cx="5256212" cy="2592388"/>
            <a:chOff x="1691680" y="701784"/>
            <a:chExt cx="6665913" cy="3724836"/>
          </a:xfrm>
        </p:grpSpPr>
        <p:pic>
          <p:nvPicPr>
            <p:cNvPr id="5430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908720"/>
              <a:ext cx="6665913" cy="351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1" name="テキスト ボックス 7"/>
            <p:cNvSpPr txBox="1">
              <a:spLocks noChangeArrowheads="1"/>
            </p:cNvSpPr>
            <p:nvPr/>
          </p:nvSpPr>
          <p:spPr bwMode="auto">
            <a:xfrm>
              <a:off x="6531315" y="701784"/>
              <a:ext cx="1461022" cy="53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Georgia" pitchFamily="18" charset="0"/>
                </a:rPr>
                <a:t>’10 12/15</a:t>
              </a:r>
              <a:endParaRPr lang="ja-JP" altLang="en-US">
                <a:latin typeface="Georgia" pitchFamily="18" charset="0"/>
              </a:endParaRPr>
            </a:p>
          </p:txBody>
        </p:sp>
      </p:grpSp>
      <p:grpSp>
        <p:nvGrpSpPr>
          <p:cNvPr id="54276" name="グループ化 10"/>
          <p:cNvGrpSpPr>
            <a:grpSpLocks/>
          </p:cNvGrpSpPr>
          <p:nvPr/>
        </p:nvGrpSpPr>
        <p:grpSpPr bwMode="auto">
          <a:xfrm>
            <a:off x="179388" y="1125538"/>
            <a:ext cx="5256212" cy="2808287"/>
            <a:chOff x="251520" y="4005064"/>
            <a:chExt cx="5832648" cy="2852936"/>
          </a:xfrm>
        </p:grpSpPr>
        <p:pic>
          <p:nvPicPr>
            <p:cNvPr id="542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520" y="4005064"/>
              <a:ext cx="5832648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9" name="テキスト ボックス 9"/>
            <p:cNvSpPr txBox="1">
              <a:spLocks noChangeArrowheads="1"/>
            </p:cNvSpPr>
            <p:nvPr/>
          </p:nvSpPr>
          <p:spPr bwMode="auto">
            <a:xfrm>
              <a:off x="4295489" y="4078216"/>
              <a:ext cx="1165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eorgia" pitchFamily="18" charset="0"/>
                </a:rPr>
                <a:t>’10 11/18</a:t>
              </a:r>
              <a:endParaRPr lang="ja-JP" altLang="en-US">
                <a:latin typeface="Georgia" pitchFamily="18" charset="0"/>
              </a:endParaRPr>
            </a:p>
          </p:txBody>
        </p:sp>
      </p:grp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364163" y="2997200"/>
          <a:ext cx="3703379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008112"/>
                <a:gridCol w="216024"/>
                <a:gridCol w="720080"/>
                <a:gridCol w="103908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’10</a:t>
                      </a:r>
                    </a:p>
                    <a:p>
                      <a:r>
                        <a:rPr kumimoji="1" lang="en-US" altLang="ja-JP" sz="1600" dirty="0" smtClean="0"/>
                        <a:t>11/18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250nm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1500nm</a:t>
                      </a:r>
                      <a:endParaRPr kumimoji="1" lang="ja-JP" alt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12/15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165nm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988nm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3" name="右矢印 12"/>
          <p:cNvSpPr/>
          <p:nvPr/>
        </p:nvSpPr>
        <p:spPr>
          <a:xfrm>
            <a:off x="7380288" y="3716338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7380288" y="4221163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AFM image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322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3563938" y="4221163"/>
          <a:ext cx="5328592" cy="2316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161673"/>
                <a:gridCol w="208280"/>
                <a:gridCol w="790287"/>
                <a:gridCol w="1296144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growth rate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’10</a:t>
                      </a:r>
                    </a:p>
                    <a:p>
                      <a:r>
                        <a:rPr kumimoji="1" lang="en-US" altLang="ja-JP" sz="1600" dirty="0" smtClean="0"/>
                        <a:t>11/18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250nm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1500nm</a:t>
                      </a:r>
                      <a:endParaRPr kumimoji="1" lang="ja-JP" alt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0.32nm/s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12/15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165nm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988nm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0.11nm/s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11/11</a:t>
                      </a: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200nm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1200nm?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右矢印 17"/>
          <p:cNvSpPr/>
          <p:nvPr/>
        </p:nvSpPr>
        <p:spPr>
          <a:xfrm>
            <a:off x="5795963" y="4953000"/>
            <a:ext cx="5048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795963" y="5457825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5795963" y="6034088"/>
            <a:ext cx="5048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6355" name="グループ化 34"/>
          <p:cNvGrpSpPr>
            <a:grpSpLocks/>
          </p:cNvGrpSpPr>
          <p:nvPr/>
        </p:nvGrpSpPr>
        <p:grpSpPr bwMode="auto">
          <a:xfrm>
            <a:off x="179388" y="1268413"/>
            <a:ext cx="3282950" cy="2673350"/>
            <a:chOff x="179512" y="1268760"/>
            <a:chExt cx="3282039" cy="2673588"/>
          </a:xfrm>
        </p:grpSpPr>
        <p:grpSp>
          <p:nvGrpSpPr>
            <p:cNvPr id="56368" name="グループ化 11"/>
            <p:cNvGrpSpPr>
              <a:grpSpLocks/>
            </p:cNvGrpSpPr>
            <p:nvPr/>
          </p:nvGrpSpPr>
          <p:grpSpPr bwMode="auto">
            <a:xfrm>
              <a:off x="179512" y="1268760"/>
              <a:ext cx="3282039" cy="2664296"/>
              <a:chOff x="4211960" y="1340768"/>
              <a:chExt cx="3282039" cy="2664296"/>
            </a:xfrm>
          </p:grpSpPr>
          <p:pic>
            <p:nvPicPr>
              <p:cNvPr id="5637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11960" y="1340768"/>
                <a:ext cx="3280722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72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6414857" y="1340768"/>
                <a:ext cx="1079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Georgia" pitchFamily="18" charset="0"/>
                  </a:rPr>
                  <a:t>‘10 11/18</a:t>
                </a:r>
                <a:endParaRPr lang="ja-JP" altLang="en-US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6369" name="テキスト ボックス 24"/>
            <p:cNvSpPr txBox="1">
              <a:spLocks noChangeArrowheads="1"/>
            </p:cNvSpPr>
            <p:nvPr/>
          </p:nvSpPr>
          <p:spPr bwMode="auto">
            <a:xfrm>
              <a:off x="179512" y="1556792"/>
              <a:ext cx="8515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40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370" name="テキスト ボックス 30"/>
            <p:cNvSpPr txBox="1">
              <a:spLocks noChangeArrowheads="1"/>
            </p:cNvSpPr>
            <p:nvPr/>
          </p:nvSpPr>
          <p:spPr bwMode="auto">
            <a:xfrm>
              <a:off x="1907704" y="3573016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6356" name="グループ化 35"/>
          <p:cNvGrpSpPr>
            <a:grpSpLocks/>
          </p:cNvGrpSpPr>
          <p:nvPr/>
        </p:nvGrpSpPr>
        <p:grpSpPr bwMode="auto">
          <a:xfrm>
            <a:off x="179388" y="4076700"/>
            <a:ext cx="3260725" cy="2665413"/>
            <a:chOff x="179512" y="4077072"/>
            <a:chExt cx="3261049" cy="2664296"/>
          </a:xfrm>
        </p:grpSpPr>
        <p:grpSp>
          <p:nvGrpSpPr>
            <p:cNvPr id="56363" name="グループ化 21"/>
            <p:cNvGrpSpPr>
              <a:grpSpLocks/>
            </p:cNvGrpSpPr>
            <p:nvPr/>
          </p:nvGrpSpPr>
          <p:grpSpPr bwMode="auto">
            <a:xfrm>
              <a:off x="179512" y="4077072"/>
              <a:ext cx="3261049" cy="2664296"/>
              <a:chOff x="1043607" y="4077072"/>
              <a:chExt cx="3261049" cy="2664296"/>
            </a:xfrm>
          </p:grpSpPr>
          <p:pic>
            <p:nvPicPr>
              <p:cNvPr id="5636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43607" y="4094163"/>
                <a:ext cx="3261049" cy="2647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67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203848" y="4077072"/>
                <a:ext cx="1091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Georgia" pitchFamily="18" charset="0"/>
                  </a:rPr>
                  <a:t>‘10 12/15</a:t>
                </a:r>
                <a:endParaRPr lang="ja-JP" altLang="en-US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6364" name="テキスト ボックス 28"/>
            <p:cNvSpPr txBox="1">
              <a:spLocks noChangeArrowheads="1"/>
            </p:cNvSpPr>
            <p:nvPr/>
          </p:nvSpPr>
          <p:spPr bwMode="auto">
            <a:xfrm>
              <a:off x="1979712" y="6372036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365" name="テキスト ボックス 31"/>
            <p:cNvSpPr txBox="1">
              <a:spLocks noChangeArrowheads="1"/>
            </p:cNvSpPr>
            <p:nvPr/>
          </p:nvSpPr>
          <p:spPr bwMode="auto">
            <a:xfrm>
              <a:off x="179512" y="4437112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6357" name="グループ化 33"/>
          <p:cNvGrpSpPr>
            <a:grpSpLocks/>
          </p:cNvGrpSpPr>
          <p:nvPr/>
        </p:nvGrpSpPr>
        <p:grpSpPr bwMode="auto">
          <a:xfrm>
            <a:off x="3635375" y="1268413"/>
            <a:ext cx="3362325" cy="2682875"/>
            <a:chOff x="3635896" y="1268760"/>
            <a:chExt cx="3362577" cy="2682230"/>
          </a:xfrm>
        </p:grpSpPr>
        <p:grpSp>
          <p:nvGrpSpPr>
            <p:cNvPr id="56358" name="グループ化 13"/>
            <p:cNvGrpSpPr>
              <a:grpSpLocks/>
            </p:cNvGrpSpPr>
            <p:nvPr/>
          </p:nvGrpSpPr>
          <p:grpSpPr bwMode="auto">
            <a:xfrm>
              <a:off x="3635896" y="1268760"/>
              <a:ext cx="3362577" cy="2682230"/>
              <a:chOff x="467544" y="1340768"/>
              <a:chExt cx="3362577" cy="2754238"/>
            </a:xfrm>
          </p:grpSpPr>
          <p:pic>
            <p:nvPicPr>
              <p:cNvPr id="56361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544" y="1340768"/>
                <a:ext cx="3362577" cy="275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62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2771800" y="1340768"/>
                <a:ext cx="10374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>
                    <a:solidFill>
                      <a:schemeClr val="bg1"/>
                    </a:solidFill>
                    <a:latin typeface="Georgia" pitchFamily="18" charset="0"/>
                  </a:rPr>
                  <a:t>‘10 11/11</a:t>
                </a:r>
                <a:endParaRPr lang="ja-JP" altLang="en-US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56359" name="テキスト ボックス 29"/>
            <p:cNvSpPr txBox="1">
              <a:spLocks noChangeArrowheads="1"/>
            </p:cNvSpPr>
            <p:nvPr/>
          </p:nvSpPr>
          <p:spPr bwMode="auto">
            <a:xfrm>
              <a:off x="5508104" y="3563724"/>
              <a:ext cx="7040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3 μm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360" name="テキスト ボックス 32"/>
            <p:cNvSpPr txBox="1">
              <a:spLocks noChangeArrowheads="1"/>
            </p:cNvSpPr>
            <p:nvPr/>
          </p:nvSpPr>
          <p:spPr bwMode="auto">
            <a:xfrm>
              <a:off x="3648477" y="1556792"/>
              <a:ext cx="84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20 nm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グループ化 13"/>
          <p:cNvGrpSpPr>
            <a:grpSpLocks/>
          </p:cNvGrpSpPr>
          <p:nvPr/>
        </p:nvGrpSpPr>
        <p:grpSpPr bwMode="auto">
          <a:xfrm>
            <a:off x="0" y="4219575"/>
            <a:ext cx="4824413" cy="2638425"/>
            <a:chOff x="0" y="4219575"/>
            <a:chExt cx="4824536" cy="2638425"/>
          </a:xfrm>
        </p:grpSpPr>
        <p:pic>
          <p:nvPicPr>
            <p:cNvPr id="5839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9575"/>
              <a:ext cx="4824536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7" name="テキスト ボックス 5"/>
            <p:cNvSpPr txBox="1">
              <a:spLocks noChangeArrowheads="1"/>
            </p:cNvSpPr>
            <p:nvPr/>
          </p:nvSpPr>
          <p:spPr bwMode="auto">
            <a:xfrm>
              <a:off x="3563888" y="5373216"/>
              <a:ext cx="10935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eorgia" pitchFamily="18" charset="0"/>
                </a:rPr>
                <a:t>10,12/02</a:t>
              </a:r>
              <a:endParaRPr lang="ja-JP" altLang="en-US">
                <a:latin typeface="Georgia" pitchFamily="18" charset="0"/>
              </a:endParaRPr>
            </a:p>
          </p:txBody>
        </p:sp>
      </p:grpSp>
      <p:grpSp>
        <p:nvGrpSpPr>
          <p:cNvPr id="58370" name="グループ化 12"/>
          <p:cNvGrpSpPr>
            <a:grpSpLocks/>
          </p:cNvGrpSpPr>
          <p:nvPr/>
        </p:nvGrpSpPr>
        <p:grpSpPr bwMode="auto">
          <a:xfrm>
            <a:off x="0" y="1268413"/>
            <a:ext cx="5000625" cy="2638425"/>
            <a:chOff x="0" y="1268760"/>
            <a:chExt cx="5000625" cy="2638425"/>
          </a:xfrm>
        </p:grpSpPr>
        <p:pic>
          <p:nvPicPr>
            <p:cNvPr id="5839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268760"/>
              <a:ext cx="5000625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95" name="テキスト ボックス 6"/>
            <p:cNvSpPr txBox="1">
              <a:spLocks noChangeArrowheads="1"/>
            </p:cNvSpPr>
            <p:nvPr/>
          </p:nvSpPr>
          <p:spPr bwMode="auto">
            <a:xfrm>
              <a:off x="3779912" y="1988840"/>
              <a:ext cx="1063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Georgia" pitchFamily="18" charset="0"/>
                </a:rPr>
                <a:t>10,11/30</a:t>
              </a:r>
              <a:endParaRPr lang="ja-JP" altLang="en-US">
                <a:latin typeface="Georgia" pitchFamily="18" charset="0"/>
              </a:endParaRPr>
            </a:p>
          </p:txBody>
        </p:sp>
      </p:grpSp>
      <p:sp>
        <p:nvSpPr>
          <p:cNvPr id="8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Transmission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58372" name="テキスト ボックス 8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364163" y="2997200"/>
          <a:ext cx="3703379" cy="1737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008112"/>
                <a:gridCol w="216024"/>
                <a:gridCol w="720080"/>
                <a:gridCol w="1039083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’10</a:t>
                      </a:r>
                    </a:p>
                    <a:p>
                      <a:r>
                        <a:rPr kumimoji="1" lang="en-US" altLang="ja-JP" sz="1600" dirty="0" smtClean="0"/>
                        <a:t>11/30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25nm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64nm</a:t>
                      </a:r>
                      <a:endParaRPr kumimoji="1" lang="ja-JP" alt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12/02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60nm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130nm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7380288" y="3716338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7380288" y="4221163"/>
            <a:ext cx="50482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AFM image</a:t>
            </a:r>
            <a:endParaRPr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0418" name="テキスト ボックス 4"/>
          <p:cNvSpPr txBox="1">
            <a:spLocks noChangeArrowheads="1"/>
          </p:cNvSpPr>
          <p:nvPr/>
        </p:nvSpPr>
        <p:spPr bwMode="auto">
          <a:xfrm>
            <a:off x="0" y="0"/>
            <a:ext cx="86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results</a:t>
            </a:r>
          </a:p>
        </p:txBody>
      </p:sp>
      <p:sp>
        <p:nvSpPr>
          <p:cNvPr id="60419" name="テキスト ボックス 18"/>
          <p:cNvSpPr txBox="1">
            <a:spLocks noChangeArrowheads="1"/>
          </p:cNvSpPr>
          <p:nvPr/>
        </p:nvSpPr>
        <p:spPr bwMode="auto">
          <a:xfrm>
            <a:off x="7062788" y="4225925"/>
            <a:ext cx="113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‘10 12/02</a:t>
            </a:r>
            <a:endParaRPr lang="ja-JP" altLang="en-US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60420" name="グループ化 12"/>
          <p:cNvGrpSpPr>
            <a:grpSpLocks/>
          </p:cNvGrpSpPr>
          <p:nvPr/>
        </p:nvGrpSpPr>
        <p:grpSpPr bwMode="auto">
          <a:xfrm>
            <a:off x="611188" y="1354138"/>
            <a:ext cx="3384550" cy="2506662"/>
            <a:chOff x="467544" y="4351436"/>
            <a:chExt cx="3384376" cy="2506564"/>
          </a:xfrm>
        </p:grpSpPr>
        <p:pic>
          <p:nvPicPr>
            <p:cNvPr id="6044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544" y="4351436"/>
              <a:ext cx="3384376" cy="250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41" name="テキスト ボックス 16"/>
            <p:cNvSpPr txBox="1">
              <a:spLocks noChangeArrowheads="1"/>
            </p:cNvSpPr>
            <p:nvPr/>
          </p:nvSpPr>
          <p:spPr bwMode="auto">
            <a:xfrm>
              <a:off x="2711864" y="4355812"/>
              <a:ext cx="1140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Georgia" pitchFamily="18" charset="0"/>
                </a:rPr>
                <a:t>‘10 12/02</a:t>
              </a:r>
              <a:endParaRPr lang="ja-JP" altLang="en-US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132138" y="4508500"/>
          <a:ext cx="4824536" cy="11582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0080"/>
                <a:gridCol w="1008112"/>
                <a:gridCol w="216024"/>
                <a:gridCol w="720080"/>
                <a:gridCol w="93610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crystal oscillator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measured thickness</a:t>
                      </a:r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/>
                        <a:t>growth</a:t>
                      </a:r>
                      <a:r>
                        <a:rPr kumimoji="1" lang="en-US" altLang="ja-JP" sz="1600" b="1" baseline="0" dirty="0" smtClean="0"/>
                        <a:t> rate </a:t>
                      </a:r>
                      <a:endParaRPr kumimoji="1" lang="ja-JP" alt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‘10</a:t>
                      </a:r>
                    </a:p>
                    <a:p>
                      <a:r>
                        <a:rPr kumimoji="1" lang="en-US" altLang="ja-JP" sz="1600" dirty="0" smtClean="0"/>
                        <a:t>12/02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60nm</a:t>
                      </a:r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×6.0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130nm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0.06nm/s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右矢印 8"/>
          <p:cNvSpPr/>
          <p:nvPr/>
        </p:nvSpPr>
        <p:spPr>
          <a:xfrm>
            <a:off x="5148263" y="5229225"/>
            <a:ext cx="50323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0438" name="テキスト ボックス 10"/>
          <p:cNvSpPr txBox="1">
            <a:spLocks noChangeArrowheads="1"/>
          </p:cNvSpPr>
          <p:nvPr/>
        </p:nvSpPr>
        <p:spPr bwMode="auto">
          <a:xfrm>
            <a:off x="623888" y="1557338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20 nm</a:t>
            </a:r>
            <a:endParaRPr lang="ja-JP" altLang="en-US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0439" name="テキスト ボックス 11"/>
          <p:cNvSpPr txBox="1">
            <a:spLocks noChangeArrowheads="1"/>
          </p:cNvSpPr>
          <p:nvPr/>
        </p:nvSpPr>
        <p:spPr bwMode="auto">
          <a:xfrm>
            <a:off x="2500313" y="3429000"/>
            <a:ext cx="70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Georgia" pitchFamily="18" charset="0"/>
              </a:rPr>
              <a:t>3 μm</a:t>
            </a:r>
            <a:endParaRPr lang="ja-JP" altLang="en-US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68610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68611" name="Picture 29" descr="fig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74" y="1228973"/>
            <a:ext cx="532765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646832" y="1628800"/>
            <a:ext cx="3161820" cy="4572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Exciton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half" idx="3"/>
          </p:nvPr>
        </p:nvSpPr>
        <p:spPr>
          <a:xfrm>
            <a:off x="4897340" y="1637592"/>
            <a:ext cx="3451175" cy="457200"/>
          </a:xfrm>
        </p:spPr>
        <p:txBody>
          <a:bodyPr/>
          <a:lstStyle/>
          <a:p>
            <a:pPr algn="ctr"/>
            <a:r>
              <a:rPr lang="en-US" altLang="ja-JP" dirty="0"/>
              <a:t>T</a:t>
            </a:r>
            <a:r>
              <a:rPr lang="en-US" altLang="ja-JP" dirty="0" smtClean="0"/>
              <a:t>rade-off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problem</a:t>
            </a:r>
            <a:endParaRPr lang="en-US" altLang="ja-JP" dirty="0"/>
          </a:p>
        </p:txBody>
      </p:sp>
      <p:sp>
        <p:nvSpPr>
          <p:cNvPr id="16387" name="コンテンツ プレースホルダ 2"/>
          <p:cNvSpPr>
            <a:spLocks noGrp="1"/>
          </p:cNvSpPr>
          <p:nvPr>
            <p:ph sz="quarter" idx="2"/>
          </p:nvPr>
        </p:nvSpPr>
        <p:spPr>
          <a:xfrm>
            <a:off x="297152" y="2204864"/>
            <a:ext cx="3881900" cy="1022849"/>
          </a:xfrm>
        </p:spPr>
        <p:txBody>
          <a:bodyPr/>
          <a:lstStyle/>
          <a:p>
            <a:r>
              <a:rPr lang="en-US" altLang="ja-JP" dirty="0">
                <a:ea typeface="ＭＳ Ｐゴシック" charset="-128"/>
              </a:rPr>
              <a:t>h</a:t>
            </a:r>
            <a:r>
              <a:rPr lang="en-US" altLang="ja-JP" dirty="0" smtClean="0">
                <a:ea typeface="ＭＳ Ｐゴシック" charset="-128"/>
              </a:rPr>
              <a:t>igh </a:t>
            </a:r>
            <a:r>
              <a:rPr lang="en-US" altLang="ja-JP" dirty="0">
                <a:ea typeface="ＭＳ Ｐゴシック" charset="-128"/>
              </a:rPr>
              <a:t>efficient </a:t>
            </a:r>
            <a:r>
              <a:rPr lang="en-US" altLang="ja-JP" dirty="0" smtClean="0">
                <a:ea typeface="ＭＳ Ｐゴシック" charset="-128"/>
              </a:rPr>
              <a:t>response</a:t>
            </a:r>
            <a:r>
              <a:rPr lang="ja-JP" altLang="en-US" dirty="0" smtClean="0">
                <a:ea typeface="ＭＳ Ｐゴシック" charset="-128"/>
              </a:rPr>
              <a:t>　　　　　　　　高効率応答</a:t>
            </a:r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>
                <a:ea typeface="ＭＳ Ｐゴシック" charset="-128"/>
              </a:rPr>
              <a:t>a</a:t>
            </a:r>
            <a:r>
              <a:rPr lang="en-US" altLang="ja-JP" dirty="0" smtClean="0">
                <a:ea typeface="ＭＳ Ｐゴシック" charset="-128"/>
              </a:rPr>
              <a:t>vailable in the micro crystal</a:t>
            </a:r>
          </a:p>
        </p:txBody>
      </p:sp>
      <p:sp>
        <p:nvSpPr>
          <p:cNvPr id="16389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Introduction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Exciton and trade-off problem 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4157536" y="2403556"/>
            <a:ext cx="4945070" cy="2155827"/>
            <a:chOff x="2735" y="2876"/>
            <a:chExt cx="3115" cy="1358"/>
          </a:xfrm>
        </p:grpSpPr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2879" y="2876"/>
              <a:ext cx="281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Low consumption energy</a:t>
              </a:r>
            </a:p>
            <a:p>
              <a:pPr algn="ctr"/>
              <a:r>
                <a:rPr lang="ja-JP" altLang="en-US" sz="2000" dirty="0" smtClean="0"/>
                <a:t>低</a:t>
              </a:r>
              <a:r>
                <a:rPr lang="ja-JP" altLang="en-US" sz="2000" dirty="0" smtClean="0">
                  <a:latin typeface="+mn-ea"/>
                  <a:ea typeface="+mn-ea"/>
                </a:rPr>
                <a:t>消費エネルギー</a:t>
              </a:r>
            </a:p>
            <a:p>
              <a:pPr algn="ctr"/>
              <a:r>
                <a:rPr lang="en-US" altLang="ja-JP" sz="2000" dirty="0" smtClean="0">
                  <a:solidFill>
                    <a:schemeClr val="accent6"/>
                  </a:solidFill>
                </a:rPr>
                <a:t>resonance between light and excitons</a:t>
              </a:r>
              <a:endParaRPr lang="en-US" altLang="ja-JP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2735" y="3788"/>
              <a:ext cx="311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dirty="0" smtClean="0"/>
                <a:t>High </a:t>
              </a:r>
              <a:r>
                <a:rPr lang="en-US" altLang="ja-JP" sz="2000" dirty="0"/>
                <a:t>r</a:t>
              </a:r>
              <a:r>
                <a:rPr lang="en-US" altLang="ja-JP" sz="2000" dirty="0" smtClean="0"/>
                <a:t>esponse speed</a:t>
              </a:r>
              <a:r>
                <a:rPr lang="ja-JP" altLang="en-US" sz="2000" dirty="0"/>
                <a:t> </a:t>
              </a:r>
              <a:r>
                <a:rPr lang="ja-JP" altLang="en-US" sz="2000" dirty="0" smtClean="0"/>
                <a:t>高速応答</a:t>
              </a:r>
              <a:endParaRPr lang="en-US" altLang="ja-JP" sz="2000" dirty="0" smtClean="0"/>
            </a:p>
            <a:p>
              <a:pPr algn="ctr"/>
              <a:r>
                <a:rPr lang="en-US" altLang="ja-JP" sz="2000" dirty="0">
                  <a:solidFill>
                    <a:schemeClr val="accent6"/>
                  </a:solidFill>
                </a:rPr>
                <a:t>n</a:t>
              </a:r>
              <a:r>
                <a:rPr lang="en-US" altLang="ja-JP" sz="2000" dirty="0" smtClean="0">
                  <a:solidFill>
                    <a:schemeClr val="accent6"/>
                  </a:solidFill>
                </a:rPr>
                <a:t>onresonance </a:t>
              </a:r>
              <a:r>
                <a:rPr lang="en-US" altLang="ja-JP" sz="2000" dirty="0">
                  <a:solidFill>
                    <a:schemeClr val="accent6"/>
                  </a:solidFill>
                </a:rPr>
                <a:t>between light and excitons</a:t>
              </a:r>
              <a:endParaRPr lang="ja-JP" altLang="en-US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6411" name="AutoShape 27"/>
            <p:cNvSpPr>
              <a:spLocks noChangeArrowheads="1"/>
            </p:cNvSpPr>
            <p:nvPr/>
          </p:nvSpPr>
          <p:spPr bwMode="auto">
            <a:xfrm>
              <a:off x="4066" y="3516"/>
              <a:ext cx="454" cy="272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ja-JP" altLang="en-US" sz="200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545005" y="3389109"/>
            <a:ext cx="1296987" cy="1152525"/>
            <a:chOff x="6443663" y="1916113"/>
            <a:chExt cx="1296987" cy="1152525"/>
          </a:xfrm>
        </p:grpSpPr>
        <p:sp>
          <p:nvSpPr>
            <p:cNvPr id="27" name="円/楕円 26"/>
            <p:cNvSpPr/>
            <p:nvPr/>
          </p:nvSpPr>
          <p:spPr bwMode="auto">
            <a:xfrm>
              <a:off x="6443663" y="1916113"/>
              <a:ext cx="1296987" cy="1152525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 bwMode="auto">
            <a:xfrm>
              <a:off x="6588125" y="1916113"/>
              <a:ext cx="287338" cy="2889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/>
                <a:t>+</a:t>
              </a:r>
              <a:endParaRPr lang="ja-JP" altLang="en-US" sz="2400" dirty="0"/>
            </a:p>
          </p:txBody>
        </p:sp>
        <p:sp>
          <p:nvSpPr>
            <p:cNvPr id="29" name="円/楕円 28"/>
            <p:cNvSpPr/>
            <p:nvPr/>
          </p:nvSpPr>
          <p:spPr bwMode="auto">
            <a:xfrm>
              <a:off x="7380288" y="2708275"/>
              <a:ext cx="288925" cy="28892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dirty="0"/>
                <a:t>-</a:t>
              </a:r>
              <a:endParaRPr lang="ja-JP" altLang="en-US" sz="24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54903" y="4985021"/>
            <a:ext cx="78341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Means of confining </a:t>
            </a:r>
            <a:r>
              <a:rPr lang="en-US" altLang="ja-JP" sz="2800" dirty="0"/>
              <a:t>excitons in the micro </a:t>
            </a:r>
            <a:r>
              <a:rPr lang="en-US" altLang="ja-JP" sz="2800" dirty="0" smtClean="0"/>
              <a:t>crystal</a:t>
            </a:r>
          </a:p>
          <a:p>
            <a:pPr algn="ctr"/>
            <a:r>
              <a:rPr lang="en-US" altLang="ja-JP" sz="2800" dirty="0" smtClean="0"/>
              <a:t>can b</a:t>
            </a:r>
            <a:r>
              <a:rPr kumimoji="1" lang="en-US" altLang="ja-JP" sz="2800" dirty="0" smtClean="0"/>
              <a:t>reak down this problem.</a:t>
            </a:r>
          </a:p>
        </p:txBody>
      </p:sp>
    </p:spTree>
    <p:extLst>
      <p:ext uri="{BB962C8B-B14F-4D97-AF65-F5344CB8AC3E}">
        <p14:creationId xmlns:p14="http://schemas.microsoft.com/office/powerpoint/2010/main" val="769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Spatial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nterplay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between waves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of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excitons and light</a:t>
            </a:r>
          </a:p>
        </p:txBody>
      </p:sp>
      <p:sp>
        <p:nvSpPr>
          <p:cNvPr id="62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207388" y="1531987"/>
            <a:ext cx="4488459" cy="7920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altLang="ja-JP" sz="2900" dirty="0"/>
              <a:t>Nanostructure</a:t>
            </a:r>
          </a:p>
          <a:p>
            <a:pPr algn="ctr" fontAlgn="b">
              <a:defRPr/>
            </a:pPr>
            <a:r>
              <a:rPr lang="en-US" altLang="ja-JP" sz="2300" b="0" dirty="0"/>
              <a:t>Long wavelength approximation (LWA) </a:t>
            </a:r>
            <a:r>
              <a:rPr lang="en-US" altLang="ja-JP" sz="2300" b="0" dirty="0" smtClean="0"/>
              <a:t>regime</a:t>
            </a:r>
            <a:r>
              <a:rPr lang="ja-JP" altLang="en-US" sz="2300" b="0" dirty="0" smtClean="0"/>
              <a:t>　長波長近似領域</a:t>
            </a:r>
            <a:endParaRPr lang="ja-JP" altLang="en-US" sz="2300" b="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2"/>
          </p:nvPr>
        </p:nvSpPr>
        <p:spPr>
          <a:xfrm>
            <a:off x="310748" y="4790068"/>
            <a:ext cx="4224257" cy="1730524"/>
          </a:xfrm>
          <a:gradFill flip="none" rotWithShape="1">
            <a:gsLst>
              <a:gs pos="0">
                <a:schemeClr val="dk1">
                  <a:tint val="1000"/>
                  <a:satMod val="255000"/>
                </a:schemeClr>
              </a:gs>
              <a:gs pos="84000">
                <a:schemeClr val="dk1">
                  <a:tint val="12000"/>
                  <a:satMod val="255000"/>
                </a:schemeClr>
              </a:gs>
              <a:gs pos="100000">
                <a:schemeClr val="dk1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dirty="0" smtClean="0"/>
              <a:t>size </a:t>
            </a:r>
            <a:r>
              <a:rPr lang="en-US" altLang="ja-JP" dirty="0"/>
              <a:t>&lt;&lt; wavelength of </a:t>
            </a:r>
            <a:r>
              <a:rPr lang="en-US" altLang="ja-JP" dirty="0" smtClean="0"/>
              <a:t>light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dirty="0" smtClean="0"/>
              <a:t>dominant </a:t>
            </a:r>
            <a:r>
              <a:rPr lang="en-US" altLang="ja-JP" dirty="0"/>
              <a:t>interplay </a:t>
            </a:r>
            <a:r>
              <a:rPr lang="en-US" altLang="ja-JP" dirty="0" smtClean="0"/>
              <a:t>between the exciton </a:t>
            </a:r>
            <a:r>
              <a:rPr lang="en-US" altLang="ja-JP" dirty="0"/>
              <a:t>of lowest state </a:t>
            </a:r>
            <a:r>
              <a:rPr lang="en-US" altLang="ja-JP" dirty="0" smtClean="0"/>
              <a:t>and light</a:t>
            </a:r>
            <a:endParaRPr lang="en-US" altLang="ja-JP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dirty="0"/>
              <a:t>Oscillator </a:t>
            </a:r>
            <a:r>
              <a:rPr lang="en-US" altLang="ja-JP" dirty="0" smtClean="0"/>
              <a:t>strength </a:t>
            </a:r>
            <a:r>
              <a:rPr lang="en-US" altLang="ja-JP" dirty="0" smtClean="0">
                <a:solidFill>
                  <a:srgbClr val="FF0000"/>
                </a:solidFill>
              </a:rPr>
              <a:t>increases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with </a:t>
            </a:r>
            <a:r>
              <a:rPr lang="en-US" altLang="ja-JP" dirty="0">
                <a:solidFill>
                  <a:schemeClr val="tx1"/>
                </a:solidFill>
              </a:rPr>
              <a:t>the system size</a:t>
            </a:r>
            <a:r>
              <a:rPr lang="en-US" altLang="ja-JP" dirty="0" smtClean="0"/>
              <a:t>. </a:t>
            </a:r>
            <a:endParaRPr lang="en-US" altLang="ja-JP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quarter" idx="4"/>
          </p:nvPr>
        </p:nvSpPr>
        <p:spPr>
          <a:xfrm>
            <a:off x="4933785" y="5640402"/>
            <a:ext cx="3976571" cy="720080"/>
          </a:xfrm>
        </p:spPr>
        <p:txBody>
          <a:bodyPr/>
          <a:lstStyle/>
          <a:p>
            <a:pPr marL="109537" indent="0">
              <a:buNone/>
            </a:pPr>
            <a:r>
              <a:rPr lang="en-US" altLang="ja-JP" sz="1800" dirty="0"/>
              <a:t>Dependence of the exciton radiative decay time in CuCl </a:t>
            </a:r>
            <a:r>
              <a:rPr lang="en-US" altLang="ja-JP" sz="1800" dirty="0" smtClean="0"/>
              <a:t>microcrystals</a:t>
            </a:r>
            <a:endParaRPr lang="en-US" altLang="ja-JP" sz="1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71367" y="2413804"/>
            <a:ext cx="4213086" cy="2376264"/>
            <a:chOff x="390724" y="2540334"/>
            <a:chExt cx="4295905" cy="3489434"/>
          </a:xfrm>
        </p:grpSpPr>
        <p:sp>
          <p:nvSpPr>
            <p:cNvPr id="18447" name="Rectangle 1786"/>
            <p:cNvSpPr>
              <a:spLocks noChangeAspect="1" noChangeArrowheads="1"/>
            </p:cNvSpPr>
            <p:nvPr/>
          </p:nvSpPr>
          <p:spPr bwMode="auto">
            <a:xfrm>
              <a:off x="1494691" y="2945658"/>
              <a:ext cx="30534" cy="2718704"/>
            </a:xfrm>
            <a:prstGeom prst="rect">
              <a:avLst/>
            </a:prstGeom>
            <a:solidFill>
              <a:srgbClr val="677C7C"/>
            </a:solidFill>
            <a:ln w="0">
              <a:solidFill>
                <a:srgbClr val="677C7C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8448" name="Rectangle 1787"/>
            <p:cNvSpPr>
              <a:spLocks noChangeArrowheads="1"/>
            </p:cNvSpPr>
            <p:nvPr/>
          </p:nvSpPr>
          <p:spPr bwMode="auto">
            <a:xfrm>
              <a:off x="1501736" y="2933153"/>
              <a:ext cx="1064037" cy="2721205"/>
            </a:xfrm>
            <a:prstGeom prst="rect">
              <a:avLst/>
            </a:prstGeom>
            <a:solidFill>
              <a:srgbClr val="EDFFE1"/>
            </a:solidFill>
            <a:ln w="0">
              <a:solidFill>
                <a:srgbClr val="EDFFE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66" name="Freeform 1790"/>
            <p:cNvSpPr>
              <a:spLocks noEditPoints="1"/>
            </p:cNvSpPr>
            <p:nvPr/>
          </p:nvSpPr>
          <p:spPr bwMode="auto">
            <a:xfrm>
              <a:off x="1511617" y="5383457"/>
              <a:ext cx="1011218" cy="26157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791"/>
            <p:cNvSpPr>
              <a:spLocks noEditPoints="1"/>
            </p:cNvSpPr>
            <p:nvPr/>
          </p:nvSpPr>
          <p:spPr bwMode="auto">
            <a:xfrm>
              <a:off x="1496263" y="5375609"/>
              <a:ext cx="1015604" cy="28774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792"/>
            <p:cNvSpPr>
              <a:spLocks noEditPoints="1"/>
            </p:cNvSpPr>
            <p:nvPr/>
          </p:nvSpPr>
          <p:spPr bwMode="auto">
            <a:xfrm>
              <a:off x="1511617" y="4991096"/>
              <a:ext cx="1011218" cy="23541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793"/>
            <p:cNvSpPr>
              <a:spLocks noEditPoints="1"/>
            </p:cNvSpPr>
            <p:nvPr/>
          </p:nvSpPr>
          <p:spPr bwMode="auto">
            <a:xfrm>
              <a:off x="1496263" y="4983248"/>
              <a:ext cx="1015604" cy="26157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794"/>
            <p:cNvSpPr>
              <a:spLocks noEditPoints="1"/>
            </p:cNvSpPr>
            <p:nvPr/>
          </p:nvSpPr>
          <p:spPr bwMode="auto">
            <a:xfrm>
              <a:off x="1511617" y="4507183"/>
              <a:ext cx="1011218" cy="23542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795"/>
            <p:cNvSpPr>
              <a:spLocks noEditPoints="1"/>
            </p:cNvSpPr>
            <p:nvPr/>
          </p:nvSpPr>
          <p:spPr bwMode="auto">
            <a:xfrm>
              <a:off x="1496263" y="4499337"/>
              <a:ext cx="1015604" cy="23541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796"/>
            <p:cNvSpPr>
              <a:spLocks noEditPoints="1"/>
            </p:cNvSpPr>
            <p:nvPr/>
          </p:nvSpPr>
          <p:spPr bwMode="auto">
            <a:xfrm>
              <a:off x="1511617" y="3832322"/>
              <a:ext cx="1011218" cy="26157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797"/>
            <p:cNvSpPr>
              <a:spLocks noEditPoints="1"/>
            </p:cNvSpPr>
            <p:nvPr/>
          </p:nvSpPr>
          <p:spPr bwMode="auto">
            <a:xfrm>
              <a:off x="1496263" y="3827090"/>
              <a:ext cx="1015604" cy="26157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rgbClr val="1E3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822"/>
            <p:cNvSpPr>
              <a:spLocks/>
            </p:cNvSpPr>
            <p:nvPr/>
          </p:nvSpPr>
          <p:spPr bwMode="auto">
            <a:xfrm>
              <a:off x="3282183" y="3571836"/>
              <a:ext cx="717285" cy="2082129"/>
            </a:xfrm>
            <a:custGeom>
              <a:avLst/>
              <a:gdLst>
                <a:gd name="T0" fmla="*/ 2147483647 w 763"/>
                <a:gd name="T1" fmla="*/ 2147483647 h 2083"/>
                <a:gd name="T2" fmla="*/ 2147483647 w 763"/>
                <a:gd name="T3" fmla="*/ 2147483647 h 2083"/>
                <a:gd name="T4" fmla="*/ 2147483647 w 763"/>
                <a:gd name="T5" fmla="*/ 2147483647 h 2083"/>
                <a:gd name="T6" fmla="*/ 2147483647 w 763"/>
                <a:gd name="T7" fmla="*/ 2147483647 h 2083"/>
                <a:gd name="T8" fmla="*/ 2147483647 w 763"/>
                <a:gd name="T9" fmla="*/ 2147483647 h 2083"/>
                <a:gd name="T10" fmla="*/ 2147483647 w 763"/>
                <a:gd name="T11" fmla="*/ 2147483647 h 2083"/>
                <a:gd name="T12" fmla="*/ 2147483647 w 763"/>
                <a:gd name="T13" fmla="*/ 2147483647 h 2083"/>
                <a:gd name="T14" fmla="*/ 2147483647 w 763"/>
                <a:gd name="T15" fmla="*/ 2147483647 h 2083"/>
                <a:gd name="T16" fmla="*/ 2147483647 w 763"/>
                <a:gd name="T17" fmla="*/ 2147483647 h 2083"/>
                <a:gd name="T18" fmla="*/ 2147483647 w 763"/>
                <a:gd name="T19" fmla="*/ 2147483647 h 2083"/>
                <a:gd name="T20" fmla="*/ 2147483647 w 763"/>
                <a:gd name="T21" fmla="*/ 2147483647 h 2083"/>
                <a:gd name="T22" fmla="*/ 2147483647 w 763"/>
                <a:gd name="T23" fmla="*/ 2147483647 h 2083"/>
                <a:gd name="T24" fmla="*/ 2147483647 w 763"/>
                <a:gd name="T25" fmla="*/ 2147483647 h 2083"/>
                <a:gd name="T26" fmla="*/ 2147483647 w 763"/>
                <a:gd name="T27" fmla="*/ 2147483647 h 2083"/>
                <a:gd name="T28" fmla="*/ 2147483647 w 763"/>
                <a:gd name="T29" fmla="*/ 2147483647 h 2083"/>
                <a:gd name="T30" fmla="*/ 2147483647 w 763"/>
                <a:gd name="T31" fmla="*/ 2147483647 h 2083"/>
                <a:gd name="T32" fmla="*/ 2147483647 w 763"/>
                <a:gd name="T33" fmla="*/ 2147483647 h 2083"/>
                <a:gd name="T34" fmla="*/ 2147483647 w 763"/>
                <a:gd name="T35" fmla="*/ 2147483647 h 2083"/>
                <a:gd name="T36" fmla="*/ 2147483647 w 763"/>
                <a:gd name="T37" fmla="*/ 2147483647 h 2083"/>
                <a:gd name="T38" fmla="*/ 2147483647 w 763"/>
                <a:gd name="T39" fmla="*/ 2147483647 h 2083"/>
                <a:gd name="T40" fmla="*/ 2147483647 w 763"/>
                <a:gd name="T41" fmla="*/ 2147483647 h 2083"/>
                <a:gd name="T42" fmla="*/ 2147483647 w 763"/>
                <a:gd name="T43" fmla="*/ 2147483647 h 2083"/>
                <a:gd name="T44" fmla="*/ 2147483647 w 763"/>
                <a:gd name="T45" fmla="*/ 2147483647 h 2083"/>
                <a:gd name="T46" fmla="*/ 2147483647 w 763"/>
                <a:gd name="T47" fmla="*/ 2147483647 h 2083"/>
                <a:gd name="T48" fmla="*/ 2147483647 w 763"/>
                <a:gd name="T49" fmla="*/ 2147483647 h 2083"/>
                <a:gd name="T50" fmla="*/ 2147483647 w 763"/>
                <a:gd name="T51" fmla="*/ 2147483647 h 2083"/>
                <a:gd name="T52" fmla="*/ 2147483647 w 763"/>
                <a:gd name="T53" fmla="*/ 2147483647 h 2083"/>
                <a:gd name="T54" fmla="*/ 2147483647 w 763"/>
                <a:gd name="T55" fmla="*/ 2147483647 h 2083"/>
                <a:gd name="T56" fmla="*/ 2147483647 w 763"/>
                <a:gd name="T57" fmla="*/ 2147483647 h 2083"/>
                <a:gd name="T58" fmla="*/ 2147483647 w 763"/>
                <a:gd name="T59" fmla="*/ 2147483647 h 2083"/>
                <a:gd name="T60" fmla="*/ 2147483647 w 763"/>
                <a:gd name="T61" fmla="*/ 2147483647 h 2083"/>
                <a:gd name="T62" fmla="*/ 2147483647 w 763"/>
                <a:gd name="T63" fmla="*/ 2147483647 h 2083"/>
                <a:gd name="T64" fmla="*/ 2147483647 w 763"/>
                <a:gd name="T65" fmla="*/ 2147483647 h 2083"/>
                <a:gd name="T66" fmla="*/ 2147483647 w 763"/>
                <a:gd name="T67" fmla="*/ 2147483647 h 2083"/>
                <a:gd name="T68" fmla="*/ 2147483647 w 763"/>
                <a:gd name="T69" fmla="*/ 2147483647 h 2083"/>
                <a:gd name="T70" fmla="*/ 2147483647 w 763"/>
                <a:gd name="T71" fmla="*/ 2147483647 h 2083"/>
                <a:gd name="T72" fmla="*/ 2147483647 w 763"/>
                <a:gd name="T73" fmla="*/ 2147483647 h 2083"/>
                <a:gd name="T74" fmla="*/ 2147483647 w 763"/>
                <a:gd name="T75" fmla="*/ 2147483647 h 2083"/>
                <a:gd name="T76" fmla="*/ 2147483647 w 763"/>
                <a:gd name="T77" fmla="*/ 2147483647 h 2083"/>
                <a:gd name="T78" fmla="*/ 2147483647 w 763"/>
                <a:gd name="T79" fmla="*/ 2147483647 h 2083"/>
                <a:gd name="T80" fmla="*/ 2147483647 w 763"/>
                <a:gd name="T81" fmla="*/ 2147483647 h 2083"/>
                <a:gd name="T82" fmla="*/ 2147483647 w 763"/>
                <a:gd name="T83" fmla="*/ 2147483647 h 2083"/>
                <a:gd name="T84" fmla="*/ 2147483647 w 763"/>
                <a:gd name="T85" fmla="*/ 2147483647 h 2083"/>
                <a:gd name="T86" fmla="*/ 2147483647 w 763"/>
                <a:gd name="T87" fmla="*/ 2147483647 h 2083"/>
                <a:gd name="T88" fmla="*/ 2147483647 w 763"/>
                <a:gd name="T89" fmla="*/ 2147483647 h 2083"/>
                <a:gd name="T90" fmla="*/ 2147483647 w 763"/>
                <a:gd name="T91" fmla="*/ 2147483647 h 2083"/>
                <a:gd name="T92" fmla="*/ 2147483647 w 763"/>
                <a:gd name="T93" fmla="*/ 2147483647 h 2083"/>
                <a:gd name="T94" fmla="*/ 2147483647 w 763"/>
                <a:gd name="T95" fmla="*/ 2147483647 h 2083"/>
                <a:gd name="T96" fmla="*/ 2147483647 w 763"/>
                <a:gd name="T97" fmla="*/ 2147483647 h 2083"/>
                <a:gd name="T98" fmla="*/ 2147483647 w 763"/>
                <a:gd name="T99" fmla="*/ 2147483647 h 2083"/>
                <a:gd name="T100" fmla="*/ 2147483647 w 763"/>
                <a:gd name="T101" fmla="*/ 2147483647 h 2083"/>
                <a:gd name="T102" fmla="*/ 2147483647 w 763"/>
                <a:gd name="T103" fmla="*/ 2147483647 h 2083"/>
                <a:gd name="T104" fmla="*/ 2147483647 w 763"/>
                <a:gd name="T105" fmla="*/ 2147483647 h 2083"/>
                <a:gd name="T106" fmla="*/ 0 w 763"/>
                <a:gd name="T107" fmla="*/ 2147483647 h 20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3"/>
                <a:gd name="T163" fmla="*/ 0 h 2083"/>
                <a:gd name="T164" fmla="*/ 763 w 763"/>
                <a:gd name="T165" fmla="*/ 2083 h 20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3" h="2083">
                  <a:moveTo>
                    <a:pt x="1" y="0"/>
                  </a:moveTo>
                  <a:lnTo>
                    <a:pt x="33" y="0"/>
                  </a:lnTo>
                  <a:lnTo>
                    <a:pt x="33" y="626"/>
                  </a:lnTo>
                  <a:lnTo>
                    <a:pt x="32" y="651"/>
                  </a:lnTo>
                  <a:lnTo>
                    <a:pt x="32" y="677"/>
                  </a:lnTo>
                  <a:lnTo>
                    <a:pt x="35" y="722"/>
                  </a:lnTo>
                  <a:lnTo>
                    <a:pt x="39" y="748"/>
                  </a:lnTo>
                  <a:lnTo>
                    <a:pt x="48" y="773"/>
                  </a:lnTo>
                  <a:lnTo>
                    <a:pt x="60" y="790"/>
                  </a:lnTo>
                  <a:lnTo>
                    <a:pt x="77" y="808"/>
                  </a:lnTo>
                  <a:lnTo>
                    <a:pt x="88" y="816"/>
                  </a:lnTo>
                  <a:lnTo>
                    <a:pt x="88" y="814"/>
                  </a:lnTo>
                  <a:lnTo>
                    <a:pt x="105" y="822"/>
                  </a:lnTo>
                  <a:lnTo>
                    <a:pt x="123" y="829"/>
                  </a:lnTo>
                  <a:lnTo>
                    <a:pt x="146" y="837"/>
                  </a:lnTo>
                  <a:lnTo>
                    <a:pt x="197" y="852"/>
                  </a:lnTo>
                  <a:lnTo>
                    <a:pt x="249" y="865"/>
                  </a:lnTo>
                  <a:lnTo>
                    <a:pt x="298" y="880"/>
                  </a:lnTo>
                  <a:lnTo>
                    <a:pt x="321" y="885"/>
                  </a:lnTo>
                  <a:lnTo>
                    <a:pt x="341" y="893"/>
                  </a:lnTo>
                  <a:lnTo>
                    <a:pt x="356" y="899"/>
                  </a:lnTo>
                  <a:lnTo>
                    <a:pt x="369" y="906"/>
                  </a:lnTo>
                  <a:lnTo>
                    <a:pt x="375" y="910"/>
                  </a:lnTo>
                  <a:lnTo>
                    <a:pt x="382" y="915"/>
                  </a:lnTo>
                  <a:lnTo>
                    <a:pt x="386" y="921"/>
                  </a:lnTo>
                  <a:lnTo>
                    <a:pt x="388" y="927"/>
                  </a:lnTo>
                  <a:lnTo>
                    <a:pt x="392" y="932"/>
                  </a:lnTo>
                  <a:lnTo>
                    <a:pt x="388" y="942"/>
                  </a:lnTo>
                  <a:lnTo>
                    <a:pt x="388" y="947"/>
                  </a:lnTo>
                  <a:lnTo>
                    <a:pt x="384" y="953"/>
                  </a:lnTo>
                  <a:lnTo>
                    <a:pt x="377" y="960"/>
                  </a:lnTo>
                  <a:lnTo>
                    <a:pt x="366" y="968"/>
                  </a:lnTo>
                  <a:lnTo>
                    <a:pt x="362" y="972"/>
                  </a:lnTo>
                  <a:lnTo>
                    <a:pt x="347" y="979"/>
                  </a:lnTo>
                  <a:lnTo>
                    <a:pt x="328" y="987"/>
                  </a:lnTo>
                  <a:lnTo>
                    <a:pt x="309" y="996"/>
                  </a:lnTo>
                  <a:lnTo>
                    <a:pt x="287" y="1004"/>
                  </a:lnTo>
                  <a:lnTo>
                    <a:pt x="214" y="1026"/>
                  </a:lnTo>
                  <a:lnTo>
                    <a:pt x="167" y="1041"/>
                  </a:lnTo>
                  <a:lnTo>
                    <a:pt x="146" y="1047"/>
                  </a:lnTo>
                  <a:lnTo>
                    <a:pt x="127" y="1054"/>
                  </a:lnTo>
                  <a:lnTo>
                    <a:pt x="112" y="1060"/>
                  </a:lnTo>
                  <a:lnTo>
                    <a:pt x="101" y="1066"/>
                  </a:lnTo>
                  <a:lnTo>
                    <a:pt x="84" y="1075"/>
                  </a:lnTo>
                  <a:lnTo>
                    <a:pt x="69" y="1088"/>
                  </a:lnTo>
                  <a:lnTo>
                    <a:pt x="56" y="1103"/>
                  </a:lnTo>
                  <a:lnTo>
                    <a:pt x="48" y="1114"/>
                  </a:lnTo>
                  <a:lnTo>
                    <a:pt x="41" y="1129"/>
                  </a:lnTo>
                  <a:lnTo>
                    <a:pt x="35" y="1144"/>
                  </a:lnTo>
                  <a:lnTo>
                    <a:pt x="33" y="1157"/>
                  </a:lnTo>
                  <a:lnTo>
                    <a:pt x="33" y="1437"/>
                  </a:lnTo>
                  <a:lnTo>
                    <a:pt x="35" y="1461"/>
                  </a:lnTo>
                  <a:lnTo>
                    <a:pt x="39" y="1486"/>
                  </a:lnTo>
                  <a:lnTo>
                    <a:pt x="47" y="1518"/>
                  </a:lnTo>
                  <a:lnTo>
                    <a:pt x="62" y="1550"/>
                  </a:lnTo>
                  <a:lnTo>
                    <a:pt x="71" y="1567"/>
                  </a:lnTo>
                  <a:lnTo>
                    <a:pt x="78" y="1578"/>
                  </a:lnTo>
                  <a:lnTo>
                    <a:pt x="108" y="1608"/>
                  </a:lnTo>
                  <a:lnTo>
                    <a:pt x="127" y="1623"/>
                  </a:lnTo>
                  <a:lnTo>
                    <a:pt x="144" y="1634"/>
                  </a:lnTo>
                  <a:lnTo>
                    <a:pt x="155" y="1638"/>
                  </a:lnTo>
                  <a:lnTo>
                    <a:pt x="170" y="1643"/>
                  </a:lnTo>
                  <a:lnTo>
                    <a:pt x="202" y="1657"/>
                  </a:lnTo>
                  <a:lnTo>
                    <a:pt x="242" y="1668"/>
                  </a:lnTo>
                  <a:lnTo>
                    <a:pt x="287" y="1677"/>
                  </a:lnTo>
                  <a:lnTo>
                    <a:pt x="336" y="1688"/>
                  </a:lnTo>
                  <a:lnTo>
                    <a:pt x="336" y="1690"/>
                  </a:lnTo>
                  <a:lnTo>
                    <a:pt x="379" y="1698"/>
                  </a:lnTo>
                  <a:lnTo>
                    <a:pt x="482" y="1718"/>
                  </a:lnTo>
                  <a:lnTo>
                    <a:pt x="533" y="1728"/>
                  </a:lnTo>
                  <a:lnTo>
                    <a:pt x="581" y="1737"/>
                  </a:lnTo>
                  <a:lnTo>
                    <a:pt x="587" y="1739"/>
                  </a:lnTo>
                  <a:lnTo>
                    <a:pt x="632" y="1749"/>
                  </a:lnTo>
                  <a:lnTo>
                    <a:pt x="671" y="1758"/>
                  </a:lnTo>
                  <a:lnTo>
                    <a:pt x="703" y="1767"/>
                  </a:lnTo>
                  <a:lnTo>
                    <a:pt x="716" y="1773"/>
                  </a:lnTo>
                  <a:lnTo>
                    <a:pt x="730" y="1777"/>
                  </a:lnTo>
                  <a:lnTo>
                    <a:pt x="739" y="1782"/>
                  </a:lnTo>
                  <a:lnTo>
                    <a:pt x="743" y="1786"/>
                  </a:lnTo>
                  <a:lnTo>
                    <a:pt x="750" y="1792"/>
                  </a:lnTo>
                  <a:lnTo>
                    <a:pt x="756" y="1795"/>
                  </a:lnTo>
                  <a:lnTo>
                    <a:pt x="760" y="1801"/>
                  </a:lnTo>
                  <a:lnTo>
                    <a:pt x="760" y="1807"/>
                  </a:lnTo>
                  <a:lnTo>
                    <a:pt x="762" y="1810"/>
                  </a:lnTo>
                  <a:lnTo>
                    <a:pt x="762" y="1812"/>
                  </a:lnTo>
                  <a:lnTo>
                    <a:pt x="763" y="1810"/>
                  </a:lnTo>
                  <a:lnTo>
                    <a:pt x="762" y="1818"/>
                  </a:lnTo>
                  <a:lnTo>
                    <a:pt x="762" y="1824"/>
                  </a:lnTo>
                  <a:lnTo>
                    <a:pt x="754" y="1835"/>
                  </a:lnTo>
                  <a:lnTo>
                    <a:pt x="748" y="1840"/>
                  </a:lnTo>
                  <a:lnTo>
                    <a:pt x="741" y="1846"/>
                  </a:lnTo>
                  <a:lnTo>
                    <a:pt x="735" y="1850"/>
                  </a:lnTo>
                  <a:lnTo>
                    <a:pt x="726" y="1854"/>
                  </a:lnTo>
                  <a:lnTo>
                    <a:pt x="715" y="1859"/>
                  </a:lnTo>
                  <a:lnTo>
                    <a:pt x="685" y="1870"/>
                  </a:lnTo>
                  <a:lnTo>
                    <a:pt x="649" y="1882"/>
                  </a:lnTo>
                  <a:lnTo>
                    <a:pt x="610" y="1893"/>
                  </a:lnTo>
                  <a:lnTo>
                    <a:pt x="564" y="1904"/>
                  </a:lnTo>
                  <a:lnTo>
                    <a:pt x="518" y="1916"/>
                  </a:lnTo>
                  <a:lnTo>
                    <a:pt x="422" y="1938"/>
                  </a:lnTo>
                  <a:lnTo>
                    <a:pt x="375" y="1947"/>
                  </a:lnTo>
                  <a:lnTo>
                    <a:pt x="330" y="1959"/>
                  </a:lnTo>
                  <a:lnTo>
                    <a:pt x="287" y="1968"/>
                  </a:lnTo>
                  <a:lnTo>
                    <a:pt x="249" y="1977"/>
                  </a:lnTo>
                  <a:lnTo>
                    <a:pt x="219" y="1987"/>
                  </a:lnTo>
                  <a:lnTo>
                    <a:pt x="193" y="1994"/>
                  </a:lnTo>
                  <a:lnTo>
                    <a:pt x="155" y="2009"/>
                  </a:lnTo>
                  <a:lnTo>
                    <a:pt x="122" y="2024"/>
                  </a:lnTo>
                  <a:lnTo>
                    <a:pt x="93" y="2037"/>
                  </a:lnTo>
                  <a:lnTo>
                    <a:pt x="69" y="2049"/>
                  </a:lnTo>
                  <a:lnTo>
                    <a:pt x="50" y="2060"/>
                  </a:lnTo>
                  <a:lnTo>
                    <a:pt x="41" y="2067"/>
                  </a:lnTo>
                  <a:lnTo>
                    <a:pt x="37" y="2075"/>
                  </a:lnTo>
                  <a:lnTo>
                    <a:pt x="35" y="2083"/>
                  </a:lnTo>
                  <a:lnTo>
                    <a:pt x="3" y="2083"/>
                  </a:lnTo>
                  <a:lnTo>
                    <a:pt x="5" y="2069"/>
                  </a:lnTo>
                  <a:lnTo>
                    <a:pt x="7" y="2064"/>
                  </a:lnTo>
                  <a:lnTo>
                    <a:pt x="11" y="2058"/>
                  </a:lnTo>
                  <a:lnTo>
                    <a:pt x="18" y="2045"/>
                  </a:lnTo>
                  <a:lnTo>
                    <a:pt x="32" y="2034"/>
                  </a:lnTo>
                  <a:lnTo>
                    <a:pt x="37" y="2030"/>
                  </a:lnTo>
                  <a:lnTo>
                    <a:pt x="56" y="2019"/>
                  </a:lnTo>
                  <a:lnTo>
                    <a:pt x="80" y="2007"/>
                  </a:lnTo>
                  <a:lnTo>
                    <a:pt x="108" y="1994"/>
                  </a:lnTo>
                  <a:lnTo>
                    <a:pt x="142" y="1979"/>
                  </a:lnTo>
                  <a:lnTo>
                    <a:pt x="182" y="1964"/>
                  </a:lnTo>
                  <a:lnTo>
                    <a:pt x="193" y="1961"/>
                  </a:lnTo>
                  <a:lnTo>
                    <a:pt x="206" y="1957"/>
                  </a:lnTo>
                  <a:lnTo>
                    <a:pt x="236" y="1947"/>
                  </a:lnTo>
                  <a:lnTo>
                    <a:pt x="274" y="1938"/>
                  </a:lnTo>
                  <a:lnTo>
                    <a:pt x="317" y="1929"/>
                  </a:lnTo>
                  <a:lnTo>
                    <a:pt x="362" y="1917"/>
                  </a:lnTo>
                  <a:lnTo>
                    <a:pt x="409" y="1908"/>
                  </a:lnTo>
                  <a:lnTo>
                    <a:pt x="504" y="1885"/>
                  </a:lnTo>
                  <a:lnTo>
                    <a:pt x="551" y="1874"/>
                  </a:lnTo>
                  <a:lnTo>
                    <a:pt x="596" y="1863"/>
                  </a:lnTo>
                  <a:lnTo>
                    <a:pt x="636" y="1852"/>
                  </a:lnTo>
                  <a:lnTo>
                    <a:pt x="671" y="1840"/>
                  </a:lnTo>
                  <a:lnTo>
                    <a:pt x="701" y="1829"/>
                  </a:lnTo>
                  <a:lnTo>
                    <a:pt x="713" y="1824"/>
                  </a:lnTo>
                  <a:lnTo>
                    <a:pt x="722" y="1820"/>
                  </a:lnTo>
                  <a:lnTo>
                    <a:pt x="726" y="1818"/>
                  </a:lnTo>
                  <a:lnTo>
                    <a:pt x="728" y="1816"/>
                  </a:lnTo>
                  <a:lnTo>
                    <a:pt x="728" y="1814"/>
                  </a:lnTo>
                  <a:lnTo>
                    <a:pt x="716" y="1807"/>
                  </a:lnTo>
                  <a:lnTo>
                    <a:pt x="703" y="1803"/>
                  </a:lnTo>
                  <a:lnTo>
                    <a:pt x="690" y="1797"/>
                  </a:lnTo>
                  <a:lnTo>
                    <a:pt x="658" y="1788"/>
                  </a:lnTo>
                  <a:lnTo>
                    <a:pt x="619" y="1779"/>
                  </a:lnTo>
                  <a:lnTo>
                    <a:pt x="574" y="1769"/>
                  </a:lnTo>
                  <a:lnTo>
                    <a:pt x="574" y="1767"/>
                  </a:lnTo>
                  <a:lnTo>
                    <a:pt x="533" y="1760"/>
                  </a:lnTo>
                  <a:lnTo>
                    <a:pt x="482" y="1750"/>
                  </a:lnTo>
                  <a:lnTo>
                    <a:pt x="379" y="1730"/>
                  </a:lnTo>
                  <a:lnTo>
                    <a:pt x="328" y="1720"/>
                  </a:lnTo>
                  <a:lnTo>
                    <a:pt x="322" y="1718"/>
                  </a:lnTo>
                  <a:lnTo>
                    <a:pt x="274" y="1707"/>
                  </a:lnTo>
                  <a:lnTo>
                    <a:pt x="229" y="1698"/>
                  </a:lnTo>
                  <a:lnTo>
                    <a:pt x="189" y="1687"/>
                  </a:lnTo>
                  <a:lnTo>
                    <a:pt x="157" y="1673"/>
                  </a:lnTo>
                  <a:lnTo>
                    <a:pt x="142" y="1668"/>
                  </a:lnTo>
                  <a:lnTo>
                    <a:pt x="129" y="1662"/>
                  </a:lnTo>
                  <a:lnTo>
                    <a:pt x="137" y="1664"/>
                  </a:lnTo>
                  <a:lnTo>
                    <a:pt x="129" y="1660"/>
                  </a:lnTo>
                  <a:lnTo>
                    <a:pt x="108" y="1649"/>
                  </a:lnTo>
                  <a:lnTo>
                    <a:pt x="105" y="1645"/>
                  </a:lnTo>
                  <a:lnTo>
                    <a:pt x="86" y="1630"/>
                  </a:lnTo>
                  <a:lnTo>
                    <a:pt x="56" y="1600"/>
                  </a:lnTo>
                  <a:lnTo>
                    <a:pt x="45" y="1583"/>
                  </a:lnTo>
                  <a:lnTo>
                    <a:pt x="41" y="1580"/>
                  </a:lnTo>
                  <a:lnTo>
                    <a:pt x="32" y="1563"/>
                  </a:lnTo>
                  <a:lnTo>
                    <a:pt x="17" y="1531"/>
                  </a:lnTo>
                  <a:lnTo>
                    <a:pt x="9" y="1499"/>
                  </a:lnTo>
                  <a:lnTo>
                    <a:pt x="7" y="1491"/>
                  </a:lnTo>
                  <a:lnTo>
                    <a:pt x="3" y="1461"/>
                  </a:lnTo>
                  <a:lnTo>
                    <a:pt x="1" y="1437"/>
                  </a:lnTo>
                  <a:lnTo>
                    <a:pt x="1" y="1150"/>
                  </a:lnTo>
                  <a:lnTo>
                    <a:pt x="3" y="1144"/>
                  </a:lnTo>
                  <a:lnTo>
                    <a:pt x="5" y="1131"/>
                  </a:lnTo>
                  <a:lnTo>
                    <a:pt x="11" y="1116"/>
                  </a:lnTo>
                  <a:lnTo>
                    <a:pt x="18" y="1101"/>
                  </a:lnTo>
                  <a:lnTo>
                    <a:pt x="22" y="1097"/>
                  </a:lnTo>
                  <a:lnTo>
                    <a:pt x="33" y="1081"/>
                  </a:lnTo>
                  <a:lnTo>
                    <a:pt x="47" y="1066"/>
                  </a:lnTo>
                  <a:lnTo>
                    <a:pt x="63" y="1052"/>
                  </a:lnTo>
                  <a:lnTo>
                    <a:pt x="67" y="1049"/>
                  </a:lnTo>
                  <a:lnTo>
                    <a:pt x="86" y="1037"/>
                  </a:lnTo>
                  <a:lnTo>
                    <a:pt x="99" y="1030"/>
                  </a:lnTo>
                  <a:lnTo>
                    <a:pt x="114" y="1024"/>
                  </a:lnTo>
                  <a:lnTo>
                    <a:pt x="133" y="1017"/>
                  </a:lnTo>
                  <a:lnTo>
                    <a:pt x="154" y="1011"/>
                  </a:lnTo>
                  <a:lnTo>
                    <a:pt x="200" y="996"/>
                  </a:lnTo>
                  <a:lnTo>
                    <a:pt x="274" y="974"/>
                  </a:lnTo>
                  <a:lnTo>
                    <a:pt x="296" y="966"/>
                  </a:lnTo>
                  <a:lnTo>
                    <a:pt x="315" y="957"/>
                  </a:lnTo>
                  <a:lnTo>
                    <a:pt x="334" y="949"/>
                  </a:lnTo>
                  <a:lnTo>
                    <a:pt x="349" y="942"/>
                  </a:lnTo>
                  <a:lnTo>
                    <a:pt x="354" y="938"/>
                  </a:lnTo>
                  <a:lnTo>
                    <a:pt x="356" y="936"/>
                  </a:lnTo>
                  <a:lnTo>
                    <a:pt x="343" y="929"/>
                  </a:lnTo>
                  <a:lnTo>
                    <a:pt x="328" y="923"/>
                  </a:lnTo>
                  <a:lnTo>
                    <a:pt x="307" y="915"/>
                  </a:lnTo>
                  <a:lnTo>
                    <a:pt x="285" y="910"/>
                  </a:lnTo>
                  <a:lnTo>
                    <a:pt x="236" y="895"/>
                  </a:lnTo>
                  <a:lnTo>
                    <a:pt x="184" y="882"/>
                  </a:lnTo>
                  <a:lnTo>
                    <a:pt x="133" y="867"/>
                  </a:lnTo>
                  <a:lnTo>
                    <a:pt x="110" y="859"/>
                  </a:lnTo>
                  <a:lnTo>
                    <a:pt x="92" y="852"/>
                  </a:lnTo>
                  <a:lnTo>
                    <a:pt x="75" y="844"/>
                  </a:lnTo>
                  <a:lnTo>
                    <a:pt x="58" y="833"/>
                  </a:lnTo>
                  <a:lnTo>
                    <a:pt x="33" y="808"/>
                  </a:lnTo>
                  <a:lnTo>
                    <a:pt x="18" y="786"/>
                  </a:lnTo>
                  <a:lnTo>
                    <a:pt x="9" y="762"/>
                  </a:lnTo>
                  <a:lnTo>
                    <a:pt x="5" y="735"/>
                  </a:lnTo>
                  <a:lnTo>
                    <a:pt x="3" y="730"/>
                  </a:lnTo>
                  <a:lnTo>
                    <a:pt x="0" y="677"/>
                  </a:lnTo>
                  <a:lnTo>
                    <a:pt x="0" y="651"/>
                  </a:lnTo>
                  <a:lnTo>
                    <a:pt x="1" y="6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823"/>
            <p:cNvSpPr>
              <a:spLocks/>
            </p:cNvSpPr>
            <p:nvPr/>
          </p:nvSpPr>
          <p:spPr bwMode="auto">
            <a:xfrm>
              <a:off x="629818" y="2927276"/>
              <a:ext cx="747994" cy="360972"/>
            </a:xfrm>
            <a:custGeom>
              <a:avLst/>
              <a:gdLst>
                <a:gd name="T0" fmla="*/ 2147483647 w 793"/>
                <a:gd name="T1" fmla="*/ 0 h 360"/>
                <a:gd name="T2" fmla="*/ 2147483647 w 793"/>
                <a:gd name="T3" fmla="*/ 2147483647 h 360"/>
                <a:gd name="T4" fmla="*/ 2147483647 w 793"/>
                <a:gd name="T5" fmla="*/ 2147483647 h 360"/>
                <a:gd name="T6" fmla="*/ 2147483647 w 793"/>
                <a:gd name="T7" fmla="*/ 2147483647 h 360"/>
                <a:gd name="T8" fmla="*/ 0 w 793"/>
                <a:gd name="T9" fmla="*/ 2147483647 h 360"/>
                <a:gd name="T10" fmla="*/ 0 w 793"/>
                <a:gd name="T11" fmla="*/ 2147483647 h 360"/>
                <a:gd name="T12" fmla="*/ 2147483647 w 793"/>
                <a:gd name="T13" fmla="*/ 2147483647 h 360"/>
                <a:gd name="T14" fmla="*/ 2147483647 w 793"/>
                <a:gd name="T15" fmla="*/ 0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3"/>
                <a:gd name="T25" fmla="*/ 0 h 360"/>
                <a:gd name="T26" fmla="*/ 793 w 793"/>
                <a:gd name="T27" fmla="*/ 360 h 3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3" h="360">
                  <a:moveTo>
                    <a:pt x="595" y="0"/>
                  </a:moveTo>
                  <a:lnTo>
                    <a:pt x="793" y="180"/>
                  </a:lnTo>
                  <a:lnTo>
                    <a:pt x="595" y="360"/>
                  </a:lnTo>
                  <a:lnTo>
                    <a:pt x="595" y="270"/>
                  </a:lnTo>
                  <a:lnTo>
                    <a:pt x="0" y="270"/>
                  </a:lnTo>
                  <a:lnTo>
                    <a:pt x="0" y="90"/>
                  </a:lnTo>
                  <a:lnTo>
                    <a:pt x="595" y="9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824"/>
            <p:cNvSpPr>
              <a:spLocks/>
            </p:cNvSpPr>
            <p:nvPr/>
          </p:nvSpPr>
          <p:spPr bwMode="auto">
            <a:xfrm>
              <a:off x="616657" y="2914198"/>
              <a:ext cx="743607" cy="358356"/>
            </a:xfrm>
            <a:custGeom>
              <a:avLst/>
              <a:gdLst>
                <a:gd name="T0" fmla="*/ 2147483647 w 794"/>
                <a:gd name="T1" fmla="*/ 0 h 361"/>
                <a:gd name="T2" fmla="*/ 2147483647 w 794"/>
                <a:gd name="T3" fmla="*/ 2147483647 h 361"/>
                <a:gd name="T4" fmla="*/ 2147483647 w 794"/>
                <a:gd name="T5" fmla="*/ 2147483647 h 361"/>
                <a:gd name="T6" fmla="*/ 2147483647 w 794"/>
                <a:gd name="T7" fmla="*/ 2147483647 h 361"/>
                <a:gd name="T8" fmla="*/ 0 w 794"/>
                <a:gd name="T9" fmla="*/ 2147483647 h 361"/>
                <a:gd name="T10" fmla="*/ 0 w 794"/>
                <a:gd name="T11" fmla="*/ 2147483647 h 361"/>
                <a:gd name="T12" fmla="*/ 2147483647 w 794"/>
                <a:gd name="T13" fmla="*/ 2147483647 h 361"/>
                <a:gd name="T14" fmla="*/ 2147483647 w 794"/>
                <a:gd name="T15" fmla="*/ 0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4"/>
                <a:gd name="T25" fmla="*/ 0 h 361"/>
                <a:gd name="T26" fmla="*/ 794 w 794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4" h="361">
                  <a:moveTo>
                    <a:pt x="595" y="0"/>
                  </a:moveTo>
                  <a:lnTo>
                    <a:pt x="794" y="180"/>
                  </a:lnTo>
                  <a:lnTo>
                    <a:pt x="595" y="361"/>
                  </a:lnTo>
                  <a:lnTo>
                    <a:pt x="595" y="270"/>
                  </a:lnTo>
                  <a:lnTo>
                    <a:pt x="0" y="270"/>
                  </a:lnTo>
                  <a:lnTo>
                    <a:pt x="0" y="90"/>
                  </a:lnTo>
                  <a:lnTo>
                    <a:pt x="595" y="9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solidFill>
                <a:srgbClr val="FF0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832"/>
            <p:cNvSpPr>
              <a:spLocks/>
            </p:cNvSpPr>
            <p:nvPr/>
          </p:nvSpPr>
          <p:spPr bwMode="auto">
            <a:xfrm>
              <a:off x="1491876" y="5179429"/>
              <a:ext cx="1087991" cy="248495"/>
            </a:xfrm>
            <a:custGeom>
              <a:avLst/>
              <a:gdLst>
                <a:gd name="T0" fmla="*/ 2147483647 w 1543"/>
                <a:gd name="T1" fmla="*/ 0 h 248"/>
                <a:gd name="T2" fmla="*/ 2147483647 w 1543"/>
                <a:gd name="T3" fmla="*/ 2147483647 h 248"/>
                <a:gd name="T4" fmla="*/ 2147483647 w 1543"/>
                <a:gd name="T5" fmla="*/ 2147483647 h 248"/>
                <a:gd name="T6" fmla="*/ 2147483647 w 1543"/>
                <a:gd name="T7" fmla="*/ 2147483647 h 248"/>
                <a:gd name="T8" fmla="*/ 2147483647 w 1543"/>
                <a:gd name="T9" fmla="*/ 2147483647 h 248"/>
                <a:gd name="T10" fmla="*/ 2147483647 w 1543"/>
                <a:gd name="T11" fmla="*/ 2147483647 h 248"/>
                <a:gd name="T12" fmla="*/ 2147483647 w 1543"/>
                <a:gd name="T13" fmla="*/ 2147483647 h 248"/>
                <a:gd name="T14" fmla="*/ 2147483647 w 1543"/>
                <a:gd name="T15" fmla="*/ 2147483647 h 248"/>
                <a:gd name="T16" fmla="*/ 2147483647 w 1543"/>
                <a:gd name="T17" fmla="*/ 2147483647 h 248"/>
                <a:gd name="T18" fmla="*/ 2147483647 w 1543"/>
                <a:gd name="T19" fmla="*/ 2147483647 h 248"/>
                <a:gd name="T20" fmla="*/ 2147483647 w 1543"/>
                <a:gd name="T21" fmla="*/ 2147483647 h 248"/>
                <a:gd name="T22" fmla="*/ 2147483647 w 1543"/>
                <a:gd name="T23" fmla="*/ 2147483647 h 248"/>
                <a:gd name="T24" fmla="*/ 2147483647 w 1543"/>
                <a:gd name="T25" fmla="*/ 2147483647 h 248"/>
                <a:gd name="T26" fmla="*/ 2147483647 w 1543"/>
                <a:gd name="T27" fmla="*/ 2147483647 h 248"/>
                <a:gd name="T28" fmla="*/ 2147483647 w 1543"/>
                <a:gd name="T29" fmla="*/ 2147483647 h 248"/>
                <a:gd name="T30" fmla="*/ 2147483647 w 1543"/>
                <a:gd name="T31" fmla="*/ 2147483647 h 248"/>
                <a:gd name="T32" fmla="*/ 2147483647 w 1543"/>
                <a:gd name="T33" fmla="*/ 2147483647 h 248"/>
                <a:gd name="T34" fmla="*/ 2147483647 w 1543"/>
                <a:gd name="T35" fmla="*/ 2147483647 h 248"/>
                <a:gd name="T36" fmla="*/ 2147483647 w 1543"/>
                <a:gd name="T37" fmla="*/ 2147483647 h 248"/>
                <a:gd name="T38" fmla="*/ 2147483647 w 1543"/>
                <a:gd name="T39" fmla="*/ 2147483647 h 248"/>
                <a:gd name="T40" fmla="*/ 2147483647 w 1543"/>
                <a:gd name="T41" fmla="*/ 2147483647 h 248"/>
                <a:gd name="T42" fmla="*/ 2147483647 w 1543"/>
                <a:gd name="T43" fmla="*/ 2147483647 h 248"/>
                <a:gd name="T44" fmla="*/ 2147483647 w 1543"/>
                <a:gd name="T45" fmla="*/ 2147483647 h 248"/>
                <a:gd name="T46" fmla="*/ 2147483647 w 1543"/>
                <a:gd name="T47" fmla="*/ 2147483647 h 248"/>
                <a:gd name="T48" fmla="*/ 2147483647 w 1543"/>
                <a:gd name="T49" fmla="*/ 2147483647 h 248"/>
                <a:gd name="T50" fmla="*/ 2147483647 w 1543"/>
                <a:gd name="T51" fmla="*/ 2147483647 h 248"/>
                <a:gd name="T52" fmla="*/ 2147483647 w 1543"/>
                <a:gd name="T53" fmla="*/ 2147483647 h 248"/>
                <a:gd name="T54" fmla="*/ 2147483647 w 1543"/>
                <a:gd name="T55" fmla="*/ 2147483647 h 248"/>
                <a:gd name="T56" fmla="*/ 2147483647 w 1543"/>
                <a:gd name="T57" fmla="*/ 2147483647 h 248"/>
                <a:gd name="T58" fmla="*/ 2147483647 w 1543"/>
                <a:gd name="T59" fmla="*/ 2147483647 h 248"/>
                <a:gd name="T60" fmla="*/ 2147483647 w 1543"/>
                <a:gd name="T61" fmla="*/ 2147483647 h 248"/>
                <a:gd name="T62" fmla="*/ 2147483647 w 1543"/>
                <a:gd name="T63" fmla="*/ 2147483647 h 248"/>
                <a:gd name="T64" fmla="*/ 2147483647 w 1543"/>
                <a:gd name="T65" fmla="*/ 2147483647 h 248"/>
                <a:gd name="T66" fmla="*/ 2147483647 w 1543"/>
                <a:gd name="T67" fmla="*/ 2147483647 h 248"/>
                <a:gd name="T68" fmla="*/ 2147483647 w 1543"/>
                <a:gd name="T69" fmla="*/ 2147483647 h 248"/>
                <a:gd name="T70" fmla="*/ 2147483647 w 1543"/>
                <a:gd name="T71" fmla="*/ 2147483647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3"/>
                <a:gd name="T109" fmla="*/ 0 h 248"/>
                <a:gd name="T110" fmla="*/ 1543 w 1543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3" h="248">
                  <a:moveTo>
                    <a:pt x="745" y="0"/>
                  </a:moveTo>
                  <a:lnTo>
                    <a:pt x="807" y="0"/>
                  </a:lnTo>
                  <a:lnTo>
                    <a:pt x="813" y="2"/>
                  </a:lnTo>
                  <a:lnTo>
                    <a:pt x="856" y="2"/>
                  </a:lnTo>
                  <a:lnTo>
                    <a:pt x="875" y="4"/>
                  </a:lnTo>
                  <a:lnTo>
                    <a:pt x="911" y="7"/>
                  </a:lnTo>
                  <a:lnTo>
                    <a:pt x="911" y="9"/>
                  </a:lnTo>
                  <a:lnTo>
                    <a:pt x="1031" y="28"/>
                  </a:lnTo>
                  <a:lnTo>
                    <a:pt x="1033" y="28"/>
                  </a:lnTo>
                  <a:lnTo>
                    <a:pt x="1098" y="41"/>
                  </a:lnTo>
                  <a:lnTo>
                    <a:pt x="1100" y="41"/>
                  </a:lnTo>
                  <a:lnTo>
                    <a:pt x="1162" y="58"/>
                  </a:lnTo>
                  <a:lnTo>
                    <a:pt x="1220" y="77"/>
                  </a:lnTo>
                  <a:lnTo>
                    <a:pt x="1288" y="99"/>
                  </a:lnTo>
                  <a:lnTo>
                    <a:pt x="1290" y="99"/>
                  </a:lnTo>
                  <a:lnTo>
                    <a:pt x="1348" y="122"/>
                  </a:lnTo>
                  <a:lnTo>
                    <a:pt x="1417" y="148"/>
                  </a:lnTo>
                  <a:lnTo>
                    <a:pt x="1479" y="171"/>
                  </a:lnTo>
                  <a:lnTo>
                    <a:pt x="1543" y="197"/>
                  </a:lnTo>
                  <a:lnTo>
                    <a:pt x="1524" y="242"/>
                  </a:lnTo>
                  <a:lnTo>
                    <a:pt x="1460" y="216"/>
                  </a:lnTo>
                  <a:lnTo>
                    <a:pt x="1400" y="193"/>
                  </a:lnTo>
                  <a:lnTo>
                    <a:pt x="1331" y="167"/>
                  </a:lnTo>
                  <a:lnTo>
                    <a:pt x="1329" y="167"/>
                  </a:lnTo>
                  <a:lnTo>
                    <a:pt x="1271" y="144"/>
                  </a:lnTo>
                  <a:lnTo>
                    <a:pt x="1205" y="122"/>
                  </a:lnTo>
                  <a:lnTo>
                    <a:pt x="1149" y="103"/>
                  </a:lnTo>
                  <a:lnTo>
                    <a:pt x="1149" y="105"/>
                  </a:lnTo>
                  <a:lnTo>
                    <a:pt x="1087" y="88"/>
                  </a:lnTo>
                  <a:lnTo>
                    <a:pt x="1023" y="75"/>
                  </a:lnTo>
                  <a:lnTo>
                    <a:pt x="903" y="56"/>
                  </a:lnTo>
                  <a:lnTo>
                    <a:pt x="869" y="52"/>
                  </a:lnTo>
                  <a:lnTo>
                    <a:pt x="851" y="51"/>
                  </a:lnTo>
                  <a:lnTo>
                    <a:pt x="809" y="51"/>
                  </a:lnTo>
                  <a:lnTo>
                    <a:pt x="802" y="49"/>
                  </a:lnTo>
                  <a:lnTo>
                    <a:pt x="751" y="49"/>
                  </a:lnTo>
                  <a:lnTo>
                    <a:pt x="744" y="51"/>
                  </a:lnTo>
                  <a:lnTo>
                    <a:pt x="702" y="51"/>
                  </a:lnTo>
                  <a:lnTo>
                    <a:pt x="652" y="56"/>
                  </a:lnTo>
                  <a:lnTo>
                    <a:pt x="624" y="60"/>
                  </a:lnTo>
                  <a:lnTo>
                    <a:pt x="590" y="66"/>
                  </a:lnTo>
                  <a:lnTo>
                    <a:pt x="530" y="75"/>
                  </a:lnTo>
                  <a:lnTo>
                    <a:pt x="468" y="88"/>
                  </a:lnTo>
                  <a:lnTo>
                    <a:pt x="408" y="105"/>
                  </a:lnTo>
                  <a:lnTo>
                    <a:pt x="346" y="124"/>
                  </a:lnTo>
                  <a:lnTo>
                    <a:pt x="346" y="122"/>
                  </a:lnTo>
                  <a:lnTo>
                    <a:pt x="222" y="167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91" y="214"/>
                  </a:lnTo>
                  <a:lnTo>
                    <a:pt x="91" y="216"/>
                  </a:lnTo>
                  <a:lnTo>
                    <a:pt x="21" y="248"/>
                  </a:lnTo>
                  <a:lnTo>
                    <a:pt x="0" y="204"/>
                  </a:lnTo>
                  <a:lnTo>
                    <a:pt x="70" y="173"/>
                  </a:lnTo>
                  <a:lnTo>
                    <a:pt x="72" y="171"/>
                  </a:lnTo>
                  <a:lnTo>
                    <a:pt x="137" y="148"/>
                  </a:lnTo>
                  <a:lnTo>
                    <a:pt x="203" y="122"/>
                  </a:lnTo>
                  <a:lnTo>
                    <a:pt x="205" y="122"/>
                  </a:lnTo>
                  <a:lnTo>
                    <a:pt x="267" y="99"/>
                  </a:lnTo>
                  <a:lnTo>
                    <a:pt x="331" y="77"/>
                  </a:lnTo>
                  <a:lnTo>
                    <a:pt x="393" y="58"/>
                  </a:lnTo>
                  <a:lnTo>
                    <a:pt x="395" y="58"/>
                  </a:lnTo>
                  <a:lnTo>
                    <a:pt x="455" y="41"/>
                  </a:lnTo>
                  <a:lnTo>
                    <a:pt x="456" y="41"/>
                  </a:lnTo>
                  <a:lnTo>
                    <a:pt x="520" y="28"/>
                  </a:lnTo>
                  <a:lnTo>
                    <a:pt x="582" y="19"/>
                  </a:lnTo>
                  <a:lnTo>
                    <a:pt x="616" y="13"/>
                  </a:lnTo>
                  <a:lnTo>
                    <a:pt x="618" y="13"/>
                  </a:lnTo>
                  <a:lnTo>
                    <a:pt x="646" y="9"/>
                  </a:lnTo>
                  <a:lnTo>
                    <a:pt x="697" y="4"/>
                  </a:lnTo>
                  <a:lnTo>
                    <a:pt x="699" y="2"/>
                  </a:lnTo>
                  <a:lnTo>
                    <a:pt x="740" y="2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833"/>
            <p:cNvSpPr>
              <a:spLocks/>
            </p:cNvSpPr>
            <p:nvPr/>
          </p:nvSpPr>
          <p:spPr bwMode="auto">
            <a:xfrm>
              <a:off x="1487489" y="5166350"/>
              <a:ext cx="1081409" cy="243265"/>
            </a:xfrm>
            <a:custGeom>
              <a:avLst/>
              <a:gdLst>
                <a:gd name="T0" fmla="*/ 2147483647 w 1533"/>
                <a:gd name="T1" fmla="*/ 0 h 242"/>
                <a:gd name="T2" fmla="*/ 2147483647 w 1533"/>
                <a:gd name="T3" fmla="*/ 2147483647 h 242"/>
                <a:gd name="T4" fmla="*/ 2147483647 w 1533"/>
                <a:gd name="T5" fmla="*/ 2147483647 h 242"/>
                <a:gd name="T6" fmla="*/ 2147483647 w 1533"/>
                <a:gd name="T7" fmla="*/ 2147483647 h 242"/>
                <a:gd name="T8" fmla="*/ 2147483647 w 1533"/>
                <a:gd name="T9" fmla="*/ 2147483647 h 242"/>
                <a:gd name="T10" fmla="*/ 2147483647 w 1533"/>
                <a:gd name="T11" fmla="*/ 2147483647 h 242"/>
                <a:gd name="T12" fmla="*/ 2147483647 w 1533"/>
                <a:gd name="T13" fmla="*/ 2147483647 h 242"/>
                <a:gd name="T14" fmla="*/ 2147483647 w 1533"/>
                <a:gd name="T15" fmla="*/ 2147483647 h 242"/>
                <a:gd name="T16" fmla="*/ 2147483647 w 1533"/>
                <a:gd name="T17" fmla="*/ 2147483647 h 242"/>
                <a:gd name="T18" fmla="*/ 2147483647 w 1533"/>
                <a:gd name="T19" fmla="*/ 2147483647 h 242"/>
                <a:gd name="T20" fmla="*/ 2147483647 w 1533"/>
                <a:gd name="T21" fmla="*/ 2147483647 h 242"/>
                <a:gd name="T22" fmla="*/ 2147483647 w 1533"/>
                <a:gd name="T23" fmla="*/ 2147483647 h 242"/>
                <a:gd name="T24" fmla="*/ 2147483647 w 1533"/>
                <a:gd name="T25" fmla="*/ 2147483647 h 242"/>
                <a:gd name="T26" fmla="*/ 2147483647 w 1533"/>
                <a:gd name="T27" fmla="*/ 2147483647 h 242"/>
                <a:gd name="T28" fmla="*/ 2147483647 w 1533"/>
                <a:gd name="T29" fmla="*/ 2147483647 h 242"/>
                <a:gd name="T30" fmla="*/ 2147483647 w 1533"/>
                <a:gd name="T31" fmla="*/ 2147483647 h 242"/>
                <a:gd name="T32" fmla="*/ 2147483647 w 1533"/>
                <a:gd name="T33" fmla="*/ 2147483647 h 242"/>
                <a:gd name="T34" fmla="*/ 2147483647 w 1533"/>
                <a:gd name="T35" fmla="*/ 2147483647 h 242"/>
                <a:gd name="T36" fmla="*/ 2147483647 w 1533"/>
                <a:gd name="T37" fmla="*/ 2147483647 h 242"/>
                <a:gd name="T38" fmla="*/ 2147483647 w 1533"/>
                <a:gd name="T39" fmla="*/ 2147483647 h 242"/>
                <a:gd name="T40" fmla="*/ 2147483647 w 1533"/>
                <a:gd name="T41" fmla="*/ 2147483647 h 242"/>
                <a:gd name="T42" fmla="*/ 2147483647 w 1533"/>
                <a:gd name="T43" fmla="*/ 2147483647 h 242"/>
                <a:gd name="T44" fmla="*/ 2147483647 w 1533"/>
                <a:gd name="T45" fmla="*/ 2147483647 h 242"/>
                <a:gd name="T46" fmla="*/ 2147483647 w 1533"/>
                <a:gd name="T47" fmla="*/ 2147483647 h 242"/>
                <a:gd name="T48" fmla="*/ 2147483647 w 1533"/>
                <a:gd name="T49" fmla="*/ 2147483647 h 242"/>
                <a:gd name="T50" fmla="*/ 2147483647 w 1533"/>
                <a:gd name="T51" fmla="*/ 2147483647 h 242"/>
                <a:gd name="T52" fmla="*/ 2147483647 w 1533"/>
                <a:gd name="T53" fmla="*/ 2147483647 h 242"/>
                <a:gd name="T54" fmla="*/ 0 w 1533"/>
                <a:gd name="T55" fmla="*/ 2147483647 h 242"/>
                <a:gd name="T56" fmla="*/ 2147483647 w 1533"/>
                <a:gd name="T57" fmla="*/ 2147483647 h 242"/>
                <a:gd name="T58" fmla="*/ 2147483647 w 1533"/>
                <a:gd name="T59" fmla="*/ 2147483647 h 242"/>
                <a:gd name="T60" fmla="*/ 2147483647 w 1533"/>
                <a:gd name="T61" fmla="*/ 2147483647 h 242"/>
                <a:gd name="T62" fmla="*/ 2147483647 w 1533"/>
                <a:gd name="T63" fmla="*/ 2147483647 h 242"/>
                <a:gd name="T64" fmla="*/ 2147483647 w 1533"/>
                <a:gd name="T65" fmla="*/ 2147483647 h 242"/>
                <a:gd name="T66" fmla="*/ 2147483647 w 1533"/>
                <a:gd name="T67" fmla="*/ 2147483647 h 242"/>
                <a:gd name="T68" fmla="*/ 2147483647 w 1533"/>
                <a:gd name="T69" fmla="*/ 2147483647 h 242"/>
                <a:gd name="T70" fmla="*/ 2147483647 w 1533"/>
                <a:gd name="T71" fmla="*/ 2147483647 h 242"/>
                <a:gd name="T72" fmla="*/ 2147483647 w 1533"/>
                <a:gd name="T73" fmla="*/ 2147483647 h 242"/>
                <a:gd name="T74" fmla="*/ 2147483647 w 1533"/>
                <a:gd name="T75" fmla="*/ 2147483647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3"/>
                <a:gd name="T115" fmla="*/ 0 h 242"/>
                <a:gd name="T116" fmla="*/ 1533 w 1533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3" h="242">
                  <a:moveTo>
                    <a:pt x="737" y="0"/>
                  </a:moveTo>
                  <a:lnTo>
                    <a:pt x="797" y="0"/>
                  </a:lnTo>
                  <a:lnTo>
                    <a:pt x="803" y="2"/>
                  </a:lnTo>
                  <a:lnTo>
                    <a:pt x="846" y="2"/>
                  </a:lnTo>
                  <a:lnTo>
                    <a:pt x="865" y="3"/>
                  </a:lnTo>
                  <a:lnTo>
                    <a:pt x="900" y="7"/>
                  </a:lnTo>
                  <a:lnTo>
                    <a:pt x="900" y="9"/>
                  </a:lnTo>
                  <a:lnTo>
                    <a:pt x="962" y="18"/>
                  </a:lnTo>
                  <a:lnTo>
                    <a:pt x="1021" y="28"/>
                  </a:lnTo>
                  <a:lnTo>
                    <a:pt x="1022" y="28"/>
                  </a:lnTo>
                  <a:lnTo>
                    <a:pt x="1088" y="41"/>
                  </a:lnTo>
                  <a:lnTo>
                    <a:pt x="1090" y="41"/>
                  </a:lnTo>
                  <a:lnTo>
                    <a:pt x="1152" y="58"/>
                  </a:lnTo>
                  <a:lnTo>
                    <a:pt x="1212" y="77"/>
                  </a:lnTo>
                  <a:lnTo>
                    <a:pt x="1214" y="77"/>
                  </a:lnTo>
                  <a:lnTo>
                    <a:pt x="1280" y="99"/>
                  </a:lnTo>
                  <a:lnTo>
                    <a:pt x="1338" y="122"/>
                  </a:lnTo>
                  <a:lnTo>
                    <a:pt x="1407" y="146"/>
                  </a:lnTo>
                  <a:lnTo>
                    <a:pt x="1469" y="170"/>
                  </a:lnTo>
                  <a:lnTo>
                    <a:pt x="1533" y="197"/>
                  </a:lnTo>
                  <a:lnTo>
                    <a:pt x="1514" y="242"/>
                  </a:lnTo>
                  <a:lnTo>
                    <a:pt x="1450" y="215"/>
                  </a:lnTo>
                  <a:lnTo>
                    <a:pt x="1388" y="191"/>
                  </a:lnTo>
                  <a:lnTo>
                    <a:pt x="1321" y="167"/>
                  </a:lnTo>
                  <a:lnTo>
                    <a:pt x="1319" y="167"/>
                  </a:lnTo>
                  <a:lnTo>
                    <a:pt x="1261" y="144"/>
                  </a:lnTo>
                  <a:lnTo>
                    <a:pt x="1197" y="122"/>
                  </a:lnTo>
                  <a:lnTo>
                    <a:pt x="1197" y="123"/>
                  </a:lnTo>
                  <a:lnTo>
                    <a:pt x="1137" y="105"/>
                  </a:lnTo>
                  <a:lnTo>
                    <a:pt x="1077" y="88"/>
                  </a:lnTo>
                  <a:lnTo>
                    <a:pt x="1013" y="75"/>
                  </a:lnTo>
                  <a:lnTo>
                    <a:pt x="955" y="65"/>
                  </a:lnTo>
                  <a:lnTo>
                    <a:pt x="893" y="56"/>
                  </a:lnTo>
                  <a:lnTo>
                    <a:pt x="859" y="52"/>
                  </a:lnTo>
                  <a:lnTo>
                    <a:pt x="840" y="50"/>
                  </a:lnTo>
                  <a:lnTo>
                    <a:pt x="799" y="50"/>
                  </a:lnTo>
                  <a:lnTo>
                    <a:pt x="792" y="48"/>
                  </a:lnTo>
                  <a:lnTo>
                    <a:pt x="743" y="48"/>
                  </a:lnTo>
                  <a:lnTo>
                    <a:pt x="735" y="50"/>
                  </a:lnTo>
                  <a:lnTo>
                    <a:pt x="694" y="50"/>
                  </a:lnTo>
                  <a:lnTo>
                    <a:pt x="677" y="52"/>
                  </a:lnTo>
                  <a:lnTo>
                    <a:pt x="642" y="56"/>
                  </a:lnTo>
                  <a:lnTo>
                    <a:pt x="640" y="56"/>
                  </a:lnTo>
                  <a:lnTo>
                    <a:pt x="617" y="58"/>
                  </a:lnTo>
                  <a:lnTo>
                    <a:pt x="581" y="65"/>
                  </a:lnTo>
                  <a:lnTo>
                    <a:pt x="580" y="65"/>
                  </a:lnTo>
                  <a:lnTo>
                    <a:pt x="521" y="75"/>
                  </a:lnTo>
                  <a:lnTo>
                    <a:pt x="459" y="88"/>
                  </a:lnTo>
                  <a:lnTo>
                    <a:pt x="398" y="105"/>
                  </a:lnTo>
                  <a:lnTo>
                    <a:pt x="336" y="123"/>
                  </a:lnTo>
                  <a:lnTo>
                    <a:pt x="336" y="122"/>
                  </a:lnTo>
                  <a:lnTo>
                    <a:pt x="212" y="167"/>
                  </a:lnTo>
                  <a:lnTo>
                    <a:pt x="146" y="191"/>
                  </a:lnTo>
                  <a:lnTo>
                    <a:pt x="79" y="215"/>
                  </a:lnTo>
                  <a:lnTo>
                    <a:pt x="18" y="242"/>
                  </a:lnTo>
                  <a:lnTo>
                    <a:pt x="0" y="197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129" y="146"/>
                  </a:lnTo>
                  <a:lnTo>
                    <a:pt x="195" y="122"/>
                  </a:lnTo>
                  <a:lnTo>
                    <a:pt x="257" y="99"/>
                  </a:lnTo>
                  <a:lnTo>
                    <a:pt x="321" y="77"/>
                  </a:lnTo>
                  <a:lnTo>
                    <a:pt x="383" y="58"/>
                  </a:lnTo>
                  <a:lnTo>
                    <a:pt x="384" y="58"/>
                  </a:lnTo>
                  <a:lnTo>
                    <a:pt x="446" y="41"/>
                  </a:lnTo>
                  <a:lnTo>
                    <a:pt x="448" y="41"/>
                  </a:lnTo>
                  <a:lnTo>
                    <a:pt x="512" y="28"/>
                  </a:lnTo>
                  <a:lnTo>
                    <a:pt x="572" y="18"/>
                  </a:lnTo>
                  <a:lnTo>
                    <a:pt x="608" y="11"/>
                  </a:lnTo>
                  <a:lnTo>
                    <a:pt x="610" y="9"/>
                  </a:lnTo>
                  <a:lnTo>
                    <a:pt x="636" y="7"/>
                  </a:lnTo>
                  <a:lnTo>
                    <a:pt x="672" y="3"/>
                  </a:lnTo>
                  <a:lnTo>
                    <a:pt x="672" y="5"/>
                  </a:lnTo>
                  <a:lnTo>
                    <a:pt x="688" y="3"/>
                  </a:lnTo>
                  <a:lnTo>
                    <a:pt x="690" y="2"/>
                  </a:lnTo>
                  <a:lnTo>
                    <a:pt x="732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834"/>
            <p:cNvSpPr>
              <a:spLocks/>
            </p:cNvSpPr>
            <p:nvPr/>
          </p:nvSpPr>
          <p:spPr bwMode="auto">
            <a:xfrm>
              <a:off x="1500650" y="4847229"/>
              <a:ext cx="1081409" cy="313889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871"/>
            <p:cNvSpPr>
              <a:spLocks/>
            </p:cNvSpPr>
            <p:nvPr/>
          </p:nvSpPr>
          <p:spPr bwMode="auto">
            <a:xfrm>
              <a:off x="1500650" y="4363318"/>
              <a:ext cx="1081409" cy="313889"/>
            </a:xfrm>
            <a:custGeom>
              <a:avLst/>
              <a:gdLst>
                <a:gd name="T0" fmla="*/ 2147483647 w 1535"/>
                <a:gd name="T1" fmla="*/ 2147483647 h 313"/>
                <a:gd name="T2" fmla="*/ 2147483647 w 1535"/>
                <a:gd name="T3" fmla="*/ 2147483647 h 313"/>
                <a:gd name="T4" fmla="*/ 2147483647 w 1535"/>
                <a:gd name="T5" fmla="*/ 2147483647 h 313"/>
                <a:gd name="T6" fmla="*/ 2147483647 w 1535"/>
                <a:gd name="T7" fmla="*/ 2147483647 h 313"/>
                <a:gd name="T8" fmla="*/ 2147483647 w 1535"/>
                <a:gd name="T9" fmla="*/ 2147483647 h 313"/>
                <a:gd name="T10" fmla="*/ 2147483647 w 1535"/>
                <a:gd name="T11" fmla="*/ 2147483647 h 313"/>
                <a:gd name="T12" fmla="*/ 2147483647 w 1535"/>
                <a:gd name="T13" fmla="*/ 2147483647 h 313"/>
                <a:gd name="T14" fmla="*/ 2147483647 w 1535"/>
                <a:gd name="T15" fmla="*/ 2147483647 h 313"/>
                <a:gd name="T16" fmla="*/ 2147483647 w 1535"/>
                <a:gd name="T17" fmla="*/ 2147483647 h 313"/>
                <a:gd name="T18" fmla="*/ 2147483647 w 1535"/>
                <a:gd name="T19" fmla="*/ 2147483647 h 313"/>
                <a:gd name="T20" fmla="*/ 2147483647 w 1535"/>
                <a:gd name="T21" fmla="*/ 2147483647 h 313"/>
                <a:gd name="T22" fmla="*/ 2147483647 w 1535"/>
                <a:gd name="T23" fmla="*/ 2147483647 h 313"/>
                <a:gd name="T24" fmla="*/ 2147483647 w 1535"/>
                <a:gd name="T25" fmla="*/ 2147483647 h 313"/>
                <a:gd name="T26" fmla="*/ 2147483647 w 1535"/>
                <a:gd name="T27" fmla="*/ 2147483647 h 313"/>
                <a:gd name="T28" fmla="*/ 2147483647 w 1535"/>
                <a:gd name="T29" fmla="*/ 2147483647 h 313"/>
                <a:gd name="T30" fmla="*/ 2147483647 w 1535"/>
                <a:gd name="T31" fmla="*/ 2147483647 h 313"/>
                <a:gd name="T32" fmla="*/ 2147483647 w 1535"/>
                <a:gd name="T33" fmla="*/ 2147483647 h 313"/>
                <a:gd name="T34" fmla="*/ 2147483647 w 1535"/>
                <a:gd name="T35" fmla="*/ 0 h 313"/>
                <a:gd name="T36" fmla="*/ 2147483647 w 1535"/>
                <a:gd name="T37" fmla="*/ 2147483647 h 313"/>
                <a:gd name="T38" fmla="*/ 2147483647 w 1535"/>
                <a:gd name="T39" fmla="*/ 2147483647 h 313"/>
                <a:gd name="T40" fmla="*/ 2147483647 w 1535"/>
                <a:gd name="T41" fmla="*/ 2147483647 h 313"/>
                <a:gd name="T42" fmla="*/ 2147483647 w 1535"/>
                <a:gd name="T43" fmla="*/ 2147483647 h 313"/>
                <a:gd name="T44" fmla="*/ 2147483647 w 1535"/>
                <a:gd name="T45" fmla="*/ 2147483647 h 313"/>
                <a:gd name="T46" fmla="*/ 2147483647 w 1535"/>
                <a:gd name="T47" fmla="*/ 2147483647 h 313"/>
                <a:gd name="T48" fmla="*/ 2147483647 w 1535"/>
                <a:gd name="T49" fmla="*/ 2147483647 h 313"/>
                <a:gd name="T50" fmla="*/ 2147483647 w 1535"/>
                <a:gd name="T51" fmla="*/ 2147483647 h 313"/>
                <a:gd name="T52" fmla="*/ 2147483647 w 1535"/>
                <a:gd name="T53" fmla="*/ 2147483647 h 313"/>
                <a:gd name="T54" fmla="*/ 2147483647 w 1535"/>
                <a:gd name="T55" fmla="*/ 2147483647 h 313"/>
                <a:gd name="T56" fmla="*/ 2147483647 w 1535"/>
                <a:gd name="T57" fmla="*/ 2147483647 h 313"/>
                <a:gd name="T58" fmla="*/ 2147483647 w 1535"/>
                <a:gd name="T59" fmla="*/ 2147483647 h 313"/>
                <a:gd name="T60" fmla="*/ 2147483647 w 1535"/>
                <a:gd name="T61" fmla="*/ 2147483647 h 313"/>
                <a:gd name="T62" fmla="*/ 2147483647 w 1535"/>
                <a:gd name="T63" fmla="*/ 2147483647 h 313"/>
                <a:gd name="T64" fmla="*/ 2147483647 w 1535"/>
                <a:gd name="T65" fmla="*/ 2147483647 h 313"/>
                <a:gd name="T66" fmla="*/ 2147483647 w 1535"/>
                <a:gd name="T67" fmla="*/ 2147483647 h 313"/>
                <a:gd name="T68" fmla="*/ 2147483647 w 1535"/>
                <a:gd name="T69" fmla="*/ 2147483647 h 313"/>
                <a:gd name="T70" fmla="*/ 2147483647 w 1535"/>
                <a:gd name="T71" fmla="*/ 2147483647 h 313"/>
                <a:gd name="T72" fmla="*/ 2147483647 w 1535"/>
                <a:gd name="T73" fmla="*/ 2147483647 h 313"/>
                <a:gd name="T74" fmla="*/ 2147483647 w 1535"/>
                <a:gd name="T75" fmla="*/ 2147483647 h 313"/>
                <a:gd name="T76" fmla="*/ 2147483647 w 1535"/>
                <a:gd name="T77" fmla="*/ 2147483647 h 313"/>
                <a:gd name="T78" fmla="*/ 2147483647 w 1535"/>
                <a:gd name="T79" fmla="*/ 2147483647 h 313"/>
                <a:gd name="T80" fmla="*/ 2147483647 w 1535"/>
                <a:gd name="T81" fmla="*/ 2147483647 h 313"/>
                <a:gd name="T82" fmla="*/ 2147483647 w 1535"/>
                <a:gd name="T83" fmla="*/ 2147483647 h 313"/>
                <a:gd name="T84" fmla="*/ 2147483647 w 1535"/>
                <a:gd name="T85" fmla="*/ 2147483647 h 313"/>
                <a:gd name="T86" fmla="*/ 2147483647 w 1535"/>
                <a:gd name="T87" fmla="*/ 2147483647 h 313"/>
                <a:gd name="T88" fmla="*/ 2147483647 w 1535"/>
                <a:gd name="T89" fmla="*/ 2147483647 h 313"/>
                <a:gd name="T90" fmla="*/ 2147483647 w 1535"/>
                <a:gd name="T91" fmla="*/ 2147483647 h 313"/>
                <a:gd name="T92" fmla="*/ 2147483647 w 1535"/>
                <a:gd name="T93" fmla="*/ 2147483647 h 313"/>
                <a:gd name="T94" fmla="*/ 2147483647 w 1535"/>
                <a:gd name="T95" fmla="*/ 2147483647 h 313"/>
                <a:gd name="T96" fmla="*/ 2147483647 w 1535"/>
                <a:gd name="T97" fmla="*/ 2147483647 h 313"/>
                <a:gd name="T98" fmla="*/ 2147483647 w 1535"/>
                <a:gd name="T99" fmla="*/ 2147483647 h 313"/>
                <a:gd name="T100" fmla="*/ 2147483647 w 1535"/>
                <a:gd name="T101" fmla="*/ 2147483647 h 313"/>
                <a:gd name="T102" fmla="*/ 2147483647 w 1535"/>
                <a:gd name="T103" fmla="*/ 2147483647 h 313"/>
                <a:gd name="T104" fmla="*/ 2147483647 w 1535"/>
                <a:gd name="T105" fmla="*/ 2147483647 h 313"/>
                <a:gd name="T106" fmla="*/ 2147483647 w 1535"/>
                <a:gd name="T107" fmla="*/ 2147483647 h 313"/>
                <a:gd name="T108" fmla="*/ 2147483647 w 1535"/>
                <a:gd name="T109" fmla="*/ 2147483647 h 313"/>
                <a:gd name="T110" fmla="*/ 2147483647 w 1535"/>
                <a:gd name="T111" fmla="*/ 2147483647 h 313"/>
                <a:gd name="T112" fmla="*/ 2147483647 w 1535"/>
                <a:gd name="T113" fmla="*/ 2147483647 h 313"/>
                <a:gd name="T114" fmla="*/ 2147483647 w 1535"/>
                <a:gd name="T115" fmla="*/ 2147483647 h 313"/>
                <a:gd name="T116" fmla="*/ 2147483647 w 1535"/>
                <a:gd name="T117" fmla="*/ 2147483647 h 313"/>
                <a:gd name="T118" fmla="*/ 2147483647 w 1535"/>
                <a:gd name="T119" fmla="*/ 2147483647 h 313"/>
                <a:gd name="T120" fmla="*/ 2147483647 w 1535"/>
                <a:gd name="T121" fmla="*/ 2147483647 h 313"/>
                <a:gd name="T122" fmla="*/ 2147483647 w 1535"/>
                <a:gd name="T123" fmla="*/ 0 h 3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313"/>
                <a:gd name="T188" fmla="*/ 1535 w 1535"/>
                <a:gd name="T189" fmla="*/ 313 h 3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313">
                  <a:moveTo>
                    <a:pt x="246" y="0"/>
                  </a:moveTo>
                  <a:lnTo>
                    <a:pt x="281" y="0"/>
                  </a:lnTo>
                  <a:lnTo>
                    <a:pt x="287" y="3"/>
                  </a:lnTo>
                  <a:lnTo>
                    <a:pt x="293" y="3"/>
                  </a:lnTo>
                  <a:lnTo>
                    <a:pt x="298" y="5"/>
                  </a:lnTo>
                  <a:lnTo>
                    <a:pt x="313" y="7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400" y="45"/>
                  </a:lnTo>
                  <a:lnTo>
                    <a:pt x="460" y="92"/>
                  </a:lnTo>
                  <a:lnTo>
                    <a:pt x="462" y="92"/>
                  </a:lnTo>
                  <a:lnTo>
                    <a:pt x="525" y="142"/>
                  </a:lnTo>
                  <a:lnTo>
                    <a:pt x="585" y="197"/>
                  </a:lnTo>
                  <a:lnTo>
                    <a:pt x="619" y="219"/>
                  </a:lnTo>
                  <a:lnTo>
                    <a:pt x="621" y="221"/>
                  </a:lnTo>
                  <a:lnTo>
                    <a:pt x="649" y="243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9" y="272"/>
                  </a:lnTo>
                  <a:lnTo>
                    <a:pt x="722" y="272"/>
                  </a:lnTo>
                  <a:lnTo>
                    <a:pt x="739" y="277"/>
                  </a:lnTo>
                  <a:lnTo>
                    <a:pt x="756" y="277"/>
                  </a:lnTo>
                  <a:lnTo>
                    <a:pt x="762" y="281"/>
                  </a:lnTo>
                  <a:lnTo>
                    <a:pt x="771" y="281"/>
                  </a:lnTo>
                  <a:lnTo>
                    <a:pt x="777" y="277"/>
                  </a:lnTo>
                  <a:lnTo>
                    <a:pt x="794" y="277"/>
                  </a:lnTo>
                  <a:lnTo>
                    <a:pt x="811" y="272"/>
                  </a:lnTo>
                  <a:lnTo>
                    <a:pt x="812" y="272"/>
                  </a:lnTo>
                  <a:lnTo>
                    <a:pt x="829" y="270"/>
                  </a:lnTo>
                  <a:lnTo>
                    <a:pt x="856" y="259"/>
                  </a:lnTo>
                  <a:lnTo>
                    <a:pt x="887" y="243"/>
                  </a:lnTo>
                  <a:lnTo>
                    <a:pt x="948" y="198"/>
                  </a:lnTo>
                  <a:lnTo>
                    <a:pt x="1008" y="142"/>
                  </a:lnTo>
                  <a:lnTo>
                    <a:pt x="1073" y="92"/>
                  </a:lnTo>
                  <a:lnTo>
                    <a:pt x="1073" y="90"/>
                  </a:lnTo>
                  <a:lnTo>
                    <a:pt x="1107" y="65"/>
                  </a:lnTo>
                  <a:lnTo>
                    <a:pt x="1107" y="67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7" y="30"/>
                  </a:lnTo>
                  <a:lnTo>
                    <a:pt x="1178" y="20"/>
                  </a:lnTo>
                  <a:lnTo>
                    <a:pt x="1197" y="11"/>
                  </a:lnTo>
                  <a:lnTo>
                    <a:pt x="1197" y="9"/>
                  </a:lnTo>
                  <a:lnTo>
                    <a:pt x="1203" y="9"/>
                  </a:lnTo>
                  <a:lnTo>
                    <a:pt x="1222" y="7"/>
                  </a:lnTo>
                  <a:lnTo>
                    <a:pt x="1222" y="5"/>
                  </a:lnTo>
                  <a:lnTo>
                    <a:pt x="1235" y="5"/>
                  </a:lnTo>
                  <a:lnTo>
                    <a:pt x="1242" y="3"/>
                  </a:lnTo>
                  <a:lnTo>
                    <a:pt x="1246" y="3"/>
                  </a:lnTo>
                  <a:lnTo>
                    <a:pt x="1252" y="0"/>
                  </a:lnTo>
                  <a:lnTo>
                    <a:pt x="1285" y="0"/>
                  </a:lnTo>
                  <a:lnTo>
                    <a:pt x="1289" y="1"/>
                  </a:lnTo>
                  <a:lnTo>
                    <a:pt x="1291" y="3"/>
                  </a:lnTo>
                  <a:lnTo>
                    <a:pt x="1298" y="3"/>
                  </a:lnTo>
                  <a:lnTo>
                    <a:pt x="1306" y="5"/>
                  </a:lnTo>
                  <a:lnTo>
                    <a:pt x="1321" y="7"/>
                  </a:lnTo>
                  <a:lnTo>
                    <a:pt x="1323" y="7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0" y="28"/>
                  </a:lnTo>
                  <a:lnTo>
                    <a:pt x="1370" y="26"/>
                  </a:lnTo>
                  <a:lnTo>
                    <a:pt x="1405" y="41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2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9" y="69"/>
                  </a:lnTo>
                  <a:lnTo>
                    <a:pt x="1357" y="56"/>
                  </a:lnTo>
                  <a:lnTo>
                    <a:pt x="1355" y="56"/>
                  </a:lnTo>
                  <a:lnTo>
                    <a:pt x="1321" y="39"/>
                  </a:lnTo>
                  <a:lnTo>
                    <a:pt x="1321" y="37"/>
                  </a:lnTo>
                  <a:lnTo>
                    <a:pt x="1317" y="37"/>
                  </a:lnTo>
                  <a:lnTo>
                    <a:pt x="1317" y="39"/>
                  </a:lnTo>
                  <a:lnTo>
                    <a:pt x="1300" y="37"/>
                  </a:lnTo>
                  <a:lnTo>
                    <a:pt x="1298" y="35"/>
                  </a:lnTo>
                  <a:lnTo>
                    <a:pt x="1295" y="33"/>
                  </a:lnTo>
                  <a:lnTo>
                    <a:pt x="1295" y="35"/>
                  </a:lnTo>
                  <a:lnTo>
                    <a:pt x="1285" y="35"/>
                  </a:lnTo>
                  <a:lnTo>
                    <a:pt x="1280" y="33"/>
                  </a:lnTo>
                  <a:lnTo>
                    <a:pt x="1278" y="31"/>
                  </a:lnTo>
                  <a:lnTo>
                    <a:pt x="1265" y="31"/>
                  </a:lnTo>
                  <a:lnTo>
                    <a:pt x="1263" y="33"/>
                  </a:lnTo>
                  <a:lnTo>
                    <a:pt x="1257" y="33"/>
                  </a:lnTo>
                  <a:lnTo>
                    <a:pt x="1257" y="35"/>
                  </a:lnTo>
                  <a:lnTo>
                    <a:pt x="1246" y="35"/>
                  </a:lnTo>
                  <a:lnTo>
                    <a:pt x="1246" y="33"/>
                  </a:lnTo>
                  <a:lnTo>
                    <a:pt x="1242" y="35"/>
                  </a:lnTo>
                  <a:lnTo>
                    <a:pt x="1238" y="35"/>
                  </a:lnTo>
                  <a:lnTo>
                    <a:pt x="1238" y="37"/>
                  </a:lnTo>
                  <a:lnTo>
                    <a:pt x="1229" y="37"/>
                  </a:lnTo>
                  <a:lnTo>
                    <a:pt x="1225" y="39"/>
                  </a:lnTo>
                  <a:lnTo>
                    <a:pt x="1207" y="41"/>
                  </a:lnTo>
                  <a:lnTo>
                    <a:pt x="1199" y="45"/>
                  </a:lnTo>
                  <a:lnTo>
                    <a:pt x="1188" y="54"/>
                  </a:lnTo>
                  <a:lnTo>
                    <a:pt x="1184" y="56"/>
                  </a:lnTo>
                  <a:lnTo>
                    <a:pt x="1152" y="71"/>
                  </a:lnTo>
                  <a:lnTo>
                    <a:pt x="1126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68" y="221"/>
                  </a:lnTo>
                  <a:lnTo>
                    <a:pt x="966" y="223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39" y="300"/>
                  </a:lnTo>
                  <a:lnTo>
                    <a:pt x="837" y="300"/>
                  </a:lnTo>
                  <a:lnTo>
                    <a:pt x="833" y="302"/>
                  </a:lnTo>
                  <a:lnTo>
                    <a:pt x="816" y="304"/>
                  </a:lnTo>
                  <a:lnTo>
                    <a:pt x="803" y="307"/>
                  </a:lnTo>
                  <a:lnTo>
                    <a:pt x="797" y="307"/>
                  </a:lnTo>
                  <a:lnTo>
                    <a:pt x="797" y="309"/>
                  </a:lnTo>
                  <a:lnTo>
                    <a:pt x="790" y="309"/>
                  </a:lnTo>
                  <a:lnTo>
                    <a:pt x="788" y="311"/>
                  </a:lnTo>
                  <a:lnTo>
                    <a:pt x="782" y="311"/>
                  </a:lnTo>
                  <a:lnTo>
                    <a:pt x="782" y="313"/>
                  </a:lnTo>
                  <a:lnTo>
                    <a:pt x="751" y="313"/>
                  </a:lnTo>
                  <a:lnTo>
                    <a:pt x="745" y="311"/>
                  </a:lnTo>
                  <a:lnTo>
                    <a:pt x="741" y="309"/>
                  </a:lnTo>
                  <a:lnTo>
                    <a:pt x="735" y="309"/>
                  </a:lnTo>
                  <a:lnTo>
                    <a:pt x="732" y="307"/>
                  </a:lnTo>
                  <a:lnTo>
                    <a:pt x="724" y="305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9" y="268"/>
                  </a:lnTo>
                  <a:lnTo>
                    <a:pt x="600" y="245"/>
                  </a:lnTo>
                  <a:lnTo>
                    <a:pt x="568" y="223"/>
                  </a:lnTo>
                  <a:lnTo>
                    <a:pt x="567" y="221"/>
                  </a:lnTo>
                  <a:lnTo>
                    <a:pt x="505" y="165"/>
                  </a:lnTo>
                  <a:lnTo>
                    <a:pt x="505" y="167"/>
                  </a:lnTo>
                  <a:lnTo>
                    <a:pt x="441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10" y="39"/>
                  </a:lnTo>
                  <a:lnTo>
                    <a:pt x="291" y="37"/>
                  </a:lnTo>
                  <a:lnTo>
                    <a:pt x="289" y="35"/>
                  </a:lnTo>
                  <a:lnTo>
                    <a:pt x="276" y="35"/>
                  </a:lnTo>
                  <a:lnTo>
                    <a:pt x="270" y="33"/>
                  </a:lnTo>
                  <a:lnTo>
                    <a:pt x="268" y="31"/>
                  </a:lnTo>
                  <a:lnTo>
                    <a:pt x="257" y="31"/>
                  </a:lnTo>
                  <a:lnTo>
                    <a:pt x="255" y="33"/>
                  </a:lnTo>
                  <a:lnTo>
                    <a:pt x="249" y="33"/>
                  </a:lnTo>
                  <a:lnTo>
                    <a:pt x="249" y="35"/>
                  </a:lnTo>
                  <a:lnTo>
                    <a:pt x="231" y="35"/>
                  </a:lnTo>
                  <a:lnTo>
                    <a:pt x="231" y="37"/>
                  </a:lnTo>
                  <a:lnTo>
                    <a:pt x="227" y="37"/>
                  </a:lnTo>
                  <a:lnTo>
                    <a:pt x="227" y="35"/>
                  </a:lnTo>
                  <a:lnTo>
                    <a:pt x="219" y="37"/>
                  </a:lnTo>
                  <a:lnTo>
                    <a:pt x="218" y="39"/>
                  </a:lnTo>
                  <a:lnTo>
                    <a:pt x="206" y="41"/>
                  </a:lnTo>
                  <a:lnTo>
                    <a:pt x="193" y="46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1" y="116"/>
                  </a:lnTo>
                  <a:lnTo>
                    <a:pt x="21" y="167"/>
                  </a:lnTo>
                  <a:lnTo>
                    <a:pt x="0" y="142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5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8"/>
                  </a:lnTo>
                  <a:lnTo>
                    <a:pt x="180" y="18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4" y="7"/>
                  </a:lnTo>
                  <a:lnTo>
                    <a:pt x="225" y="5"/>
                  </a:lnTo>
                  <a:lnTo>
                    <a:pt x="227" y="5"/>
                  </a:lnTo>
                  <a:lnTo>
                    <a:pt x="233" y="3"/>
                  </a:lnTo>
                  <a:lnTo>
                    <a:pt x="240" y="3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872"/>
            <p:cNvSpPr>
              <a:spLocks/>
            </p:cNvSpPr>
            <p:nvPr/>
          </p:nvSpPr>
          <p:spPr bwMode="auto">
            <a:xfrm>
              <a:off x="1487489" y="4355470"/>
              <a:ext cx="1083605" cy="313889"/>
            </a:xfrm>
            <a:custGeom>
              <a:avLst/>
              <a:gdLst>
                <a:gd name="T0" fmla="*/ 2147483647 w 1535"/>
                <a:gd name="T1" fmla="*/ 2147483647 h 312"/>
                <a:gd name="T2" fmla="*/ 2147483647 w 1535"/>
                <a:gd name="T3" fmla="*/ 2147483647 h 312"/>
                <a:gd name="T4" fmla="*/ 2147483647 w 1535"/>
                <a:gd name="T5" fmla="*/ 2147483647 h 312"/>
                <a:gd name="T6" fmla="*/ 2147483647 w 1535"/>
                <a:gd name="T7" fmla="*/ 2147483647 h 312"/>
                <a:gd name="T8" fmla="*/ 2147483647 w 1535"/>
                <a:gd name="T9" fmla="*/ 2147483647 h 312"/>
                <a:gd name="T10" fmla="*/ 2147483647 w 1535"/>
                <a:gd name="T11" fmla="*/ 2147483647 h 312"/>
                <a:gd name="T12" fmla="*/ 2147483647 w 1535"/>
                <a:gd name="T13" fmla="*/ 2147483647 h 312"/>
                <a:gd name="T14" fmla="*/ 2147483647 w 1535"/>
                <a:gd name="T15" fmla="*/ 2147483647 h 312"/>
                <a:gd name="T16" fmla="*/ 2147483647 w 1535"/>
                <a:gd name="T17" fmla="*/ 2147483647 h 312"/>
                <a:gd name="T18" fmla="*/ 2147483647 w 1535"/>
                <a:gd name="T19" fmla="*/ 2147483647 h 312"/>
                <a:gd name="T20" fmla="*/ 2147483647 w 1535"/>
                <a:gd name="T21" fmla="*/ 2147483647 h 312"/>
                <a:gd name="T22" fmla="*/ 2147483647 w 1535"/>
                <a:gd name="T23" fmla="*/ 2147483647 h 312"/>
                <a:gd name="T24" fmla="*/ 2147483647 w 1535"/>
                <a:gd name="T25" fmla="*/ 2147483647 h 312"/>
                <a:gd name="T26" fmla="*/ 2147483647 w 1535"/>
                <a:gd name="T27" fmla="*/ 2147483647 h 312"/>
                <a:gd name="T28" fmla="*/ 2147483647 w 1535"/>
                <a:gd name="T29" fmla="*/ 2147483647 h 312"/>
                <a:gd name="T30" fmla="*/ 2147483647 w 1535"/>
                <a:gd name="T31" fmla="*/ 2147483647 h 312"/>
                <a:gd name="T32" fmla="*/ 2147483647 w 1535"/>
                <a:gd name="T33" fmla="*/ 2147483647 h 312"/>
                <a:gd name="T34" fmla="*/ 2147483647 w 1535"/>
                <a:gd name="T35" fmla="*/ 0 h 312"/>
                <a:gd name="T36" fmla="*/ 2147483647 w 1535"/>
                <a:gd name="T37" fmla="*/ 2147483647 h 312"/>
                <a:gd name="T38" fmla="*/ 2147483647 w 1535"/>
                <a:gd name="T39" fmla="*/ 2147483647 h 312"/>
                <a:gd name="T40" fmla="*/ 2147483647 w 1535"/>
                <a:gd name="T41" fmla="*/ 2147483647 h 312"/>
                <a:gd name="T42" fmla="*/ 2147483647 w 1535"/>
                <a:gd name="T43" fmla="*/ 2147483647 h 312"/>
                <a:gd name="T44" fmla="*/ 2147483647 w 1535"/>
                <a:gd name="T45" fmla="*/ 2147483647 h 312"/>
                <a:gd name="T46" fmla="*/ 2147483647 w 1535"/>
                <a:gd name="T47" fmla="*/ 2147483647 h 312"/>
                <a:gd name="T48" fmla="*/ 2147483647 w 1535"/>
                <a:gd name="T49" fmla="*/ 2147483647 h 312"/>
                <a:gd name="T50" fmla="*/ 2147483647 w 1535"/>
                <a:gd name="T51" fmla="*/ 2147483647 h 312"/>
                <a:gd name="T52" fmla="*/ 2147483647 w 1535"/>
                <a:gd name="T53" fmla="*/ 2147483647 h 312"/>
                <a:gd name="T54" fmla="*/ 2147483647 w 1535"/>
                <a:gd name="T55" fmla="*/ 2147483647 h 312"/>
                <a:gd name="T56" fmla="*/ 2147483647 w 1535"/>
                <a:gd name="T57" fmla="*/ 2147483647 h 312"/>
                <a:gd name="T58" fmla="*/ 2147483647 w 1535"/>
                <a:gd name="T59" fmla="*/ 2147483647 h 312"/>
                <a:gd name="T60" fmla="*/ 2147483647 w 1535"/>
                <a:gd name="T61" fmla="*/ 2147483647 h 312"/>
                <a:gd name="T62" fmla="*/ 2147483647 w 1535"/>
                <a:gd name="T63" fmla="*/ 2147483647 h 312"/>
                <a:gd name="T64" fmla="*/ 2147483647 w 1535"/>
                <a:gd name="T65" fmla="*/ 2147483647 h 312"/>
                <a:gd name="T66" fmla="*/ 2147483647 w 1535"/>
                <a:gd name="T67" fmla="*/ 2147483647 h 312"/>
                <a:gd name="T68" fmla="*/ 2147483647 w 1535"/>
                <a:gd name="T69" fmla="*/ 2147483647 h 312"/>
                <a:gd name="T70" fmla="*/ 2147483647 w 1535"/>
                <a:gd name="T71" fmla="*/ 2147483647 h 312"/>
                <a:gd name="T72" fmla="*/ 2147483647 w 1535"/>
                <a:gd name="T73" fmla="*/ 2147483647 h 312"/>
                <a:gd name="T74" fmla="*/ 2147483647 w 1535"/>
                <a:gd name="T75" fmla="*/ 2147483647 h 312"/>
                <a:gd name="T76" fmla="*/ 2147483647 w 1535"/>
                <a:gd name="T77" fmla="*/ 2147483647 h 312"/>
                <a:gd name="T78" fmla="*/ 2147483647 w 1535"/>
                <a:gd name="T79" fmla="*/ 2147483647 h 312"/>
                <a:gd name="T80" fmla="*/ 2147483647 w 1535"/>
                <a:gd name="T81" fmla="*/ 2147483647 h 312"/>
                <a:gd name="T82" fmla="*/ 2147483647 w 1535"/>
                <a:gd name="T83" fmla="*/ 2147483647 h 312"/>
                <a:gd name="T84" fmla="*/ 2147483647 w 1535"/>
                <a:gd name="T85" fmla="*/ 2147483647 h 312"/>
                <a:gd name="T86" fmla="*/ 2147483647 w 1535"/>
                <a:gd name="T87" fmla="*/ 2147483647 h 312"/>
                <a:gd name="T88" fmla="*/ 2147483647 w 1535"/>
                <a:gd name="T89" fmla="*/ 2147483647 h 312"/>
                <a:gd name="T90" fmla="*/ 2147483647 w 1535"/>
                <a:gd name="T91" fmla="*/ 2147483647 h 312"/>
                <a:gd name="T92" fmla="*/ 2147483647 w 1535"/>
                <a:gd name="T93" fmla="*/ 2147483647 h 312"/>
                <a:gd name="T94" fmla="*/ 2147483647 w 1535"/>
                <a:gd name="T95" fmla="*/ 2147483647 h 312"/>
                <a:gd name="T96" fmla="*/ 2147483647 w 1535"/>
                <a:gd name="T97" fmla="*/ 2147483647 h 312"/>
                <a:gd name="T98" fmla="*/ 2147483647 w 1535"/>
                <a:gd name="T99" fmla="*/ 2147483647 h 312"/>
                <a:gd name="T100" fmla="*/ 0 w 1535"/>
                <a:gd name="T101" fmla="*/ 2147483647 h 312"/>
                <a:gd name="T102" fmla="*/ 2147483647 w 1535"/>
                <a:gd name="T103" fmla="*/ 2147483647 h 312"/>
                <a:gd name="T104" fmla="*/ 2147483647 w 1535"/>
                <a:gd name="T105" fmla="*/ 2147483647 h 312"/>
                <a:gd name="T106" fmla="*/ 2147483647 w 1535"/>
                <a:gd name="T107" fmla="*/ 2147483647 h 312"/>
                <a:gd name="T108" fmla="*/ 2147483647 w 1535"/>
                <a:gd name="T109" fmla="*/ 2147483647 h 312"/>
                <a:gd name="T110" fmla="*/ 2147483647 w 1535"/>
                <a:gd name="T111" fmla="*/ 0 h 3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5"/>
                <a:gd name="T169" fmla="*/ 0 h 312"/>
                <a:gd name="T170" fmla="*/ 1535 w 1535"/>
                <a:gd name="T171" fmla="*/ 312 h 3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5" h="312">
                  <a:moveTo>
                    <a:pt x="246" y="0"/>
                  </a:moveTo>
                  <a:lnTo>
                    <a:pt x="283" y="0"/>
                  </a:lnTo>
                  <a:lnTo>
                    <a:pt x="289" y="4"/>
                  </a:lnTo>
                  <a:lnTo>
                    <a:pt x="298" y="4"/>
                  </a:lnTo>
                  <a:lnTo>
                    <a:pt x="315" y="8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399" y="45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527" y="143"/>
                  </a:lnTo>
                  <a:lnTo>
                    <a:pt x="585" y="195"/>
                  </a:lnTo>
                  <a:lnTo>
                    <a:pt x="621" y="220"/>
                  </a:lnTo>
                  <a:lnTo>
                    <a:pt x="623" y="221"/>
                  </a:lnTo>
                  <a:lnTo>
                    <a:pt x="649" y="244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8" y="272"/>
                  </a:lnTo>
                  <a:lnTo>
                    <a:pt x="722" y="272"/>
                  </a:lnTo>
                  <a:lnTo>
                    <a:pt x="735" y="276"/>
                  </a:lnTo>
                  <a:lnTo>
                    <a:pt x="741" y="278"/>
                  </a:lnTo>
                  <a:lnTo>
                    <a:pt x="756" y="278"/>
                  </a:lnTo>
                  <a:lnTo>
                    <a:pt x="758" y="280"/>
                  </a:lnTo>
                  <a:lnTo>
                    <a:pt x="775" y="280"/>
                  </a:lnTo>
                  <a:lnTo>
                    <a:pt x="779" y="278"/>
                  </a:lnTo>
                  <a:lnTo>
                    <a:pt x="794" y="278"/>
                  </a:lnTo>
                  <a:lnTo>
                    <a:pt x="812" y="272"/>
                  </a:lnTo>
                  <a:lnTo>
                    <a:pt x="814" y="272"/>
                  </a:lnTo>
                  <a:lnTo>
                    <a:pt x="831" y="270"/>
                  </a:lnTo>
                  <a:lnTo>
                    <a:pt x="855" y="259"/>
                  </a:lnTo>
                  <a:lnTo>
                    <a:pt x="887" y="244"/>
                  </a:lnTo>
                  <a:lnTo>
                    <a:pt x="949" y="197"/>
                  </a:lnTo>
                  <a:lnTo>
                    <a:pt x="1007" y="143"/>
                  </a:lnTo>
                  <a:lnTo>
                    <a:pt x="1073" y="92"/>
                  </a:lnTo>
                  <a:lnTo>
                    <a:pt x="1075" y="90"/>
                  </a:lnTo>
                  <a:lnTo>
                    <a:pt x="1111" y="66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9" y="30"/>
                  </a:lnTo>
                  <a:lnTo>
                    <a:pt x="1167" y="28"/>
                  </a:lnTo>
                  <a:lnTo>
                    <a:pt x="1180" y="19"/>
                  </a:lnTo>
                  <a:lnTo>
                    <a:pt x="1184" y="19"/>
                  </a:lnTo>
                  <a:lnTo>
                    <a:pt x="1199" y="11"/>
                  </a:lnTo>
                  <a:lnTo>
                    <a:pt x="1199" y="9"/>
                  </a:lnTo>
                  <a:lnTo>
                    <a:pt x="1205" y="9"/>
                  </a:lnTo>
                  <a:lnTo>
                    <a:pt x="1218" y="8"/>
                  </a:lnTo>
                  <a:lnTo>
                    <a:pt x="1221" y="6"/>
                  </a:lnTo>
                  <a:lnTo>
                    <a:pt x="1223" y="4"/>
                  </a:lnTo>
                  <a:lnTo>
                    <a:pt x="1246" y="4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289" y="2"/>
                  </a:lnTo>
                  <a:lnTo>
                    <a:pt x="1291" y="4"/>
                  </a:lnTo>
                  <a:lnTo>
                    <a:pt x="1306" y="4"/>
                  </a:lnTo>
                  <a:lnTo>
                    <a:pt x="1323" y="8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2" y="28"/>
                  </a:lnTo>
                  <a:lnTo>
                    <a:pt x="1405" y="43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3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8" y="69"/>
                  </a:lnTo>
                  <a:lnTo>
                    <a:pt x="1358" y="56"/>
                  </a:lnTo>
                  <a:lnTo>
                    <a:pt x="1323" y="39"/>
                  </a:lnTo>
                  <a:lnTo>
                    <a:pt x="1317" y="38"/>
                  </a:lnTo>
                  <a:lnTo>
                    <a:pt x="1315" y="38"/>
                  </a:lnTo>
                  <a:lnTo>
                    <a:pt x="1302" y="34"/>
                  </a:lnTo>
                  <a:lnTo>
                    <a:pt x="1302" y="36"/>
                  </a:lnTo>
                  <a:lnTo>
                    <a:pt x="1285" y="36"/>
                  </a:lnTo>
                  <a:lnTo>
                    <a:pt x="1280" y="34"/>
                  </a:lnTo>
                  <a:lnTo>
                    <a:pt x="1278" y="32"/>
                  </a:lnTo>
                  <a:lnTo>
                    <a:pt x="1265" y="32"/>
                  </a:lnTo>
                  <a:lnTo>
                    <a:pt x="1263" y="34"/>
                  </a:lnTo>
                  <a:lnTo>
                    <a:pt x="1257" y="34"/>
                  </a:lnTo>
                  <a:lnTo>
                    <a:pt x="1257" y="36"/>
                  </a:lnTo>
                  <a:lnTo>
                    <a:pt x="1233" y="36"/>
                  </a:lnTo>
                  <a:lnTo>
                    <a:pt x="1225" y="39"/>
                  </a:lnTo>
                  <a:lnTo>
                    <a:pt x="1208" y="41"/>
                  </a:lnTo>
                  <a:lnTo>
                    <a:pt x="1197" y="47"/>
                  </a:lnTo>
                  <a:lnTo>
                    <a:pt x="1186" y="54"/>
                  </a:lnTo>
                  <a:lnTo>
                    <a:pt x="1184" y="56"/>
                  </a:lnTo>
                  <a:lnTo>
                    <a:pt x="1156" y="69"/>
                  </a:lnTo>
                  <a:lnTo>
                    <a:pt x="1129" y="92"/>
                  </a:lnTo>
                  <a:lnTo>
                    <a:pt x="1128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70" y="220"/>
                  </a:lnTo>
                  <a:lnTo>
                    <a:pt x="968" y="221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40" y="300"/>
                  </a:lnTo>
                  <a:lnTo>
                    <a:pt x="839" y="300"/>
                  </a:lnTo>
                  <a:lnTo>
                    <a:pt x="835" y="302"/>
                  </a:lnTo>
                  <a:lnTo>
                    <a:pt x="818" y="304"/>
                  </a:lnTo>
                  <a:lnTo>
                    <a:pt x="803" y="308"/>
                  </a:lnTo>
                  <a:lnTo>
                    <a:pt x="797" y="308"/>
                  </a:lnTo>
                  <a:lnTo>
                    <a:pt x="797" y="310"/>
                  </a:lnTo>
                  <a:lnTo>
                    <a:pt x="784" y="310"/>
                  </a:lnTo>
                  <a:lnTo>
                    <a:pt x="784" y="312"/>
                  </a:lnTo>
                  <a:lnTo>
                    <a:pt x="750" y="312"/>
                  </a:lnTo>
                  <a:lnTo>
                    <a:pt x="745" y="310"/>
                  </a:lnTo>
                  <a:lnTo>
                    <a:pt x="737" y="310"/>
                  </a:lnTo>
                  <a:lnTo>
                    <a:pt x="733" y="308"/>
                  </a:lnTo>
                  <a:lnTo>
                    <a:pt x="726" y="306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8" y="268"/>
                  </a:lnTo>
                  <a:lnTo>
                    <a:pt x="602" y="246"/>
                  </a:lnTo>
                  <a:lnTo>
                    <a:pt x="566" y="221"/>
                  </a:lnTo>
                  <a:lnTo>
                    <a:pt x="566" y="220"/>
                  </a:lnTo>
                  <a:lnTo>
                    <a:pt x="506" y="165"/>
                  </a:lnTo>
                  <a:lnTo>
                    <a:pt x="506" y="167"/>
                  </a:lnTo>
                  <a:lnTo>
                    <a:pt x="443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09" y="39"/>
                  </a:lnTo>
                  <a:lnTo>
                    <a:pt x="307" y="38"/>
                  </a:lnTo>
                  <a:lnTo>
                    <a:pt x="294" y="34"/>
                  </a:lnTo>
                  <a:lnTo>
                    <a:pt x="294" y="36"/>
                  </a:lnTo>
                  <a:lnTo>
                    <a:pt x="277" y="36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57" y="32"/>
                  </a:lnTo>
                  <a:lnTo>
                    <a:pt x="255" y="34"/>
                  </a:lnTo>
                  <a:lnTo>
                    <a:pt x="249" y="34"/>
                  </a:lnTo>
                  <a:lnTo>
                    <a:pt x="249" y="36"/>
                  </a:lnTo>
                  <a:lnTo>
                    <a:pt x="227" y="36"/>
                  </a:lnTo>
                  <a:lnTo>
                    <a:pt x="221" y="38"/>
                  </a:lnTo>
                  <a:lnTo>
                    <a:pt x="217" y="39"/>
                  </a:lnTo>
                  <a:lnTo>
                    <a:pt x="206" y="41"/>
                  </a:lnTo>
                  <a:lnTo>
                    <a:pt x="193" y="47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0" y="116"/>
                  </a:lnTo>
                  <a:lnTo>
                    <a:pt x="20" y="167"/>
                  </a:lnTo>
                  <a:lnTo>
                    <a:pt x="0" y="143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2" y="8"/>
                  </a:lnTo>
                  <a:lnTo>
                    <a:pt x="223" y="4"/>
                  </a:lnTo>
                  <a:lnTo>
                    <a:pt x="240" y="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873"/>
            <p:cNvSpPr>
              <a:spLocks/>
            </p:cNvSpPr>
            <p:nvPr/>
          </p:nvSpPr>
          <p:spPr bwMode="auto">
            <a:xfrm>
              <a:off x="1498456" y="3693689"/>
              <a:ext cx="1083605" cy="308657"/>
            </a:xfrm>
            <a:custGeom>
              <a:avLst/>
              <a:gdLst>
                <a:gd name="T0" fmla="*/ 2147483647 w 1537"/>
                <a:gd name="T1" fmla="*/ 2147483647 h 308"/>
                <a:gd name="T2" fmla="*/ 2147483647 w 1537"/>
                <a:gd name="T3" fmla="*/ 2147483647 h 308"/>
                <a:gd name="T4" fmla="*/ 2147483647 w 1537"/>
                <a:gd name="T5" fmla="*/ 2147483647 h 308"/>
                <a:gd name="T6" fmla="*/ 2147483647 w 1537"/>
                <a:gd name="T7" fmla="*/ 2147483647 h 308"/>
                <a:gd name="T8" fmla="*/ 2147483647 w 1537"/>
                <a:gd name="T9" fmla="*/ 2147483647 h 308"/>
                <a:gd name="T10" fmla="*/ 2147483647 w 1537"/>
                <a:gd name="T11" fmla="*/ 2147483647 h 308"/>
                <a:gd name="T12" fmla="*/ 2147483647 w 1537"/>
                <a:gd name="T13" fmla="*/ 2147483647 h 308"/>
                <a:gd name="T14" fmla="*/ 2147483647 w 1537"/>
                <a:gd name="T15" fmla="*/ 2147483647 h 308"/>
                <a:gd name="T16" fmla="*/ 2147483647 w 1537"/>
                <a:gd name="T17" fmla="*/ 2147483647 h 308"/>
                <a:gd name="T18" fmla="*/ 2147483647 w 1537"/>
                <a:gd name="T19" fmla="*/ 2147483647 h 308"/>
                <a:gd name="T20" fmla="*/ 2147483647 w 1537"/>
                <a:gd name="T21" fmla="*/ 2147483647 h 308"/>
                <a:gd name="T22" fmla="*/ 2147483647 w 1537"/>
                <a:gd name="T23" fmla="*/ 2147483647 h 308"/>
                <a:gd name="T24" fmla="*/ 2147483647 w 1537"/>
                <a:gd name="T25" fmla="*/ 2147483647 h 308"/>
                <a:gd name="T26" fmla="*/ 2147483647 w 1537"/>
                <a:gd name="T27" fmla="*/ 0 h 308"/>
                <a:gd name="T28" fmla="*/ 2147483647 w 1537"/>
                <a:gd name="T29" fmla="*/ 2147483647 h 308"/>
                <a:gd name="T30" fmla="*/ 2147483647 w 1537"/>
                <a:gd name="T31" fmla="*/ 2147483647 h 308"/>
                <a:gd name="T32" fmla="*/ 2147483647 w 1537"/>
                <a:gd name="T33" fmla="*/ 2147483647 h 308"/>
                <a:gd name="T34" fmla="*/ 2147483647 w 1537"/>
                <a:gd name="T35" fmla="*/ 2147483647 h 308"/>
                <a:gd name="T36" fmla="*/ 2147483647 w 1537"/>
                <a:gd name="T37" fmla="*/ 2147483647 h 308"/>
                <a:gd name="T38" fmla="*/ 2147483647 w 1537"/>
                <a:gd name="T39" fmla="*/ 2147483647 h 308"/>
                <a:gd name="T40" fmla="*/ 2147483647 w 1537"/>
                <a:gd name="T41" fmla="*/ 2147483647 h 308"/>
                <a:gd name="T42" fmla="*/ 2147483647 w 1537"/>
                <a:gd name="T43" fmla="*/ 2147483647 h 308"/>
                <a:gd name="T44" fmla="*/ 2147483647 w 1537"/>
                <a:gd name="T45" fmla="*/ 2147483647 h 308"/>
                <a:gd name="T46" fmla="*/ 2147483647 w 1537"/>
                <a:gd name="T47" fmla="*/ 2147483647 h 308"/>
                <a:gd name="T48" fmla="*/ 2147483647 w 1537"/>
                <a:gd name="T49" fmla="*/ 2147483647 h 308"/>
                <a:gd name="T50" fmla="*/ 2147483647 w 1537"/>
                <a:gd name="T51" fmla="*/ 2147483647 h 308"/>
                <a:gd name="T52" fmla="*/ 2147483647 w 1537"/>
                <a:gd name="T53" fmla="*/ 2147483647 h 308"/>
                <a:gd name="T54" fmla="*/ 2147483647 w 1537"/>
                <a:gd name="T55" fmla="*/ 2147483647 h 308"/>
                <a:gd name="T56" fmla="*/ 2147483647 w 1537"/>
                <a:gd name="T57" fmla="*/ 2147483647 h 308"/>
                <a:gd name="T58" fmla="*/ 2147483647 w 1537"/>
                <a:gd name="T59" fmla="*/ 2147483647 h 308"/>
                <a:gd name="T60" fmla="*/ 2147483647 w 1537"/>
                <a:gd name="T61" fmla="*/ 2147483647 h 308"/>
                <a:gd name="T62" fmla="*/ 2147483647 w 1537"/>
                <a:gd name="T63" fmla="*/ 2147483647 h 308"/>
                <a:gd name="T64" fmla="*/ 2147483647 w 1537"/>
                <a:gd name="T65" fmla="*/ 2147483647 h 308"/>
                <a:gd name="T66" fmla="*/ 2147483647 w 1537"/>
                <a:gd name="T67" fmla="*/ 2147483647 h 308"/>
                <a:gd name="T68" fmla="*/ 2147483647 w 1537"/>
                <a:gd name="T69" fmla="*/ 2147483647 h 308"/>
                <a:gd name="T70" fmla="*/ 2147483647 w 1537"/>
                <a:gd name="T71" fmla="*/ 2147483647 h 308"/>
                <a:gd name="T72" fmla="*/ 2147483647 w 1537"/>
                <a:gd name="T73" fmla="*/ 2147483647 h 308"/>
                <a:gd name="T74" fmla="*/ 2147483647 w 1537"/>
                <a:gd name="T75" fmla="*/ 2147483647 h 308"/>
                <a:gd name="T76" fmla="*/ 2147483647 w 1537"/>
                <a:gd name="T77" fmla="*/ 2147483647 h 308"/>
                <a:gd name="T78" fmla="*/ 2147483647 w 1537"/>
                <a:gd name="T79" fmla="*/ 2147483647 h 308"/>
                <a:gd name="T80" fmla="*/ 2147483647 w 1537"/>
                <a:gd name="T81" fmla="*/ 2147483647 h 308"/>
                <a:gd name="T82" fmla="*/ 2147483647 w 1537"/>
                <a:gd name="T83" fmla="*/ 2147483647 h 308"/>
                <a:gd name="T84" fmla="*/ 2147483647 w 1537"/>
                <a:gd name="T85" fmla="*/ 2147483647 h 308"/>
                <a:gd name="T86" fmla="*/ 2147483647 w 1537"/>
                <a:gd name="T87" fmla="*/ 2147483647 h 308"/>
                <a:gd name="T88" fmla="*/ 2147483647 w 1537"/>
                <a:gd name="T89" fmla="*/ 2147483647 h 308"/>
                <a:gd name="T90" fmla="*/ 2147483647 w 1537"/>
                <a:gd name="T91" fmla="*/ 2147483647 h 308"/>
                <a:gd name="T92" fmla="*/ 2147483647 w 1537"/>
                <a:gd name="T93" fmla="*/ 2147483647 h 308"/>
                <a:gd name="T94" fmla="*/ 2147483647 w 1537"/>
                <a:gd name="T95" fmla="*/ 2147483647 h 308"/>
                <a:gd name="T96" fmla="*/ 2147483647 w 1537"/>
                <a:gd name="T97" fmla="*/ 2147483647 h 308"/>
                <a:gd name="T98" fmla="*/ 2147483647 w 1537"/>
                <a:gd name="T99" fmla="*/ 2147483647 h 308"/>
                <a:gd name="T100" fmla="*/ 2147483647 w 1537"/>
                <a:gd name="T101" fmla="*/ 2147483647 h 308"/>
                <a:gd name="T102" fmla="*/ 2147483647 w 1537"/>
                <a:gd name="T103" fmla="*/ 2147483647 h 308"/>
                <a:gd name="T104" fmla="*/ 2147483647 w 1537"/>
                <a:gd name="T105" fmla="*/ 2147483647 h 308"/>
                <a:gd name="T106" fmla="*/ 2147483647 w 1537"/>
                <a:gd name="T107" fmla="*/ 2147483647 h 308"/>
                <a:gd name="T108" fmla="*/ 2147483647 w 1537"/>
                <a:gd name="T109" fmla="*/ 2147483647 h 308"/>
                <a:gd name="T110" fmla="*/ 2147483647 w 1537"/>
                <a:gd name="T111" fmla="*/ 2147483647 h 308"/>
                <a:gd name="T112" fmla="*/ 2147483647 w 1537"/>
                <a:gd name="T113" fmla="*/ 2147483647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37"/>
                <a:gd name="T172" fmla="*/ 0 h 308"/>
                <a:gd name="T173" fmla="*/ 1537 w 1537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37" h="308">
                  <a:moveTo>
                    <a:pt x="176" y="0"/>
                  </a:moveTo>
                  <a:lnTo>
                    <a:pt x="227" y="0"/>
                  </a:lnTo>
                  <a:lnTo>
                    <a:pt x="229" y="2"/>
                  </a:lnTo>
                  <a:lnTo>
                    <a:pt x="236" y="5"/>
                  </a:lnTo>
                  <a:lnTo>
                    <a:pt x="255" y="9"/>
                  </a:lnTo>
                  <a:lnTo>
                    <a:pt x="257" y="9"/>
                  </a:lnTo>
                  <a:lnTo>
                    <a:pt x="259" y="11"/>
                  </a:lnTo>
                  <a:lnTo>
                    <a:pt x="278" y="20"/>
                  </a:lnTo>
                  <a:lnTo>
                    <a:pt x="306" y="45"/>
                  </a:lnTo>
                  <a:lnTo>
                    <a:pt x="340" y="71"/>
                  </a:lnTo>
                  <a:lnTo>
                    <a:pt x="343" y="73"/>
                  </a:lnTo>
                  <a:lnTo>
                    <a:pt x="405" y="144"/>
                  </a:lnTo>
                  <a:lnTo>
                    <a:pt x="465" y="216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24" y="261"/>
                  </a:lnTo>
                  <a:lnTo>
                    <a:pt x="537" y="266"/>
                  </a:lnTo>
                  <a:lnTo>
                    <a:pt x="546" y="270"/>
                  </a:lnTo>
                  <a:lnTo>
                    <a:pt x="555" y="272"/>
                  </a:lnTo>
                  <a:lnTo>
                    <a:pt x="557" y="272"/>
                  </a:lnTo>
                  <a:lnTo>
                    <a:pt x="563" y="276"/>
                  </a:lnTo>
                  <a:lnTo>
                    <a:pt x="597" y="276"/>
                  </a:lnTo>
                  <a:lnTo>
                    <a:pt x="606" y="272"/>
                  </a:lnTo>
                  <a:lnTo>
                    <a:pt x="621" y="266"/>
                  </a:lnTo>
                  <a:lnTo>
                    <a:pt x="634" y="261"/>
                  </a:lnTo>
                  <a:lnTo>
                    <a:pt x="666" y="240"/>
                  </a:lnTo>
                  <a:lnTo>
                    <a:pt x="692" y="214"/>
                  </a:lnTo>
                  <a:lnTo>
                    <a:pt x="762" y="142"/>
                  </a:lnTo>
                  <a:lnTo>
                    <a:pt x="822" y="73"/>
                  </a:lnTo>
                  <a:lnTo>
                    <a:pt x="824" y="71"/>
                  </a:lnTo>
                  <a:lnTo>
                    <a:pt x="869" y="32"/>
                  </a:lnTo>
                  <a:lnTo>
                    <a:pt x="871" y="30"/>
                  </a:lnTo>
                  <a:lnTo>
                    <a:pt x="889" y="19"/>
                  </a:lnTo>
                  <a:lnTo>
                    <a:pt x="893" y="15"/>
                  </a:lnTo>
                  <a:lnTo>
                    <a:pt x="893" y="13"/>
                  </a:lnTo>
                  <a:lnTo>
                    <a:pt x="899" y="9"/>
                  </a:lnTo>
                  <a:lnTo>
                    <a:pt x="901" y="9"/>
                  </a:lnTo>
                  <a:lnTo>
                    <a:pt x="914" y="5"/>
                  </a:lnTo>
                  <a:lnTo>
                    <a:pt x="921" y="5"/>
                  </a:lnTo>
                  <a:lnTo>
                    <a:pt x="923" y="4"/>
                  </a:lnTo>
                  <a:lnTo>
                    <a:pt x="929" y="0"/>
                  </a:lnTo>
                  <a:lnTo>
                    <a:pt x="980" y="0"/>
                  </a:lnTo>
                  <a:lnTo>
                    <a:pt x="981" y="2"/>
                  </a:lnTo>
                  <a:lnTo>
                    <a:pt x="993" y="5"/>
                  </a:lnTo>
                  <a:lnTo>
                    <a:pt x="1008" y="9"/>
                  </a:lnTo>
                  <a:lnTo>
                    <a:pt x="1026" y="19"/>
                  </a:lnTo>
                  <a:lnTo>
                    <a:pt x="1028" y="20"/>
                  </a:lnTo>
                  <a:lnTo>
                    <a:pt x="1060" y="45"/>
                  </a:lnTo>
                  <a:lnTo>
                    <a:pt x="1094" y="71"/>
                  </a:lnTo>
                  <a:lnTo>
                    <a:pt x="1098" y="73"/>
                  </a:lnTo>
                  <a:lnTo>
                    <a:pt x="1160" y="144"/>
                  </a:lnTo>
                  <a:lnTo>
                    <a:pt x="1218" y="216"/>
                  </a:lnTo>
                  <a:lnTo>
                    <a:pt x="1250" y="242"/>
                  </a:lnTo>
                  <a:lnTo>
                    <a:pt x="1250" y="240"/>
                  </a:lnTo>
                  <a:lnTo>
                    <a:pt x="1269" y="251"/>
                  </a:lnTo>
                  <a:lnTo>
                    <a:pt x="1270" y="253"/>
                  </a:lnTo>
                  <a:lnTo>
                    <a:pt x="1280" y="261"/>
                  </a:lnTo>
                  <a:lnTo>
                    <a:pt x="1293" y="266"/>
                  </a:lnTo>
                  <a:lnTo>
                    <a:pt x="1302" y="270"/>
                  </a:lnTo>
                  <a:lnTo>
                    <a:pt x="1308" y="272"/>
                  </a:lnTo>
                  <a:lnTo>
                    <a:pt x="1310" y="272"/>
                  </a:lnTo>
                  <a:lnTo>
                    <a:pt x="1315" y="276"/>
                  </a:lnTo>
                  <a:lnTo>
                    <a:pt x="1353" y="276"/>
                  </a:lnTo>
                  <a:lnTo>
                    <a:pt x="1359" y="272"/>
                  </a:lnTo>
                  <a:lnTo>
                    <a:pt x="1361" y="272"/>
                  </a:lnTo>
                  <a:lnTo>
                    <a:pt x="1379" y="266"/>
                  </a:lnTo>
                  <a:lnTo>
                    <a:pt x="1394" y="261"/>
                  </a:lnTo>
                  <a:lnTo>
                    <a:pt x="1424" y="240"/>
                  </a:lnTo>
                  <a:lnTo>
                    <a:pt x="1451" y="216"/>
                  </a:lnTo>
                  <a:lnTo>
                    <a:pt x="1514" y="144"/>
                  </a:lnTo>
                  <a:lnTo>
                    <a:pt x="1537" y="165"/>
                  </a:lnTo>
                  <a:lnTo>
                    <a:pt x="1473" y="236"/>
                  </a:lnTo>
                  <a:lnTo>
                    <a:pt x="1443" y="264"/>
                  </a:lnTo>
                  <a:lnTo>
                    <a:pt x="1441" y="266"/>
                  </a:lnTo>
                  <a:lnTo>
                    <a:pt x="1409" y="289"/>
                  </a:lnTo>
                  <a:lnTo>
                    <a:pt x="1406" y="291"/>
                  </a:lnTo>
                  <a:lnTo>
                    <a:pt x="1391" y="296"/>
                  </a:lnTo>
                  <a:lnTo>
                    <a:pt x="1389" y="296"/>
                  </a:lnTo>
                  <a:lnTo>
                    <a:pt x="1376" y="300"/>
                  </a:lnTo>
                  <a:lnTo>
                    <a:pt x="1374" y="302"/>
                  </a:lnTo>
                  <a:lnTo>
                    <a:pt x="1368" y="306"/>
                  </a:lnTo>
                  <a:lnTo>
                    <a:pt x="1362" y="306"/>
                  </a:lnTo>
                  <a:lnTo>
                    <a:pt x="1362" y="308"/>
                  </a:lnTo>
                  <a:lnTo>
                    <a:pt x="1308" y="308"/>
                  </a:lnTo>
                  <a:lnTo>
                    <a:pt x="1302" y="306"/>
                  </a:lnTo>
                  <a:lnTo>
                    <a:pt x="1297" y="302"/>
                  </a:lnTo>
                  <a:lnTo>
                    <a:pt x="1295" y="300"/>
                  </a:lnTo>
                  <a:lnTo>
                    <a:pt x="1291" y="300"/>
                  </a:lnTo>
                  <a:lnTo>
                    <a:pt x="1282" y="296"/>
                  </a:lnTo>
                  <a:lnTo>
                    <a:pt x="1267" y="291"/>
                  </a:lnTo>
                  <a:lnTo>
                    <a:pt x="1263" y="289"/>
                  </a:lnTo>
                  <a:lnTo>
                    <a:pt x="1250" y="278"/>
                  </a:lnTo>
                  <a:lnTo>
                    <a:pt x="1233" y="266"/>
                  </a:lnTo>
                  <a:lnTo>
                    <a:pt x="1231" y="266"/>
                  </a:lnTo>
                  <a:lnTo>
                    <a:pt x="1195" y="238"/>
                  </a:lnTo>
                  <a:lnTo>
                    <a:pt x="1194" y="236"/>
                  </a:lnTo>
                  <a:lnTo>
                    <a:pt x="1135" y="165"/>
                  </a:lnTo>
                  <a:lnTo>
                    <a:pt x="1075" y="96"/>
                  </a:lnTo>
                  <a:lnTo>
                    <a:pt x="1042" y="69"/>
                  </a:lnTo>
                  <a:lnTo>
                    <a:pt x="1011" y="47"/>
                  </a:lnTo>
                  <a:lnTo>
                    <a:pt x="996" y="39"/>
                  </a:lnTo>
                  <a:lnTo>
                    <a:pt x="983" y="35"/>
                  </a:lnTo>
                  <a:lnTo>
                    <a:pt x="978" y="34"/>
                  </a:lnTo>
                  <a:lnTo>
                    <a:pt x="974" y="34"/>
                  </a:lnTo>
                  <a:lnTo>
                    <a:pt x="970" y="32"/>
                  </a:lnTo>
                  <a:lnTo>
                    <a:pt x="942" y="32"/>
                  </a:lnTo>
                  <a:lnTo>
                    <a:pt x="940" y="34"/>
                  </a:lnTo>
                  <a:lnTo>
                    <a:pt x="938" y="34"/>
                  </a:lnTo>
                  <a:lnTo>
                    <a:pt x="929" y="35"/>
                  </a:lnTo>
                  <a:lnTo>
                    <a:pt x="925" y="37"/>
                  </a:lnTo>
                  <a:lnTo>
                    <a:pt x="914" y="37"/>
                  </a:lnTo>
                  <a:lnTo>
                    <a:pt x="912" y="41"/>
                  </a:lnTo>
                  <a:lnTo>
                    <a:pt x="906" y="47"/>
                  </a:lnTo>
                  <a:lnTo>
                    <a:pt x="889" y="56"/>
                  </a:lnTo>
                  <a:lnTo>
                    <a:pt x="846" y="94"/>
                  </a:lnTo>
                  <a:lnTo>
                    <a:pt x="786" y="165"/>
                  </a:lnTo>
                  <a:lnTo>
                    <a:pt x="784" y="165"/>
                  </a:lnTo>
                  <a:lnTo>
                    <a:pt x="715" y="236"/>
                  </a:lnTo>
                  <a:lnTo>
                    <a:pt x="685" y="264"/>
                  </a:lnTo>
                  <a:lnTo>
                    <a:pt x="683" y="266"/>
                  </a:lnTo>
                  <a:lnTo>
                    <a:pt x="649" y="289"/>
                  </a:lnTo>
                  <a:lnTo>
                    <a:pt x="647" y="291"/>
                  </a:lnTo>
                  <a:lnTo>
                    <a:pt x="634" y="296"/>
                  </a:lnTo>
                  <a:lnTo>
                    <a:pt x="632" y="296"/>
                  </a:lnTo>
                  <a:lnTo>
                    <a:pt x="617" y="302"/>
                  </a:lnTo>
                  <a:lnTo>
                    <a:pt x="606" y="306"/>
                  </a:lnTo>
                  <a:lnTo>
                    <a:pt x="600" y="306"/>
                  </a:lnTo>
                  <a:lnTo>
                    <a:pt x="600" y="308"/>
                  </a:lnTo>
                  <a:lnTo>
                    <a:pt x="555" y="308"/>
                  </a:lnTo>
                  <a:lnTo>
                    <a:pt x="550" y="306"/>
                  </a:lnTo>
                  <a:lnTo>
                    <a:pt x="544" y="302"/>
                  </a:lnTo>
                  <a:lnTo>
                    <a:pt x="542" y="300"/>
                  </a:lnTo>
                  <a:lnTo>
                    <a:pt x="535" y="300"/>
                  </a:lnTo>
                  <a:lnTo>
                    <a:pt x="525" y="296"/>
                  </a:lnTo>
                  <a:lnTo>
                    <a:pt x="510" y="291"/>
                  </a:lnTo>
                  <a:lnTo>
                    <a:pt x="507" y="289"/>
                  </a:lnTo>
                  <a:lnTo>
                    <a:pt x="479" y="266"/>
                  </a:lnTo>
                  <a:lnTo>
                    <a:pt x="443" y="238"/>
                  </a:lnTo>
                  <a:lnTo>
                    <a:pt x="441" y="236"/>
                  </a:lnTo>
                  <a:lnTo>
                    <a:pt x="381" y="165"/>
                  </a:lnTo>
                  <a:lnTo>
                    <a:pt x="321" y="96"/>
                  </a:lnTo>
                  <a:lnTo>
                    <a:pt x="285" y="69"/>
                  </a:lnTo>
                  <a:lnTo>
                    <a:pt x="259" y="47"/>
                  </a:lnTo>
                  <a:lnTo>
                    <a:pt x="244" y="39"/>
                  </a:lnTo>
                  <a:lnTo>
                    <a:pt x="244" y="37"/>
                  </a:lnTo>
                  <a:lnTo>
                    <a:pt x="231" y="35"/>
                  </a:lnTo>
                  <a:lnTo>
                    <a:pt x="225" y="35"/>
                  </a:lnTo>
                  <a:lnTo>
                    <a:pt x="218" y="32"/>
                  </a:lnTo>
                  <a:lnTo>
                    <a:pt x="186" y="32"/>
                  </a:lnTo>
                  <a:lnTo>
                    <a:pt x="178" y="35"/>
                  </a:lnTo>
                  <a:lnTo>
                    <a:pt x="175" y="35"/>
                  </a:lnTo>
                  <a:lnTo>
                    <a:pt x="156" y="39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37" y="56"/>
                  </a:lnTo>
                  <a:lnTo>
                    <a:pt x="135" y="56"/>
                  </a:lnTo>
                  <a:lnTo>
                    <a:pt x="116" y="69"/>
                  </a:lnTo>
                  <a:lnTo>
                    <a:pt x="84" y="94"/>
                  </a:lnTo>
                  <a:lnTo>
                    <a:pt x="24" y="165"/>
                  </a:lnTo>
                  <a:lnTo>
                    <a:pt x="0" y="144"/>
                  </a:lnTo>
                  <a:lnTo>
                    <a:pt x="60" y="73"/>
                  </a:lnTo>
                  <a:lnTo>
                    <a:pt x="62" y="71"/>
                  </a:lnTo>
                  <a:lnTo>
                    <a:pt x="98" y="45"/>
                  </a:lnTo>
                  <a:lnTo>
                    <a:pt x="99" y="43"/>
                  </a:lnTo>
                  <a:lnTo>
                    <a:pt x="118" y="30"/>
                  </a:lnTo>
                  <a:lnTo>
                    <a:pt x="129" y="20"/>
                  </a:lnTo>
                  <a:lnTo>
                    <a:pt x="131" y="19"/>
                  </a:lnTo>
                  <a:lnTo>
                    <a:pt x="144" y="11"/>
                  </a:lnTo>
                  <a:lnTo>
                    <a:pt x="146" y="9"/>
                  </a:lnTo>
                  <a:lnTo>
                    <a:pt x="150" y="9"/>
                  </a:lnTo>
                  <a:lnTo>
                    <a:pt x="169" y="5"/>
                  </a:lnTo>
                  <a:lnTo>
                    <a:pt x="176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874"/>
            <p:cNvSpPr>
              <a:spLocks/>
            </p:cNvSpPr>
            <p:nvPr/>
          </p:nvSpPr>
          <p:spPr bwMode="auto">
            <a:xfrm>
              <a:off x="1485295" y="3683226"/>
              <a:ext cx="1083605" cy="311272"/>
            </a:xfrm>
            <a:custGeom>
              <a:avLst/>
              <a:gdLst>
                <a:gd name="T0" fmla="*/ 2147483647 w 1537"/>
                <a:gd name="T1" fmla="*/ 2147483647 h 308"/>
                <a:gd name="T2" fmla="*/ 2147483647 w 1537"/>
                <a:gd name="T3" fmla="*/ 2147483647 h 308"/>
                <a:gd name="T4" fmla="*/ 2147483647 w 1537"/>
                <a:gd name="T5" fmla="*/ 2147483647 h 308"/>
                <a:gd name="T6" fmla="*/ 2147483647 w 1537"/>
                <a:gd name="T7" fmla="*/ 2147483647 h 308"/>
                <a:gd name="T8" fmla="*/ 2147483647 w 1537"/>
                <a:gd name="T9" fmla="*/ 2147483647 h 308"/>
                <a:gd name="T10" fmla="*/ 2147483647 w 1537"/>
                <a:gd name="T11" fmla="*/ 2147483647 h 308"/>
                <a:gd name="T12" fmla="*/ 2147483647 w 1537"/>
                <a:gd name="T13" fmla="*/ 2147483647 h 308"/>
                <a:gd name="T14" fmla="*/ 2147483647 w 1537"/>
                <a:gd name="T15" fmla="*/ 2147483647 h 308"/>
                <a:gd name="T16" fmla="*/ 2147483647 w 1537"/>
                <a:gd name="T17" fmla="*/ 2147483647 h 308"/>
                <a:gd name="T18" fmla="*/ 2147483647 w 1537"/>
                <a:gd name="T19" fmla="*/ 2147483647 h 308"/>
                <a:gd name="T20" fmla="*/ 2147483647 w 1537"/>
                <a:gd name="T21" fmla="*/ 0 h 308"/>
                <a:gd name="T22" fmla="*/ 2147483647 w 1537"/>
                <a:gd name="T23" fmla="*/ 2147483647 h 308"/>
                <a:gd name="T24" fmla="*/ 2147483647 w 1537"/>
                <a:gd name="T25" fmla="*/ 2147483647 h 308"/>
                <a:gd name="T26" fmla="*/ 2147483647 w 1537"/>
                <a:gd name="T27" fmla="*/ 2147483647 h 308"/>
                <a:gd name="T28" fmla="*/ 2147483647 w 1537"/>
                <a:gd name="T29" fmla="*/ 2147483647 h 308"/>
                <a:gd name="T30" fmla="*/ 2147483647 w 1537"/>
                <a:gd name="T31" fmla="*/ 2147483647 h 308"/>
                <a:gd name="T32" fmla="*/ 2147483647 w 1537"/>
                <a:gd name="T33" fmla="*/ 2147483647 h 308"/>
                <a:gd name="T34" fmla="*/ 2147483647 w 1537"/>
                <a:gd name="T35" fmla="*/ 2147483647 h 308"/>
                <a:gd name="T36" fmla="*/ 2147483647 w 1537"/>
                <a:gd name="T37" fmla="*/ 2147483647 h 308"/>
                <a:gd name="T38" fmla="*/ 2147483647 w 1537"/>
                <a:gd name="T39" fmla="*/ 2147483647 h 308"/>
                <a:gd name="T40" fmla="*/ 2147483647 w 1537"/>
                <a:gd name="T41" fmla="*/ 2147483647 h 308"/>
                <a:gd name="T42" fmla="*/ 2147483647 w 1537"/>
                <a:gd name="T43" fmla="*/ 2147483647 h 308"/>
                <a:gd name="T44" fmla="*/ 2147483647 w 1537"/>
                <a:gd name="T45" fmla="*/ 2147483647 h 308"/>
                <a:gd name="T46" fmla="*/ 2147483647 w 1537"/>
                <a:gd name="T47" fmla="*/ 2147483647 h 308"/>
                <a:gd name="T48" fmla="*/ 2147483647 w 1537"/>
                <a:gd name="T49" fmla="*/ 2147483647 h 308"/>
                <a:gd name="T50" fmla="*/ 2147483647 w 1537"/>
                <a:gd name="T51" fmla="*/ 2147483647 h 308"/>
                <a:gd name="T52" fmla="*/ 2147483647 w 1537"/>
                <a:gd name="T53" fmla="*/ 2147483647 h 308"/>
                <a:gd name="T54" fmla="*/ 2147483647 w 1537"/>
                <a:gd name="T55" fmla="*/ 2147483647 h 308"/>
                <a:gd name="T56" fmla="*/ 2147483647 w 1537"/>
                <a:gd name="T57" fmla="*/ 2147483647 h 308"/>
                <a:gd name="T58" fmla="*/ 2147483647 w 1537"/>
                <a:gd name="T59" fmla="*/ 2147483647 h 308"/>
                <a:gd name="T60" fmla="*/ 2147483647 w 1537"/>
                <a:gd name="T61" fmla="*/ 2147483647 h 308"/>
                <a:gd name="T62" fmla="*/ 2147483647 w 1537"/>
                <a:gd name="T63" fmla="*/ 2147483647 h 308"/>
                <a:gd name="T64" fmla="*/ 2147483647 w 1537"/>
                <a:gd name="T65" fmla="*/ 2147483647 h 308"/>
                <a:gd name="T66" fmla="*/ 2147483647 w 1537"/>
                <a:gd name="T67" fmla="*/ 2147483647 h 308"/>
                <a:gd name="T68" fmla="*/ 2147483647 w 1537"/>
                <a:gd name="T69" fmla="*/ 2147483647 h 308"/>
                <a:gd name="T70" fmla="*/ 2147483647 w 1537"/>
                <a:gd name="T71" fmla="*/ 2147483647 h 308"/>
                <a:gd name="T72" fmla="*/ 2147483647 w 1537"/>
                <a:gd name="T73" fmla="*/ 2147483647 h 308"/>
                <a:gd name="T74" fmla="*/ 2147483647 w 1537"/>
                <a:gd name="T75" fmla="*/ 2147483647 h 308"/>
                <a:gd name="T76" fmla="*/ 2147483647 w 1537"/>
                <a:gd name="T77" fmla="*/ 2147483647 h 308"/>
                <a:gd name="T78" fmla="*/ 2147483647 w 1537"/>
                <a:gd name="T79" fmla="*/ 2147483647 h 308"/>
                <a:gd name="T80" fmla="*/ 2147483647 w 1537"/>
                <a:gd name="T81" fmla="*/ 2147483647 h 308"/>
                <a:gd name="T82" fmla="*/ 2147483647 w 1537"/>
                <a:gd name="T83" fmla="*/ 2147483647 h 308"/>
                <a:gd name="T84" fmla="*/ 2147483647 w 1537"/>
                <a:gd name="T85" fmla="*/ 2147483647 h 308"/>
                <a:gd name="T86" fmla="*/ 2147483647 w 1537"/>
                <a:gd name="T87" fmla="*/ 2147483647 h 308"/>
                <a:gd name="T88" fmla="*/ 0 w 1537"/>
                <a:gd name="T89" fmla="*/ 2147483647 h 308"/>
                <a:gd name="T90" fmla="*/ 2147483647 w 1537"/>
                <a:gd name="T91" fmla="*/ 2147483647 h 308"/>
                <a:gd name="T92" fmla="*/ 2147483647 w 1537"/>
                <a:gd name="T93" fmla="*/ 2147483647 h 308"/>
                <a:gd name="T94" fmla="*/ 2147483647 w 1537"/>
                <a:gd name="T95" fmla="*/ 2147483647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308"/>
                <a:gd name="T146" fmla="*/ 1537 w 1537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308">
                  <a:moveTo>
                    <a:pt x="178" y="0"/>
                  </a:moveTo>
                  <a:lnTo>
                    <a:pt x="225" y="0"/>
                  </a:lnTo>
                  <a:lnTo>
                    <a:pt x="233" y="2"/>
                  </a:lnTo>
                  <a:lnTo>
                    <a:pt x="238" y="4"/>
                  </a:lnTo>
                  <a:lnTo>
                    <a:pt x="257" y="10"/>
                  </a:lnTo>
                  <a:lnTo>
                    <a:pt x="259" y="12"/>
                  </a:lnTo>
                  <a:lnTo>
                    <a:pt x="274" y="19"/>
                  </a:lnTo>
                  <a:lnTo>
                    <a:pt x="276" y="21"/>
                  </a:lnTo>
                  <a:lnTo>
                    <a:pt x="306" y="43"/>
                  </a:lnTo>
                  <a:lnTo>
                    <a:pt x="308" y="43"/>
                  </a:lnTo>
                  <a:lnTo>
                    <a:pt x="341" y="72"/>
                  </a:lnTo>
                  <a:lnTo>
                    <a:pt x="343" y="73"/>
                  </a:lnTo>
                  <a:lnTo>
                    <a:pt x="405" y="143"/>
                  </a:lnTo>
                  <a:lnTo>
                    <a:pt x="465" y="212"/>
                  </a:lnTo>
                  <a:lnTo>
                    <a:pt x="499" y="240"/>
                  </a:lnTo>
                  <a:lnTo>
                    <a:pt x="527" y="263"/>
                  </a:lnTo>
                  <a:lnTo>
                    <a:pt x="535" y="267"/>
                  </a:lnTo>
                  <a:lnTo>
                    <a:pt x="546" y="269"/>
                  </a:lnTo>
                  <a:lnTo>
                    <a:pt x="555" y="271"/>
                  </a:lnTo>
                  <a:lnTo>
                    <a:pt x="557" y="271"/>
                  </a:lnTo>
                  <a:lnTo>
                    <a:pt x="561" y="272"/>
                  </a:lnTo>
                  <a:lnTo>
                    <a:pt x="563" y="274"/>
                  </a:lnTo>
                  <a:lnTo>
                    <a:pt x="572" y="274"/>
                  </a:lnTo>
                  <a:lnTo>
                    <a:pt x="574" y="276"/>
                  </a:lnTo>
                  <a:lnTo>
                    <a:pt x="582" y="276"/>
                  </a:lnTo>
                  <a:lnTo>
                    <a:pt x="585" y="274"/>
                  </a:lnTo>
                  <a:lnTo>
                    <a:pt x="597" y="274"/>
                  </a:lnTo>
                  <a:lnTo>
                    <a:pt x="623" y="267"/>
                  </a:lnTo>
                  <a:lnTo>
                    <a:pt x="666" y="239"/>
                  </a:lnTo>
                  <a:lnTo>
                    <a:pt x="692" y="212"/>
                  </a:lnTo>
                  <a:lnTo>
                    <a:pt x="762" y="141"/>
                  </a:lnTo>
                  <a:lnTo>
                    <a:pt x="824" y="73"/>
                  </a:lnTo>
                  <a:lnTo>
                    <a:pt x="824" y="72"/>
                  </a:lnTo>
                  <a:lnTo>
                    <a:pt x="852" y="43"/>
                  </a:lnTo>
                  <a:lnTo>
                    <a:pt x="854" y="43"/>
                  </a:lnTo>
                  <a:lnTo>
                    <a:pt x="869" y="30"/>
                  </a:lnTo>
                  <a:lnTo>
                    <a:pt x="887" y="21"/>
                  </a:lnTo>
                  <a:lnTo>
                    <a:pt x="895" y="13"/>
                  </a:lnTo>
                  <a:lnTo>
                    <a:pt x="901" y="12"/>
                  </a:lnTo>
                  <a:lnTo>
                    <a:pt x="912" y="6"/>
                  </a:lnTo>
                  <a:lnTo>
                    <a:pt x="912" y="4"/>
                  </a:lnTo>
                  <a:lnTo>
                    <a:pt x="923" y="4"/>
                  </a:lnTo>
                  <a:lnTo>
                    <a:pt x="929" y="0"/>
                  </a:lnTo>
                  <a:lnTo>
                    <a:pt x="978" y="0"/>
                  </a:lnTo>
                  <a:lnTo>
                    <a:pt x="985" y="2"/>
                  </a:lnTo>
                  <a:lnTo>
                    <a:pt x="987" y="2"/>
                  </a:lnTo>
                  <a:lnTo>
                    <a:pt x="1009" y="10"/>
                  </a:lnTo>
                  <a:lnTo>
                    <a:pt x="1011" y="12"/>
                  </a:lnTo>
                  <a:lnTo>
                    <a:pt x="1026" y="19"/>
                  </a:lnTo>
                  <a:lnTo>
                    <a:pt x="1028" y="19"/>
                  </a:lnTo>
                  <a:lnTo>
                    <a:pt x="1060" y="42"/>
                  </a:lnTo>
                  <a:lnTo>
                    <a:pt x="1062" y="43"/>
                  </a:lnTo>
                  <a:lnTo>
                    <a:pt x="1096" y="72"/>
                  </a:lnTo>
                  <a:lnTo>
                    <a:pt x="1098" y="73"/>
                  </a:lnTo>
                  <a:lnTo>
                    <a:pt x="1160" y="143"/>
                  </a:lnTo>
                  <a:lnTo>
                    <a:pt x="1220" y="212"/>
                  </a:lnTo>
                  <a:lnTo>
                    <a:pt x="1250" y="239"/>
                  </a:lnTo>
                  <a:lnTo>
                    <a:pt x="1268" y="250"/>
                  </a:lnTo>
                  <a:lnTo>
                    <a:pt x="1270" y="252"/>
                  </a:lnTo>
                  <a:lnTo>
                    <a:pt x="1283" y="263"/>
                  </a:lnTo>
                  <a:lnTo>
                    <a:pt x="1291" y="267"/>
                  </a:lnTo>
                  <a:lnTo>
                    <a:pt x="1300" y="269"/>
                  </a:lnTo>
                  <a:lnTo>
                    <a:pt x="1308" y="271"/>
                  </a:lnTo>
                  <a:lnTo>
                    <a:pt x="1310" y="271"/>
                  </a:lnTo>
                  <a:lnTo>
                    <a:pt x="1315" y="274"/>
                  </a:lnTo>
                  <a:lnTo>
                    <a:pt x="1325" y="274"/>
                  </a:lnTo>
                  <a:lnTo>
                    <a:pt x="1332" y="276"/>
                  </a:lnTo>
                  <a:lnTo>
                    <a:pt x="1340" y="276"/>
                  </a:lnTo>
                  <a:lnTo>
                    <a:pt x="1347" y="274"/>
                  </a:lnTo>
                  <a:lnTo>
                    <a:pt x="1355" y="274"/>
                  </a:lnTo>
                  <a:lnTo>
                    <a:pt x="1360" y="271"/>
                  </a:lnTo>
                  <a:lnTo>
                    <a:pt x="1364" y="271"/>
                  </a:lnTo>
                  <a:lnTo>
                    <a:pt x="1383" y="267"/>
                  </a:lnTo>
                  <a:lnTo>
                    <a:pt x="1392" y="261"/>
                  </a:lnTo>
                  <a:lnTo>
                    <a:pt x="1424" y="239"/>
                  </a:lnTo>
                  <a:lnTo>
                    <a:pt x="1450" y="214"/>
                  </a:lnTo>
                  <a:lnTo>
                    <a:pt x="1514" y="143"/>
                  </a:lnTo>
                  <a:lnTo>
                    <a:pt x="1537" y="164"/>
                  </a:lnTo>
                  <a:lnTo>
                    <a:pt x="1473" y="235"/>
                  </a:lnTo>
                  <a:lnTo>
                    <a:pt x="1443" y="263"/>
                  </a:lnTo>
                  <a:lnTo>
                    <a:pt x="1441" y="265"/>
                  </a:lnTo>
                  <a:lnTo>
                    <a:pt x="1409" y="287"/>
                  </a:lnTo>
                  <a:lnTo>
                    <a:pt x="1407" y="289"/>
                  </a:lnTo>
                  <a:lnTo>
                    <a:pt x="1392" y="297"/>
                  </a:lnTo>
                  <a:lnTo>
                    <a:pt x="1389" y="297"/>
                  </a:lnTo>
                  <a:lnTo>
                    <a:pt x="1374" y="299"/>
                  </a:lnTo>
                  <a:lnTo>
                    <a:pt x="1374" y="301"/>
                  </a:lnTo>
                  <a:lnTo>
                    <a:pt x="1368" y="304"/>
                  </a:lnTo>
                  <a:lnTo>
                    <a:pt x="1362" y="304"/>
                  </a:lnTo>
                  <a:lnTo>
                    <a:pt x="1362" y="306"/>
                  </a:lnTo>
                  <a:lnTo>
                    <a:pt x="1351" y="306"/>
                  </a:lnTo>
                  <a:lnTo>
                    <a:pt x="1351" y="304"/>
                  </a:lnTo>
                  <a:lnTo>
                    <a:pt x="1347" y="306"/>
                  </a:lnTo>
                  <a:lnTo>
                    <a:pt x="1343" y="306"/>
                  </a:lnTo>
                  <a:lnTo>
                    <a:pt x="1343" y="308"/>
                  </a:lnTo>
                  <a:lnTo>
                    <a:pt x="1328" y="308"/>
                  </a:lnTo>
                  <a:lnTo>
                    <a:pt x="1321" y="304"/>
                  </a:lnTo>
                  <a:lnTo>
                    <a:pt x="1321" y="306"/>
                  </a:lnTo>
                  <a:lnTo>
                    <a:pt x="1308" y="306"/>
                  </a:lnTo>
                  <a:lnTo>
                    <a:pt x="1302" y="304"/>
                  </a:lnTo>
                  <a:lnTo>
                    <a:pt x="1297" y="301"/>
                  </a:lnTo>
                  <a:lnTo>
                    <a:pt x="1295" y="299"/>
                  </a:lnTo>
                  <a:lnTo>
                    <a:pt x="1293" y="299"/>
                  </a:lnTo>
                  <a:lnTo>
                    <a:pt x="1285" y="297"/>
                  </a:lnTo>
                  <a:lnTo>
                    <a:pt x="1280" y="297"/>
                  </a:lnTo>
                  <a:lnTo>
                    <a:pt x="1265" y="289"/>
                  </a:lnTo>
                  <a:lnTo>
                    <a:pt x="1263" y="287"/>
                  </a:lnTo>
                  <a:lnTo>
                    <a:pt x="1250" y="276"/>
                  </a:lnTo>
                  <a:lnTo>
                    <a:pt x="1233" y="265"/>
                  </a:lnTo>
                  <a:lnTo>
                    <a:pt x="1231" y="265"/>
                  </a:lnTo>
                  <a:lnTo>
                    <a:pt x="1197" y="237"/>
                  </a:lnTo>
                  <a:lnTo>
                    <a:pt x="1195" y="235"/>
                  </a:lnTo>
                  <a:lnTo>
                    <a:pt x="1135" y="164"/>
                  </a:lnTo>
                  <a:lnTo>
                    <a:pt x="1075" y="96"/>
                  </a:lnTo>
                  <a:lnTo>
                    <a:pt x="1041" y="68"/>
                  </a:lnTo>
                  <a:lnTo>
                    <a:pt x="1011" y="47"/>
                  </a:lnTo>
                  <a:lnTo>
                    <a:pt x="996" y="40"/>
                  </a:lnTo>
                  <a:lnTo>
                    <a:pt x="996" y="38"/>
                  </a:lnTo>
                  <a:lnTo>
                    <a:pt x="978" y="32"/>
                  </a:lnTo>
                  <a:lnTo>
                    <a:pt x="974" y="30"/>
                  </a:lnTo>
                  <a:lnTo>
                    <a:pt x="974" y="32"/>
                  </a:lnTo>
                  <a:lnTo>
                    <a:pt x="938" y="32"/>
                  </a:lnTo>
                  <a:lnTo>
                    <a:pt x="929" y="34"/>
                  </a:lnTo>
                  <a:lnTo>
                    <a:pt x="925" y="36"/>
                  </a:lnTo>
                  <a:lnTo>
                    <a:pt x="921" y="36"/>
                  </a:lnTo>
                  <a:lnTo>
                    <a:pt x="914" y="40"/>
                  </a:lnTo>
                  <a:lnTo>
                    <a:pt x="906" y="47"/>
                  </a:lnTo>
                  <a:lnTo>
                    <a:pt x="889" y="55"/>
                  </a:lnTo>
                  <a:lnTo>
                    <a:pt x="874" y="68"/>
                  </a:lnTo>
                  <a:lnTo>
                    <a:pt x="874" y="66"/>
                  </a:lnTo>
                  <a:lnTo>
                    <a:pt x="846" y="94"/>
                  </a:lnTo>
                  <a:lnTo>
                    <a:pt x="784" y="164"/>
                  </a:lnTo>
                  <a:lnTo>
                    <a:pt x="715" y="235"/>
                  </a:lnTo>
                  <a:lnTo>
                    <a:pt x="685" y="263"/>
                  </a:lnTo>
                  <a:lnTo>
                    <a:pt x="683" y="265"/>
                  </a:lnTo>
                  <a:lnTo>
                    <a:pt x="638" y="295"/>
                  </a:lnTo>
                  <a:lnTo>
                    <a:pt x="632" y="297"/>
                  </a:lnTo>
                  <a:lnTo>
                    <a:pt x="606" y="304"/>
                  </a:lnTo>
                  <a:lnTo>
                    <a:pt x="600" y="304"/>
                  </a:lnTo>
                  <a:lnTo>
                    <a:pt x="600" y="306"/>
                  </a:lnTo>
                  <a:lnTo>
                    <a:pt x="591" y="306"/>
                  </a:lnTo>
                  <a:lnTo>
                    <a:pt x="591" y="308"/>
                  </a:lnTo>
                  <a:lnTo>
                    <a:pt x="567" y="308"/>
                  </a:lnTo>
                  <a:lnTo>
                    <a:pt x="561" y="306"/>
                  </a:lnTo>
                  <a:lnTo>
                    <a:pt x="557" y="306"/>
                  </a:lnTo>
                  <a:lnTo>
                    <a:pt x="552" y="304"/>
                  </a:lnTo>
                  <a:lnTo>
                    <a:pt x="550" y="302"/>
                  </a:lnTo>
                  <a:lnTo>
                    <a:pt x="546" y="301"/>
                  </a:lnTo>
                  <a:lnTo>
                    <a:pt x="544" y="299"/>
                  </a:lnTo>
                  <a:lnTo>
                    <a:pt x="540" y="299"/>
                  </a:lnTo>
                  <a:lnTo>
                    <a:pt x="529" y="297"/>
                  </a:lnTo>
                  <a:lnTo>
                    <a:pt x="523" y="297"/>
                  </a:lnTo>
                  <a:lnTo>
                    <a:pt x="508" y="289"/>
                  </a:lnTo>
                  <a:lnTo>
                    <a:pt x="507" y="287"/>
                  </a:lnTo>
                  <a:lnTo>
                    <a:pt x="478" y="265"/>
                  </a:lnTo>
                  <a:lnTo>
                    <a:pt x="445" y="237"/>
                  </a:lnTo>
                  <a:lnTo>
                    <a:pt x="443" y="235"/>
                  </a:lnTo>
                  <a:lnTo>
                    <a:pt x="381" y="164"/>
                  </a:lnTo>
                  <a:lnTo>
                    <a:pt x="321" y="96"/>
                  </a:lnTo>
                  <a:lnTo>
                    <a:pt x="287" y="68"/>
                  </a:lnTo>
                  <a:lnTo>
                    <a:pt x="259" y="47"/>
                  </a:lnTo>
                  <a:lnTo>
                    <a:pt x="244" y="40"/>
                  </a:lnTo>
                  <a:lnTo>
                    <a:pt x="244" y="38"/>
                  </a:lnTo>
                  <a:lnTo>
                    <a:pt x="229" y="34"/>
                  </a:lnTo>
                  <a:lnTo>
                    <a:pt x="225" y="34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1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32"/>
                  </a:lnTo>
                  <a:lnTo>
                    <a:pt x="178" y="34"/>
                  </a:lnTo>
                  <a:lnTo>
                    <a:pt x="176" y="34"/>
                  </a:lnTo>
                  <a:lnTo>
                    <a:pt x="161" y="40"/>
                  </a:lnTo>
                  <a:lnTo>
                    <a:pt x="146" y="47"/>
                  </a:lnTo>
                  <a:lnTo>
                    <a:pt x="135" y="55"/>
                  </a:lnTo>
                  <a:lnTo>
                    <a:pt x="116" y="68"/>
                  </a:lnTo>
                  <a:lnTo>
                    <a:pt x="84" y="94"/>
                  </a:lnTo>
                  <a:lnTo>
                    <a:pt x="24" y="164"/>
                  </a:lnTo>
                  <a:lnTo>
                    <a:pt x="0" y="143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97" y="43"/>
                  </a:lnTo>
                  <a:lnTo>
                    <a:pt x="99" y="42"/>
                  </a:lnTo>
                  <a:lnTo>
                    <a:pt x="116" y="28"/>
                  </a:lnTo>
                  <a:lnTo>
                    <a:pt x="129" y="19"/>
                  </a:lnTo>
                  <a:lnTo>
                    <a:pt x="133" y="19"/>
                  </a:lnTo>
                  <a:lnTo>
                    <a:pt x="148" y="12"/>
                  </a:lnTo>
                  <a:lnTo>
                    <a:pt x="150" y="10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1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67" name="Rectangle 1875"/>
            <p:cNvSpPr>
              <a:spLocks noChangeAspect="1" noChangeArrowheads="1"/>
            </p:cNvSpPr>
            <p:nvPr/>
          </p:nvSpPr>
          <p:spPr bwMode="auto">
            <a:xfrm>
              <a:off x="1060149" y="4493845"/>
              <a:ext cx="319446" cy="550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85" name="Freeform 1876"/>
            <p:cNvSpPr>
              <a:spLocks/>
            </p:cNvSpPr>
            <p:nvPr/>
          </p:nvSpPr>
          <p:spPr bwMode="auto">
            <a:xfrm>
              <a:off x="998331" y="4465331"/>
              <a:ext cx="76773" cy="109861"/>
            </a:xfrm>
            <a:custGeom>
              <a:avLst/>
              <a:gdLst>
                <a:gd name="T0" fmla="*/ 2147483647 w 81"/>
                <a:gd name="T1" fmla="*/ 0 h 109"/>
                <a:gd name="T2" fmla="*/ 2147483647 w 81"/>
                <a:gd name="T3" fmla="*/ 2147483647 h 109"/>
                <a:gd name="T4" fmla="*/ 0 w 81"/>
                <a:gd name="T5" fmla="*/ 2147483647 h 109"/>
                <a:gd name="T6" fmla="*/ 2147483647 w 8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9"/>
                <a:gd name="T14" fmla="*/ 81 w 8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9">
                  <a:moveTo>
                    <a:pt x="81" y="0"/>
                  </a:moveTo>
                  <a:lnTo>
                    <a:pt x="81" y="109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69" name="Rectangle 1877"/>
            <p:cNvSpPr>
              <a:spLocks noChangeAspect="1" noChangeArrowheads="1"/>
            </p:cNvSpPr>
            <p:nvPr/>
          </p:nvSpPr>
          <p:spPr bwMode="auto">
            <a:xfrm>
              <a:off x="1048406" y="4483840"/>
              <a:ext cx="319446" cy="52522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87" name="Freeform 1878"/>
            <p:cNvSpPr>
              <a:spLocks/>
            </p:cNvSpPr>
            <p:nvPr/>
          </p:nvSpPr>
          <p:spPr bwMode="auto">
            <a:xfrm>
              <a:off x="987364" y="4457485"/>
              <a:ext cx="74581" cy="107245"/>
            </a:xfrm>
            <a:custGeom>
              <a:avLst/>
              <a:gdLst>
                <a:gd name="T0" fmla="*/ 2147483647 w 80"/>
                <a:gd name="T1" fmla="*/ 0 h 106"/>
                <a:gd name="T2" fmla="*/ 2147483647 w 80"/>
                <a:gd name="T3" fmla="*/ 2147483647 h 106"/>
                <a:gd name="T4" fmla="*/ 0 w 80"/>
                <a:gd name="T5" fmla="*/ 2147483647 h 106"/>
                <a:gd name="T6" fmla="*/ 2147483647 w 8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6"/>
                <a:gd name="T14" fmla="*/ 80 w 8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6">
                  <a:moveTo>
                    <a:pt x="80" y="0"/>
                  </a:moveTo>
                  <a:lnTo>
                    <a:pt x="80" y="106"/>
                  </a:lnTo>
                  <a:lnTo>
                    <a:pt x="0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1" name="Rectangle 1879"/>
            <p:cNvSpPr>
              <a:spLocks noChangeAspect="1" noChangeArrowheads="1"/>
            </p:cNvSpPr>
            <p:nvPr/>
          </p:nvSpPr>
          <p:spPr bwMode="auto">
            <a:xfrm>
              <a:off x="900427" y="5344222"/>
              <a:ext cx="479169" cy="10754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89" name="Freeform 1880"/>
            <p:cNvSpPr>
              <a:spLocks/>
            </p:cNvSpPr>
            <p:nvPr/>
          </p:nvSpPr>
          <p:spPr bwMode="auto">
            <a:xfrm>
              <a:off x="809687" y="5289290"/>
              <a:ext cx="111871" cy="214491"/>
            </a:xfrm>
            <a:custGeom>
              <a:avLst/>
              <a:gdLst>
                <a:gd name="T0" fmla="*/ 2147483647 w 122"/>
                <a:gd name="T1" fmla="*/ 0 h 215"/>
                <a:gd name="T2" fmla="*/ 2147483647 w 122"/>
                <a:gd name="T3" fmla="*/ 2147483647 h 215"/>
                <a:gd name="T4" fmla="*/ 0 w 122"/>
                <a:gd name="T5" fmla="*/ 2147483647 h 215"/>
                <a:gd name="T6" fmla="*/ 2147483647 w 122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15"/>
                <a:gd name="T14" fmla="*/ 122 w 122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15">
                  <a:moveTo>
                    <a:pt x="122" y="0"/>
                  </a:moveTo>
                  <a:lnTo>
                    <a:pt x="122" y="215"/>
                  </a:lnTo>
                  <a:lnTo>
                    <a:pt x="0" y="10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3" name="Rectangle 1881"/>
            <p:cNvSpPr>
              <a:spLocks noChangeAspect="1" noChangeArrowheads="1"/>
            </p:cNvSpPr>
            <p:nvPr/>
          </p:nvSpPr>
          <p:spPr bwMode="auto">
            <a:xfrm>
              <a:off x="888684" y="5331714"/>
              <a:ext cx="479169" cy="107548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91" name="Freeform 1882"/>
            <p:cNvSpPr>
              <a:spLocks/>
            </p:cNvSpPr>
            <p:nvPr/>
          </p:nvSpPr>
          <p:spPr bwMode="auto">
            <a:xfrm>
              <a:off x="798721" y="5278827"/>
              <a:ext cx="114064" cy="214491"/>
            </a:xfrm>
            <a:custGeom>
              <a:avLst/>
              <a:gdLst>
                <a:gd name="T0" fmla="*/ 2147483647 w 122"/>
                <a:gd name="T1" fmla="*/ 0 h 216"/>
                <a:gd name="T2" fmla="*/ 2147483647 w 122"/>
                <a:gd name="T3" fmla="*/ 2147483647 h 216"/>
                <a:gd name="T4" fmla="*/ 0 w 122"/>
                <a:gd name="T5" fmla="*/ 2147483647 h 216"/>
                <a:gd name="T6" fmla="*/ 2147483647 w 122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16"/>
                <a:gd name="T14" fmla="*/ 122 w 122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16">
                  <a:moveTo>
                    <a:pt x="122" y="0"/>
                  </a:moveTo>
                  <a:lnTo>
                    <a:pt x="122" y="216"/>
                  </a:lnTo>
                  <a:lnTo>
                    <a:pt x="0" y="10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886"/>
            <p:cNvSpPr>
              <a:spLocks/>
            </p:cNvSpPr>
            <p:nvPr/>
          </p:nvSpPr>
          <p:spPr bwMode="auto">
            <a:xfrm>
              <a:off x="403885" y="3262091"/>
              <a:ext cx="3176231" cy="211876"/>
            </a:xfrm>
            <a:custGeom>
              <a:avLst/>
              <a:gdLst>
                <a:gd name="T0" fmla="*/ 2147483647 w 3382"/>
                <a:gd name="T1" fmla="*/ 0 h 208"/>
                <a:gd name="T2" fmla="*/ 2147483647 w 3382"/>
                <a:gd name="T3" fmla="*/ 2147483647 h 208"/>
                <a:gd name="T4" fmla="*/ 2147483647 w 3382"/>
                <a:gd name="T5" fmla="*/ 2147483647 h 208"/>
                <a:gd name="T6" fmla="*/ 2147483647 w 3382"/>
                <a:gd name="T7" fmla="*/ 2147483647 h 208"/>
                <a:gd name="T8" fmla="*/ 2147483647 w 3382"/>
                <a:gd name="T9" fmla="*/ 2147483647 h 208"/>
                <a:gd name="T10" fmla="*/ 2147483647 w 3382"/>
                <a:gd name="T11" fmla="*/ 2147483647 h 208"/>
                <a:gd name="T12" fmla="*/ 2147483647 w 3382"/>
                <a:gd name="T13" fmla="*/ 2147483647 h 208"/>
                <a:gd name="T14" fmla="*/ 2147483647 w 3382"/>
                <a:gd name="T15" fmla="*/ 2147483647 h 208"/>
                <a:gd name="T16" fmla="*/ 2147483647 w 3382"/>
                <a:gd name="T17" fmla="*/ 2147483647 h 208"/>
                <a:gd name="T18" fmla="*/ 2147483647 w 3382"/>
                <a:gd name="T19" fmla="*/ 2147483647 h 208"/>
                <a:gd name="T20" fmla="*/ 2147483647 w 3382"/>
                <a:gd name="T21" fmla="*/ 2147483647 h 208"/>
                <a:gd name="T22" fmla="*/ 2147483647 w 3382"/>
                <a:gd name="T23" fmla="*/ 2147483647 h 208"/>
                <a:gd name="T24" fmla="*/ 2147483647 w 3382"/>
                <a:gd name="T25" fmla="*/ 2147483647 h 208"/>
                <a:gd name="T26" fmla="*/ 2147483647 w 3382"/>
                <a:gd name="T27" fmla="*/ 2147483647 h 208"/>
                <a:gd name="T28" fmla="*/ 2147483647 w 3382"/>
                <a:gd name="T29" fmla="*/ 2147483647 h 208"/>
                <a:gd name="T30" fmla="*/ 2147483647 w 3382"/>
                <a:gd name="T31" fmla="*/ 2147483647 h 208"/>
                <a:gd name="T32" fmla="*/ 2147483647 w 3382"/>
                <a:gd name="T33" fmla="*/ 2147483647 h 208"/>
                <a:gd name="T34" fmla="*/ 2147483647 w 3382"/>
                <a:gd name="T35" fmla="*/ 2147483647 h 208"/>
                <a:gd name="T36" fmla="*/ 2147483647 w 3382"/>
                <a:gd name="T37" fmla="*/ 2147483647 h 208"/>
                <a:gd name="T38" fmla="*/ 2147483647 w 3382"/>
                <a:gd name="T39" fmla="*/ 2147483647 h 208"/>
                <a:gd name="T40" fmla="*/ 2147483647 w 3382"/>
                <a:gd name="T41" fmla="*/ 2147483647 h 208"/>
                <a:gd name="T42" fmla="*/ 2147483647 w 3382"/>
                <a:gd name="T43" fmla="*/ 2147483647 h 208"/>
                <a:gd name="T44" fmla="*/ 2147483647 w 3382"/>
                <a:gd name="T45" fmla="*/ 2147483647 h 208"/>
                <a:gd name="T46" fmla="*/ 2147483647 w 3382"/>
                <a:gd name="T47" fmla="*/ 2147483647 h 208"/>
                <a:gd name="T48" fmla="*/ 0 w 3382"/>
                <a:gd name="T49" fmla="*/ 2147483647 h 208"/>
                <a:gd name="T50" fmla="*/ 2147483647 w 3382"/>
                <a:gd name="T51" fmla="*/ 2147483647 h 208"/>
                <a:gd name="T52" fmla="*/ 2147483647 w 3382"/>
                <a:gd name="T53" fmla="*/ 2147483647 h 208"/>
                <a:gd name="T54" fmla="*/ 2147483647 w 3382"/>
                <a:gd name="T55" fmla="*/ 2147483647 h 208"/>
                <a:gd name="T56" fmla="*/ 2147483647 w 3382"/>
                <a:gd name="T57" fmla="*/ 2147483647 h 208"/>
                <a:gd name="T58" fmla="*/ 2147483647 w 3382"/>
                <a:gd name="T59" fmla="*/ 2147483647 h 208"/>
                <a:gd name="T60" fmla="*/ 2147483647 w 3382"/>
                <a:gd name="T61" fmla="*/ 2147483647 h 208"/>
                <a:gd name="T62" fmla="*/ 2147483647 w 3382"/>
                <a:gd name="T63" fmla="*/ 2147483647 h 208"/>
                <a:gd name="T64" fmla="*/ 2147483647 w 3382"/>
                <a:gd name="T65" fmla="*/ 2147483647 h 208"/>
                <a:gd name="T66" fmla="*/ 2147483647 w 3382"/>
                <a:gd name="T67" fmla="*/ 2147483647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82"/>
                <a:gd name="T103" fmla="*/ 0 h 208"/>
                <a:gd name="T104" fmla="*/ 3382 w 338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82" h="208">
                  <a:moveTo>
                    <a:pt x="1623" y="0"/>
                  </a:moveTo>
                  <a:lnTo>
                    <a:pt x="1762" y="0"/>
                  </a:lnTo>
                  <a:lnTo>
                    <a:pt x="1766" y="2"/>
                  </a:lnTo>
                  <a:lnTo>
                    <a:pt x="1777" y="4"/>
                  </a:lnTo>
                  <a:lnTo>
                    <a:pt x="1777" y="2"/>
                  </a:lnTo>
                  <a:lnTo>
                    <a:pt x="1862" y="2"/>
                  </a:lnTo>
                  <a:lnTo>
                    <a:pt x="1905" y="4"/>
                  </a:lnTo>
                  <a:lnTo>
                    <a:pt x="1982" y="6"/>
                  </a:lnTo>
                  <a:lnTo>
                    <a:pt x="2119" y="13"/>
                  </a:lnTo>
                  <a:lnTo>
                    <a:pt x="2250" y="23"/>
                  </a:lnTo>
                  <a:lnTo>
                    <a:pt x="2398" y="34"/>
                  </a:lnTo>
                  <a:lnTo>
                    <a:pt x="2535" y="47"/>
                  </a:lnTo>
                  <a:lnTo>
                    <a:pt x="2537" y="49"/>
                  </a:lnTo>
                  <a:lnTo>
                    <a:pt x="2669" y="64"/>
                  </a:lnTo>
                  <a:lnTo>
                    <a:pt x="2817" y="83"/>
                  </a:lnTo>
                  <a:lnTo>
                    <a:pt x="2948" y="99"/>
                  </a:lnTo>
                  <a:lnTo>
                    <a:pt x="3102" y="120"/>
                  </a:lnTo>
                  <a:lnTo>
                    <a:pt x="3239" y="141"/>
                  </a:lnTo>
                  <a:lnTo>
                    <a:pt x="3382" y="161"/>
                  </a:lnTo>
                  <a:lnTo>
                    <a:pt x="3374" y="208"/>
                  </a:lnTo>
                  <a:lnTo>
                    <a:pt x="3232" y="188"/>
                  </a:lnTo>
                  <a:lnTo>
                    <a:pt x="3095" y="167"/>
                  </a:lnTo>
                  <a:lnTo>
                    <a:pt x="2943" y="146"/>
                  </a:lnTo>
                  <a:lnTo>
                    <a:pt x="2811" y="129"/>
                  </a:lnTo>
                  <a:lnTo>
                    <a:pt x="2663" y="111"/>
                  </a:lnTo>
                  <a:lnTo>
                    <a:pt x="2532" y="96"/>
                  </a:lnTo>
                  <a:lnTo>
                    <a:pt x="2395" y="83"/>
                  </a:lnTo>
                  <a:lnTo>
                    <a:pt x="2246" y="71"/>
                  </a:lnTo>
                  <a:lnTo>
                    <a:pt x="2115" y="62"/>
                  </a:lnTo>
                  <a:lnTo>
                    <a:pt x="1980" y="54"/>
                  </a:lnTo>
                  <a:lnTo>
                    <a:pt x="1903" y="53"/>
                  </a:lnTo>
                  <a:lnTo>
                    <a:pt x="1860" y="51"/>
                  </a:lnTo>
                  <a:lnTo>
                    <a:pt x="1775" y="51"/>
                  </a:lnTo>
                  <a:lnTo>
                    <a:pt x="1760" y="49"/>
                  </a:lnTo>
                  <a:lnTo>
                    <a:pt x="1627" y="49"/>
                  </a:lnTo>
                  <a:lnTo>
                    <a:pt x="1612" y="51"/>
                  </a:lnTo>
                  <a:lnTo>
                    <a:pt x="1522" y="51"/>
                  </a:lnTo>
                  <a:lnTo>
                    <a:pt x="1485" y="53"/>
                  </a:lnTo>
                  <a:lnTo>
                    <a:pt x="1408" y="54"/>
                  </a:lnTo>
                  <a:lnTo>
                    <a:pt x="1348" y="58"/>
                  </a:lnTo>
                  <a:lnTo>
                    <a:pt x="1271" y="62"/>
                  </a:lnTo>
                  <a:lnTo>
                    <a:pt x="1134" y="71"/>
                  </a:lnTo>
                  <a:lnTo>
                    <a:pt x="991" y="83"/>
                  </a:lnTo>
                  <a:lnTo>
                    <a:pt x="856" y="96"/>
                  </a:lnTo>
                  <a:lnTo>
                    <a:pt x="719" y="111"/>
                  </a:lnTo>
                  <a:lnTo>
                    <a:pt x="576" y="129"/>
                  </a:lnTo>
                  <a:lnTo>
                    <a:pt x="439" y="146"/>
                  </a:lnTo>
                  <a:lnTo>
                    <a:pt x="143" y="188"/>
                  </a:lnTo>
                  <a:lnTo>
                    <a:pt x="8" y="208"/>
                  </a:lnTo>
                  <a:lnTo>
                    <a:pt x="0" y="161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434" y="99"/>
                  </a:lnTo>
                  <a:lnTo>
                    <a:pt x="571" y="83"/>
                  </a:lnTo>
                  <a:lnTo>
                    <a:pt x="713" y="64"/>
                  </a:lnTo>
                  <a:lnTo>
                    <a:pt x="713" y="62"/>
                  </a:lnTo>
                  <a:lnTo>
                    <a:pt x="850" y="47"/>
                  </a:lnTo>
                  <a:lnTo>
                    <a:pt x="987" y="34"/>
                  </a:lnTo>
                  <a:lnTo>
                    <a:pt x="1130" y="23"/>
                  </a:lnTo>
                  <a:lnTo>
                    <a:pt x="1267" y="13"/>
                  </a:lnTo>
                  <a:lnTo>
                    <a:pt x="1269" y="13"/>
                  </a:lnTo>
                  <a:lnTo>
                    <a:pt x="1346" y="9"/>
                  </a:lnTo>
                  <a:lnTo>
                    <a:pt x="1406" y="6"/>
                  </a:lnTo>
                  <a:lnTo>
                    <a:pt x="1483" y="4"/>
                  </a:lnTo>
                  <a:lnTo>
                    <a:pt x="1520" y="2"/>
                  </a:lnTo>
                  <a:lnTo>
                    <a:pt x="1608" y="2"/>
                  </a:lnTo>
                  <a:lnTo>
                    <a:pt x="1608" y="4"/>
                  </a:lnTo>
                  <a:lnTo>
                    <a:pt x="1622" y="2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76" name="Rectangle 1898"/>
            <p:cNvSpPr>
              <a:spLocks noChangeAspect="1" noChangeArrowheads="1"/>
            </p:cNvSpPr>
            <p:nvPr/>
          </p:nvSpPr>
          <p:spPr bwMode="auto">
            <a:xfrm>
              <a:off x="1168198" y="3831050"/>
              <a:ext cx="211398" cy="35015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rgbClr val="687E7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94" name="Freeform 1899"/>
            <p:cNvSpPr>
              <a:spLocks/>
            </p:cNvSpPr>
            <p:nvPr/>
          </p:nvSpPr>
          <p:spPr bwMode="auto">
            <a:xfrm>
              <a:off x="1108008" y="3814013"/>
              <a:ext cx="74581" cy="73241"/>
            </a:xfrm>
            <a:custGeom>
              <a:avLst/>
              <a:gdLst>
                <a:gd name="T0" fmla="*/ 2147483647 w 80"/>
                <a:gd name="T1" fmla="*/ 0 h 71"/>
                <a:gd name="T2" fmla="*/ 2147483647 w 80"/>
                <a:gd name="T3" fmla="*/ 2147483647 h 71"/>
                <a:gd name="T4" fmla="*/ 0 w 80"/>
                <a:gd name="T5" fmla="*/ 2147483647 h 71"/>
                <a:gd name="T6" fmla="*/ 2147483647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80" y="71"/>
                  </a:lnTo>
                  <a:lnTo>
                    <a:pt x="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rgbClr val="68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Line 1900"/>
            <p:cNvSpPr>
              <a:spLocks noChangeShapeType="1"/>
            </p:cNvSpPr>
            <p:nvPr/>
          </p:nvSpPr>
          <p:spPr bwMode="auto">
            <a:xfrm flipH="1">
              <a:off x="1160652" y="3743387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Line 1901"/>
            <p:cNvSpPr>
              <a:spLocks noChangeShapeType="1"/>
            </p:cNvSpPr>
            <p:nvPr/>
          </p:nvSpPr>
          <p:spPr bwMode="auto">
            <a:xfrm>
              <a:off x="1160652" y="3743387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Line 1902"/>
            <p:cNvSpPr>
              <a:spLocks noChangeShapeType="1"/>
            </p:cNvSpPr>
            <p:nvPr/>
          </p:nvSpPr>
          <p:spPr bwMode="auto">
            <a:xfrm>
              <a:off x="1149685" y="3730309"/>
              <a:ext cx="228127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903"/>
            <p:cNvSpPr>
              <a:spLocks/>
            </p:cNvSpPr>
            <p:nvPr/>
          </p:nvSpPr>
          <p:spPr bwMode="auto">
            <a:xfrm>
              <a:off x="1143104" y="3722461"/>
              <a:ext cx="239095" cy="230185"/>
            </a:xfrm>
            <a:custGeom>
              <a:avLst/>
              <a:gdLst>
                <a:gd name="T0" fmla="*/ 2147483647 w 255"/>
                <a:gd name="T1" fmla="*/ 0 h 229"/>
                <a:gd name="T2" fmla="*/ 2147483647 w 255"/>
                <a:gd name="T3" fmla="*/ 2147483647 h 229"/>
                <a:gd name="T4" fmla="*/ 2147483647 w 255"/>
                <a:gd name="T5" fmla="*/ 2147483647 h 229"/>
                <a:gd name="T6" fmla="*/ 0 w 255"/>
                <a:gd name="T7" fmla="*/ 2147483647 h 229"/>
                <a:gd name="T8" fmla="*/ 2147483647 w 255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29"/>
                <a:gd name="T17" fmla="*/ 255 w 25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29">
                  <a:moveTo>
                    <a:pt x="244" y="0"/>
                  </a:moveTo>
                  <a:lnTo>
                    <a:pt x="255" y="13"/>
                  </a:lnTo>
                  <a:lnTo>
                    <a:pt x="11" y="229"/>
                  </a:lnTo>
                  <a:lnTo>
                    <a:pt x="0" y="21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82" name="Rectangle 1904"/>
            <p:cNvSpPr>
              <a:spLocks noChangeAspect="1" noChangeArrowheads="1"/>
            </p:cNvSpPr>
            <p:nvPr/>
          </p:nvSpPr>
          <p:spPr bwMode="auto">
            <a:xfrm>
              <a:off x="1156454" y="3821045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00" name="Freeform 1905"/>
            <p:cNvSpPr>
              <a:spLocks/>
            </p:cNvSpPr>
            <p:nvPr/>
          </p:nvSpPr>
          <p:spPr bwMode="auto">
            <a:xfrm>
              <a:off x="1094846" y="3800933"/>
              <a:ext cx="76773" cy="73241"/>
            </a:xfrm>
            <a:custGeom>
              <a:avLst/>
              <a:gdLst>
                <a:gd name="T0" fmla="*/ 2147483647 w 81"/>
                <a:gd name="T1" fmla="*/ 0 h 73"/>
                <a:gd name="T2" fmla="*/ 2147483647 w 81"/>
                <a:gd name="T3" fmla="*/ 2147483647 h 73"/>
                <a:gd name="T4" fmla="*/ 0 w 81"/>
                <a:gd name="T5" fmla="*/ 2147483647 h 73"/>
                <a:gd name="T6" fmla="*/ 2147483647 w 8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3"/>
                <a:gd name="T14" fmla="*/ 81 w 8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3">
                  <a:moveTo>
                    <a:pt x="81" y="0"/>
                  </a:moveTo>
                  <a:lnTo>
                    <a:pt x="81" y="73"/>
                  </a:lnTo>
                  <a:lnTo>
                    <a:pt x="0" y="3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84" name="Rectangle 1906"/>
            <p:cNvSpPr>
              <a:spLocks noChangeAspect="1" noChangeArrowheads="1"/>
            </p:cNvSpPr>
            <p:nvPr/>
          </p:nvSpPr>
          <p:spPr bwMode="auto">
            <a:xfrm>
              <a:off x="1168198" y="4986561"/>
              <a:ext cx="211398" cy="37517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rgbClr val="687E7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02" name="Freeform 1907"/>
            <p:cNvSpPr>
              <a:spLocks/>
            </p:cNvSpPr>
            <p:nvPr/>
          </p:nvSpPr>
          <p:spPr bwMode="auto">
            <a:xfrm>
              <a:off x="1108008" y="4972785"/>
              <a:ext cx="74581" cy="68009"/>
            </a:xfrm>
            <a:custGeom>
              <a:avLst/>
              <a:gdLst>
                <a:gd name="T0" fmla="*/ 2147483647 w 80"/>
                <a:gd name="T1" fmla="*/ 0 h 71"/>
                <a:gd name="T2" fmla="*/ 2147483647 w 80"/>
                <a:gd name="T3" fmla="*/ 2147483647 h 71"/>
                <a:gd name="T4" fmla="*/ 0 w 80"/>
                <a:gd name="T5" fmla="*/ 2147483647 h 71"/>
                <a:gd name="T6" fmla="*/ 2147483647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80" y="71"/>
                  </a:lnTo>
                  <a:lnTo>
                    <a:pt x="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rgbClr val="68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Line 1908"/>
            <p:cNvSpPr>
              <a:spLocks noChangeShapeType="1"/>
            </p:cNvSpPr>
            <p:nvPr/>
          </p:nvSpPr>
          <p:spPr bwMode="auto">
            <a:xfrm flipH="1">
              <a:off x="1160652" y="4899544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Line 1909"/>
            <p:cNvSpPr>
              <a:spLocks noChangeShapeType="1"/>
            </p:cNvSpPr>
            <p:nvPr/>
          </p:nvSpPr>
          <p:spPr bwMode="auto">
            <a:xfrm>
              <a:off x="1160652" y="4899544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Line 1910"/>
            <p:cNvSpPr>
              <a:spLocks noChangeShapeType="1"/>
            </p:cNvSpPr>
            <p:nvPr/>
          </p:nvSpPr>
          <p:spPr bwMode="auto">
            <a:xfrm>
              <a:off x="1149685" y="4886466"/>
              <a:ext cx="228127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Line 1911"/>
            <p:cNvSpPr>
              <a:spLocks noChangeShapeType="1"/>
            </p:cNvSpPr>
            <p:nvPr/>
          </p:nvSpPr>
          <p:spPr bwMode="auto">
            <a:xfrm flipH="1">
              <a:off x="1147491" y="4886466"/>
              <a:ext cx="230321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90" name="Rectangle 1912"/>
            <p:cNvSpPr>
              <a:spLocks noChangeAspect="1" noChangeArrowheads="1"/>
            </p:cNvSpPr>
            <p:nvPr/>
          </p:nvSpPr>
          <p:spPr bwMode="auto">
            <a:xfrm>
              <a:off x="1156454" y="4976558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08" name="Freeform 1913"/>
            <p:cNvSpPr>
              <a:spLocks/>
            </p:cNvSpPr>
            <p:nvPr/>
          </p:nvSpPr>
          <p:spPr bwMode="auto">
            <a:xfrm>
              <a:off x="1094846" y="4957090"/>
              <a:ext cx="76773" cy="73241"/>
            </a:xfrm>
            <a:custGeom>
              <a:avLst/>
              <a:gdLst>
                <a:gd name="T0" fmla="*/ 2147483647 w 81"/>
                <a:gd name="T1" fmla="*/ 0 h 74"/>
                <a:gd name="T2" fmla="*/ 2147483647 w 81"/>
                <a:gd name="T3" fmla="*/ 2147483647 h 74"/>
                <a:gd name="T4" fmla="*/ 0 w 81"/>
                <a:gd name="T5" fmla="*/ 2147483647 h 74"/>
                <a:gd name="T6" fmla="*/ 2147483647 w 8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4"/>
                <a:gd name="T14" fmla="*/ 81 w 8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4">
                  <a:moveTo>
                    <a:pt x="81" y="0"/>
                  </a:moveTo>
                  <a:lnTo>
                    <a:pt x="81" y="74"/>
                  </a:lnTo>
                  <a:lnTo>
                    <a:pt x="0" y="3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492" name="Group 174"/>
            <p:cNvGrpSpPr>
              <a:grpSpLocks/>
            </p:cNvGrpSpPr>
            <p:nvPr/>
          </p:nvGrpSpPr>
          <p:grpSpPr bwMode="auto">
            <a:xfrm>
              <a:off x="2699663" y="5279191"/>
              <a:ext cx="582520" cy="225100"/>
              <a:chOff x="1156" y="2127"/>
              <a:chExt cx="248" cy="90"/>
            </a:xfrm>
          </p:grpSpPr>
          <p:grpSp>
            <p:nvGrpSpPr>
              <p:cNvPr id="18523" name="Group 173"/>
              <p:cNvGrpSpPr>
                <a:grpSpLocks/>
              </p:cNvGrpSpPr>
              <p:nvPr/>
            </p:nvGrpSpPr>
            <p:grpSpPr bwMode="auto">
              <a:xfrm>
                <a:off x="1156" y="2131"/>
                <a:ext cx="248" cy="86"/>
                <a:chOff x="1156" y="2131"/>
                <a:chExt cx="248" cy="86"/>
              </a:xfrm>
            </p:grpSpPr>
            <p:sp>
              <p:nvSpPr>
                <p:cNvPr id="18525" name="Rectangle 1914"/>
                <p:cNvSpPr>
                  <a:spLocks noChangeAspect="1" noChangeArrowheads="1"/>
                </p:cNvSpPr>
                <p:nvPr/>
              </p:nvSpPr>
              <p:spPr bwMode="auto">
                <a:xfrm>
                  <a:off x="1160" y="2153"/>
                  <a:ext cx="205" cy="4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  <p:sp>
              <p:nvSpPr>
                <p:cNvPr id="143" name="Freeform 1915"/>
                <p:cNvSpPr>
                  <a:spLocks/>
                </p:cNvSpPr>
                <p:nvPr/>
              </p:nvSpPr>
              <p:spPr bwMode="auto">
                <a:xfrm>
                  <a:off x="1355" y="2131"/>
                  <a:ext cx="49" cy="86"/>
                </a:xfrm>
                <a:custGeom>
                  <a:avLst/>
                  <a:gdLst>
                    <a:gd name="T0" fmla="*/ 0 w 122"/>
                    <a:gd name="T1" fmla="*/ 0 h 215"/>
                    <a:gd name="T2" fmla="*/ 2147483647 w 122"/>
                    <a:gd name="T3" fmla="*/ 2147483647 h 215"/>
                    <a:gd name="T4" fmla="*/ 0 w 122"/>
                    <a:gd name="T5" fmla="*/ 2147483647 h 215"/>
                    <a:gd name="T6" fmla="*/ 0 w 122"/>
                    <a:gd name="T7" fmla="*/ 0 h 2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2"/>
                    <a:gd name="T13" fmla="*/ 0 h 215"/>
                    <a:gd name="T14" fmla="*/ 122 w 122"/>
                    <a:gd name="T15" fmla="*/ 215 h 2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2" h="215">
                      <a:moveTo>
                        <a:pt x="0" y="0"/>
                      </a:moveTo>
                      <a:lnTo>
                        <a:pt x="122" y="108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27" name="Rectangle 19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148"/>
                  <a:ext cx="204" cy="43"/>
                </a:xfrm>
                <a:prstGeom prst="rect">
                  <a:avLst/>
                </a:prstGeom>
                <a:solidFill>
                  <a:srgbClr val="339966"/>
                </a:solidFill>
                <a:ln w="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</p:grpSp>
          <p:sp>
            <p:nvSpPr>
              <p:cNvPr id="141" name="Freeform 1917"/>
              <p:cNvSpPr>
                <a:spLocks/>
              </p:cNvSpPr>
              <p:nvPr/>
            </p:nvSpPr>
            <p:spPr bwMode="auto">
              <a:xfrm>
                <a:off x="1350" y="2127"/>
                <a:ext cx="49" cy="86"/>
              </a:xfrm>
              <a:custGeom>
                <a:avLst/>
                <a:gdLst>
                  <a:gd name="T0" fmla="*/ 0 w 122"/>
                  <a:gd name="T1" fmla="*/ 0 h 216"/>
                  <a:gd name="T2" fmla="*/ 2147483647 w 122"/>
                  <a:gd name="T3" fmla="*/ 2147483647 h 216"/>
                  <a:gd name="T4" fmla="*/ 0 w 122"/>
                  <a:gd name="T5" fmla="*/ 2147483647 h 216"/>
                  <a:gd name="T6" fmla="*/ 0 w 122"/>
                  <a:gd name="T7" fmla="*/ 0 h 2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216"/>
                  <a:gd name="T14" fmla="*/ 122 w 122"/>
                  <a:gd name="T15" fmla="*/ 216 h 2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216">
                    <a:moveTo>
                      <a:pt x="0" y="0"/>
                    </a:moveTo>
                    <a:lnTo>
                      <a:pt x="122" y="107"/>
                    </a:lnTo>
                    <a:lnTo>
                      <a:pt x="0" y="2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 w="0">
                <a:solidFill>
                  <a:srgbClr val="33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8495" name="Freeform 1834"/>
            <p:cNvSpPr>
              <a:spLocks/>
            </p:cNvSpPr>
            <p:nvPr/>
          </p:nvSpPr>
          <p:spPr bwMode="auto">
            <a:xfrm>
              <a:off x="1497038" y="4833995"/>
              <a:ext cx="1080478" cy="315139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817FF"/>
            </a:solidFill>
            <a:ln w="0">
              <a:solidFill>
                <a:srgbClr val="0817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96" name="Rectangle 1816"/>
            <p:cNvSpPr>
              <a:spLocks noChangeAspect="1" noChangeArrowheads="1"/>
            </p:cNvSpPr>
            <p:nvPr/>
          </p:nvSpPr>
          <p:spPr bwMode="auto">
            <a:xfrm>
              <a:off x="2704356" y="4986561"/>
              <a:ext cx="213747" cy="37517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rgbClr val="687E7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14" name="Freeform 1817"/>
            <p:cNvSpPr>
              <a:spLocks/>
            </p:cNvSpPr>
            <p:nvPr/>
          </p:nvSpPr>
          <p:spPr bwMode="auto">
            <a:xfrm>
              <a:off x="2902315" y="4972785"/>
              <a:ext cx="76773" cy="68009"/>
            </a:xfrm>
            <a:custGeom>
              <a:avLst/>
              <a:gdLst>
                <a:gd name="T0" fmla="*/ 0 w 83"/>
                <a:gd name="T1" fmla="*/ 0 h 71"/>
                <a:gd name="T2" fmla="*/ 2147483647 w 83"/>
                <a:gd name="T3" fmla="*/ 2147483647 h 71"/>
                <a:gd name="T4" fmla="*/ 0 w 83"/>
                <a:gd name="T5" fmla="*/ 2147483647 h 71"/>
                <a:gd name="T6" fmla="*/ 0 w 83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71"/>
                <a:gd name="T14" fmla="*/ 83 w 8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71">
                  <a:moveTo>
                    <a:pt x="0" y="0"/>
                  </a:moveTo>
                  <a:lnTo>
                    <a:pt x="83" y="35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rgbClr val="68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Line 1818"/>
            <p:cNvSpPr>
              <a:spLocks noChangeShapeType="1"/>
            </p:cNvSpPr>
            <p:nvPr/>
          </p:nvSpPr>
          <p:spPr bwMode="auto">
            <a:xfrm>
              <a:off x="2693930" y="4899544"/>
              <a:ext cx="230320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Line 1819"/>
            <p:cNvSpPr>
              <a:spLocks noChangeShapeType="1"/>
            </p:cNvSpPr>
            <p:nvPr/>
          </p:nvSpPr>
          <p:spPr bwMode="auto">
            <a:xfrm flipH="1">
              <a:off x="2693930" y="4899544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Line 1820"/>
            <p:cNvSpPr>
              <a:spLocks noChangeShapeType="1"/>
            </p:cNvSpPr>
            <p:nvPr/>
          </p:nvSpPr>
          <p:spPr bwMode="auto">
            <a:xfrm flipH="1">
              <a:off x="2685156" y="4886466"/>
              <a:ext cx="225933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Line 1821"/>
            <p:cNvSpPr>
              <a:spLocks noChangeShapeType="1"/>
            </p:cNvSpPr>
            <p:nvPr/>
          </p:nvSpPr>
          <p:spPr bwMode="auto">
            <a:xfrm>
              <a:off x="2685156" y="4886466"/>
              <a:ext cx="225933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502" name="Group 170"/>
            <p:cNvGrpSpPr>
              <a:grpSpLocks/>
            </p:cNvGrpSpPr>
            <p:nvPr/>
          </p:nvGrpSpPr>
          <p:grpSpPr bwMode="auto">
            <a:xfrm>
              <a:off x="2551788" y="2933153"/>
              <a:ext cx="35233" cy="2731209"/>
              <a:chOff x="1098" y="1189"/>
              <a:chExt cx="15" cy="1092"/>
            </a:xfrm>
          </p:grpSpPr>
          <p:sp>
            <p:nvSpPr>
              <p:cNvPr id="18521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22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18503" name="Rectangle 1888"/>
            <p:cNvSpPr>
              <a:spLocks noChangeAspect="1" noChangeArrowheads="1"/>
            </p:cNvSpPr>
            <p:nvPr/>
          </p:nvSpPr>
          <p:spPr bwMode="auto">
            <a:xfrm>
              <a:off x="2694960" y="4976558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21" name="Freeform 1889"/>
            <p:cNvSpPr>
              <a:spLocks/>
            </p:cNvSpPr>
            <p:nvPr/>
          </p:nvSpPr>
          <p:spPr bwMode="auto">
            <a:xfrm>
              <a:off x="2891348" y="4957090"/>
              <a:ext cx="76773" cy="73241"/>
            </a:xfrm>
            <a:custGeom>
              <a:avLst/>
              <a:gdLst>
                <a:gd name="T0" fmla="*/ 0 w 80"/>
                <a:gd name="T1" fmla="*/ 0 h 74"/>
                <a:gd name="T2" fmla="*/ 2147483647 w 80"/>
                <a:gd name="T3" fmla="*/ 2147483647 h 74"/>
                <a:gd name="T4" fmla="*/ 0 w 80"/>
                <a:gd name="T5" fmla="*/ 2147483647 h 74"/>
                <a:gd name="T6" fmla="*/ 0 w 8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4"/>
                <a:gd name="T14" fmla="*/ 80 w 8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4">
                  <a:moveTo>
                    <a:pt x="0" y="0"/>
                  </a:moveTo>
                  <a:lnTo>
                    <a:pt x="80" y="38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05" name="Rectangle 1890"/>
            <p:cNvSpPr>
              <a:spLocks noChangeAspect="1" noChangeArrowheads="1"/>
            </p:cNvSpPr>
            <p:nvPr/>
          </p:nvSpPr>
          <p:spPr bwMode="auto">
            <a:xfrm>
              <a:off x="2704356" y="3831050"/>
              <a:ext cx="213747" cy="35015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rgbClr val="687E7E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23" name="Freeform 1891"/>
            <p:cNvSpPr>
              <a:spLocks/>
            </p:cNvSpPr>
            <p:nvPr/>
          </p:nvSpPr>
          <p:spPr bwMode="auto">
            <a:xfrm>
              <a:off x="2902315" y="3814013"/>
              <a:ext cx="76773" cy="73241"/>
            </a:xfrm>
            <a:custGeom>
              <a:avLst/>
              <a:gdLst>
                <a:gd name="T0" fmla="*/ 0 w 81"/>
                <a:gd name="T1" fmla="*/ 0 h 71"/>
                <a:gd name="T2" fmla="*/ 2147483647 w 81"/>
                <a:gd name="T3" fmla="*/ 2147483647 h 71"/>
                <a:gd name="T4" fmla="*/ 0 w 81"/>
                <a:gd name="T5" fmla="*/ 2147483647 h 71"/>
                <a:gd name="T6" fmla="*/ 0 w 8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1"/>
                <a:gd name="T14" fmla="*/ 81 w 8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1">
                  <a:moveTo>
                    <a:pt x="0" y="0"/>
                  </a:moveTo>
                  <a:lnTo>
                    <a:pt x="81" y="35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rgbClr val="68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Line 1892"/>
            <p:cNvSpPr>
              <a:spLocks noChangeShapeType="1"/>
            </p:cNvSpPr>
            <p:nvPr/>
          </p:nvSpPr>
          <p:spPr bwMode="auto">
            <a:xfrm>
              <a:off x="2693930" y="3743387"/>
              <a:ext cx="230320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Line 1893"/>
            <p:cNvSpPr>
              <a:spLocks noChangeShapeType="1"/>
            </p:cNvSpPr>
            <p:nvPr/>
          </p:nvSpPr>
          <p:spPr bwMode="auto">
            <a:xfrm flipH="1">
              <a:off x="2693930" y="3743387"/>
              <a:ext cx="228127" cy="214491"/>
            </a:xfrm>
            <a:prstGeom prst="line">
              <a:avLst/>
            </a:prstGeom>
            <a:noFill/>
            <a:ln w="12700">
              <a:solidFill>
                <a:srgbClr val="687E7E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Line 1894"/>
            <p:cNvSpPr>
              <a:spLocks noChangeShapeType="1"/>
            </p:cNvSpPr>
            <p:nvPr/>
          </p:nvSpPr>
          <p:spPr bwMode="auto">
            <a:xfrm flipH="1">
              <a:off x="2685156" y="3730309"/>
              <a:ext cx="225933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Line 1895"/>
            <p:cNvSpPr>
              <a:spLocks noChangeShapeType="1"/>
            </p:cNvSpPr>
            <p:nvPr/>
          </p:nvSpPr>
          <p:spPr bwMode="auto">
            <a:xfrm>
              <a:off x="2685156" y="3730309"/>
              <a:ext cx="228127" cy="2144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11" name="Rectangle 1896"/>
            <p:cNvSpPr>
              <a:spLocks noChangeAspect="1" noChangeArrowheads="1"/>
            </p:cNvSpPr>
            <p:nvPr/>
          </p:nvSpPr>
          <p:spPr bwMode="auto">
            <a:xfrm>
              <a:off x="2694960" y="3821045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29" name="Freeform 1897"/>
            <p:cNvSpPr>
              <a:spLocks/>
            </p:cNvSpPr>
            <p:nvPr/>
          </p:nvSpPr>
          <p:spPr bwMode="auto">
            <a:xfrm>
              <a:off x="2891348" y="3800933"/>
              <a:ext cx="76773" cy="73241"/>
            </a:xfrm>
            <a:custGeom>
              <a:avLst/>
              <a:gdLst>
                <a:gd name="T0" fmla="*/ 0 w 80"/>
                <a:gd name="T1" fmla="*/ 0 h 73"/>
                <a:gd name="T2" fmla="*/ 2147483647 w 80"/>
                <a:gd name="T3" fmla="*/ 2147483647 h 73"/>
                <a:gd name="T4" fmla="*/ 0 w 80"/>
                <a:gd name="T5" fmla="*/ 2147483647 h 73"/>
                <a:gd name="T6" fmla="*/ 0 w 80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0" y="0"/>
                  </a:moveTo>
                  <a:lnTo>
                    <a:pt x="80" y="37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13" name="Rectangle 1918"/>
            <p:cNvSpPr>
              <a:spLocks noChangeAspect="1" noChangeArrowheads="1"/>
            </p:cNvSpPr>
            <p:nvPr/>
          </p:nvSpPr>
          <p:spPr bwMode="auto">
            <a:xfrm>
              <a:off x="2704356" y="4493845"/>
              <a:ext cx="319446" cy="550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31" name="Freeform 1919"/>
            <p:cNvSpPr>
              <a:spLocks/>
            </p:cNvSpPr>
            <p:nvPr/>
          </p:nvSpPr>
          <p:spPr bwMode="auto">
            <a:xfrm>
              <a:off x="3011991" y="4465331"/>
              <a:ext cx="74581" cy="109861"/>
            </a:xfrm>
            <a:custGeom>
              <a:avLst/>
              <a:gdLst>
                <a:gd name="T0" fmla="*/ 0 w 81"/>
                <a:gd name="T1" fmla="*/ 0 h 109"/>
                <a:gd name="T2" fmla="*/ 2147483647 w 81"/>
                <a:gd name="T3" fmla="*/ 2147483647 h 109"/>
                <a:gd name="T4" fmla="*/ 0 w 81"/>
                <a:gd name="T5" fmla="*/ 2147483647 h 109"/>
                <a:gd name="T6" fmla="*/ 0 w 8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9"/>
                <a:gd name="T14" fmla="*/ 81 w 8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9">
                  <a:moveTo>
                    <a:pt x="0" y="0"/>
                  </a:moveTo>
                  <a:lnTo>
                    <a:pt x="81" y="54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15" name="Rectangle 1920"/>
            <p:cNvSpPr>
              <a:spLocks noChangeAspect="1" noChangeArrowheads="1"/>
            </p:cNvSpPr>
            <p:nvPr/>
          </p:nvSpPr>
          <p:spPr bwMode="auto">
            <a:xfrm>
              <a:off x="2694960" y="4483840"/>
              <a:ext cx="319446" cy="52522"/>
            </a:xfrm>
            <a:prstGeom prst="rect">
              <a:avLst/>
            </a:prstGeom>
            <a:solidFill>
              <a:srgbClr val="339966"/>
            </a:solidFill>
            <a:ln w="0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33" name="Freeform 1921"/>
            <p:cNvSpPr>
              <a:spLocks/>
            </p:cNvSpPr>
            <p:nvPr/>
          </p:nvSpPr>
          <p:spPr bwMode="auto">
            <a:xfrm>
              <a:off x="2998830" y="4457485"/>
              <a:ext cx="74581" cy="107245"/>
            </a:xfrm>
            <a:custGeom>
              <a:avLst/>
              <a:gdLst>
                <a:gd name="T0" fmla="*/ 0 w 81"/>
                <a:gd name="T1" fmla="*/ 0 h 106"/>
                <a:gd name="T2" fmla="*/ 2147483647 w 81"/>
                <a:gd name="T3" fmla="*/ 2147483647 h 106"/>
                <a:gd name="T4" fmla="*/ 0 w 81"/>
                <a:gd name="T5" fmla="*/ 2147483647 h 106"/>
                <a:gd name="T6" fmla="*/ 0 w 8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6"/>
                <a:gd name="T14" fmla="*/ 81 w 8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6">
                  <a:moveTo>
                    <a:pt x="0" y="0"/>
                  </a:moveTo>
                  <a:lnTo>
                    <a:pt x="81" y="52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17" name="Rectangle 1883"/>
            <p:cNvSpPr>
              <a:spLocks noChangeAspect="1" noChangeArrowheads="1"/>
            </p:cNvSpPr>
            <p:nvPr/>
          </p:nvSpPr>
          <p:spPr bwMode="auto">
            <a:xfrm>
              <a:off x="1482946" y="2933153"/>
              <a:ext cx="28186" cy="27212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8519" name="Text Box 27"/>
            <p:cNvSpPr txBox="1">
              <a:spLocks noChangeAspect="1" noChangeArrowheads="1"/>
            </p:cNvSpPr>
            <p:nvPr/>
          </p:nvSpPr>
          <p:spPr bwMode="auto">
            <a:xfrm>
              <a:off x="3999468" y="5263628"/>
              <a:ext cx="686716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</a:t>
              </a:r>
              <a:r>
                <a:rPr lang="en-US" altLang="ja-JP" sz="1600" dirty="0">
                  <a:latin typeface="Georgia" pitchFamily="18" charset="0"/>
                </a:rPr>
                <a:t>= 1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137" name="Freeform 1887"/>
            <p:cNvSpPr>
              <a:spLocks/>
            </p:cNvSpPr>
            <p:nvPr/>
          </p:nvSpPr>
          <p:spPr bwMode="auto">
            <a:xfrm>
              <a:off x="390724" y="3254244"/>
              <a:ext cx="3176231" cy="209259"/>
            </a:xfrm>
            <a:custGeom>
              <a:avLst/>
              <a:gdLst>
                <a:gd name="T0" fmla="*/ 2147483647 w 3382"/>
                <a:gd name="T1" fmla="*/ 0 h 208"/>
                <a:gd name="T2" fmla="*/ 2147483647 w 3382"/>
                <a:gd name="T3" fmla="*/ 0 h 208"/>
                <a:gd name="T4" fmla="*/ 2147483647 w 3382"/>
                <a:gd name="T5" fmla="*/ 2147483647 h 208"/>
                <a:gd name="T6" fmla="*/ 2147483647 w 3382"/>
                <a:gd name="T7" fmla="*/ 2147483647 h 208"/>
                <a:gd name="T8" fmla="*/ 2147483647 w 3382"/>
                <a:gd name="T9" fmla="*/ 2147483647 h 208"/>
                <a:gd name="T10" fmla="*/ 2147483647 w 3382"/>
                <a:gd name="T11" fmla="*/ 2147483647 h 208"/>
                <a:gd name="T12" fmla="*/ 2147483647 w 3382"/>
                <a:gd name="T13" fmla="*/ 2147483647 h 208"/>
                <a:gd name="T14" fmla="*/ 2147483647 w 3382"/>
                <a:gd name="T15" fmla="*/ 2147483647 h 208"/>
                <a:gd name="T16" fmla="*/ 2147483647 w 3382"/>
                <a:gd name="T17" fmla="*/ 2147483647 h 208"/>
                <a:gd name="T18" fmla="*/ 2147483647 w 3382"/>
                <a:gd name="T19" fmla="*/ 2147483647 h 208"/>
                <a:gd name="T20" fmla="*/ 2147483647 w 3382"/>
                <a:gd name="T21" fmla="*/ 2147483647 h 208"/>
                <a:gd name="T22" fmla="*/ 2147483647 w 3382"/>
                <a:gd name="T23" fmla="*/ 2147483647 h 208"/>
                <a:gd name="T24" fmla="*/ 2147483647 w 3382"/>
                <a:gd name="T25" fmla="*/ 2147483647 h 208"/>
                <a:gd name="T26" fmla="*/ 2147483647 w 3382"/>
                <a:gd name="T27" fmla="*/ 2147483647 h 208"/>
                <a:gd name="T28" fmla="*/ 2147483647 w 3382"/>
                <a:gd name="T29" fmla="*/ 2147483647 h 208"/>
                <a:gd name="T30" fmla="*/ 2147483647 w 3382"/>
                <a:gd name="T31" fmla="*/ 2147483647 h 208"/>
                <a:gd name="T32" fmla="*/ 2147483647 w 3382"/>
                <a:gd name="T33" fmla="*/ 2147483647 h 208"/>
                <a:gd name="T34" fmla="*/ 2147483647 w 3382"/>
                <a:gd name="T35" fmla="*/ 2147483647 h 208"/>
                <a:gd name="T36" fmla="*/ 2147483647 w 3382"/>
                <a:gd name="T37" fmla="*/ 2147483647 h 208"/>
                <a:gd name="T38" fmla="*/ 2147483647 w 3382"/>
                <a:gd name="T39" fmla="*/ 2147483647 h 208"/>
                <a:gd name="T40" fmla="*/ 2147483647 w 3382"/>
                <a:gd name="T41" fmla="*/ 2147483647 h 208"/>
                <a:gd name="T42" fmla="*/ 2147483647 w 3382"/>
                <a:gd name="T43" fmla="*/ 2147483647 h 208"/>
                <a:gd name="T44" fmla="*/ 2147483647 w 3382"/>
                <a:gd name="T45" fmla="*/ 2147483647 h 208"/>
                <a:gd name="T46" fmla="*/ 2147483647 w 3382"/>
                <a:gd name="T47" fmla="*/ 2147483647 h 208"/>
                <a:gd name="T48" fmla="*/ 2147483647 w 3382"/>
                <a:gd name="T49" fmla="*/ 2147483647 h 208"/>
                <a:gd name="T50" fmla="*/ 2147483647 w 3382"/>
                <a:gd name="T51" fmla="*/ 2147483647 h 208"/>
                <a:gd name="T52" fmla="*/ 2147483647 w 3382"/>
                <a:gd name="T53" fmla="*/ 2147483647 h 208"/>
                <a:gd name="T54" fmla="*/ 2147483647 w 3382"/>
                <a:gd name="T55" fmla="*/ 2147483647 h 208"/>
                <a:gd name="T56" fmla="*/ 2147483647 w 3382"/>
                <a:gd name="T57" fmla="*/ 2147483647 h 208"/>
                <a:gd name="T58" fmla="*/ 2147483647 w 3382"/>
                <a:gd name="T59" fmla="*/ 2147483647 h 208"/>
                <a:gd name="T60" fmla="*/ 2147483647 w 3382"/>
                <a:gd name="T61" fmla="*/ 2147483647 h 208"/>
                <a:gd name="T62" fmla="*/ 2147483647 w 3382"/>
                <a:gd name="T63" fmla="*/ 2147483647 h 208"/>
                <a:gd name="T64" fmla="*/ 2147483647 w 3382"/>
                <a:gd name="T65" fmla="*/ 2147483647 h 208"/>
                <a:gd name="T66" fmla="*/ 2147483647 w 3382"/>
                <a:gd name="T67" fmla="*/ 2147483647 h 208"/>
                <a:gd name="T68" fmla="*/ 2147483647 w 3382"/>
                <a:gd name="T69" fmla="*/ 2147483647 h 208"/>
                <a:gd name="T70" fmla="*/ 2147483647 w 3382"/>
                <a:gd name="T71" fmla="*/ 2147483647 h 208"/>
                <a:gd name="T72" fmla="*/ 2147483647 w 3382"/>
                <a:gd name="T73" fmla="*/ 2147483647 h 208"/>
                <a:gd name="T74" fmla="*/ 2147483647 w 3382"/>
                <a:gd name="T75" fmla="*/ 2147483647 h 208"/>
                <a:gd name="T76" fmla="*/ 2147483647 w 3382"/>
                <a:gd name="T77" fmla="*/ 2147483647 h 208"/>
                <a:gd name="T78" fmla="*/ 2147483647 w 3382"/>
                <a:gd name="T79" fmla="*/ 2147483647 h 208"/>
                <a:gd name="T80" fmla="*/ 2147483647 w 3382"/>
                <a:gd name="T81" fmla="*/ 2147483647 h 208"/>
                <a:gd name="T82" fmla="*/ 2147483647 w 3382"/>
                <a:gd name="T83" fmla="*/ 2147483647 h 208"/>
                <a:gd name="T84" fmla="*/ 2147483647 w 3382"/>
                <a:gd name="T85" fmla="*/ 2147483647 h 208"/>
                <a:gd name="T86" fmla="*/ 2147483647 w 3382"/>
                <a:gd name="T87" fmla="*/ 2147483647 h 208"/>
                <a:gd name="T88" fmla="*/ 0 w 3382"/>
                <a:gd name="T89" fmla="*/ 2147483647 h 208"/>
                <a:gd name="T90" fmla="*/ 2147483647 w 3382"/>
                <a:gd name="T91" fmla="*/ 2147483647 h 208"/>
                <a:gd name="T92" fmla="*/ 2147483647 w 3382"/>
                <a:gd name="T93" fmla="*/ 2147483647 h 208"/>
                <a:gd name="T94" fmla="*/ 2147483647 w 3382"/>
                <a:gd name="T95" fmla="*/ 2147483647 h 208"/>
                <a:gd name="T96" fmla="*/ 2147483647 w 3382"/>
                <a:gd name="T97" fmla="*/ 2147483647 h 208"/>
                <a:gd name="T98" fmla="*/ 2147483647 w 3382"/>
                <a:gd name="T99" fmla="*/ 2147483647 h 208"/>
                <a:gd name="T100" fmla="*/ 2147483647 w 3382"/>
                <a:gd name="T101" fmla="*/ 2147483647 h 208"/>
                <a:gd name="T102" fmla="*/ 2147483647 w 3382"/>
                <a:gd name="T103" fmla="*/ 2147483647 h 208"/>
                <a:gd name="T104" fmla="*/ 2147483647 w 3382"/>
                <a:gd name="T105" fmla="*/ 2147483647 h 208"/>
                <a:gd name="T106" fmla="*/ 2147483647 w 3382"/>
                <a:gd name="T107" fmla="*/ 2147483647 h 208"/>
                <a:gd name="T108" fmla="*/ 2147483647 w 3382"/>
                <a:gd name="T109" fmla="*/ 2147483647 h 208"/>
                <a:gd name="T110" fmla="*/ 2147483647 w 3382"/>
                <a:gd name="T111" fmla="*/ 2147483647 h 208"/>
                <a:gd name="T112" fmla="*/ 2147483647 w 3382"/>
                <a:gd name="T113" fmla="*/ 2147483647 h 208"/>
                <a:gd name="T114" fmla="*/ 2147483647 w 3382"/>
                <a:gd name="T115" fmla="*/ 2147483647 h 208"/>
                <a:gd name="T116" fmla="*/ 2147483647 w 3382"/>
                <a:gd name="T117" fmla="*/ 2147483647 h 208"/>
                <a:gd name="T118" fmla="*/ 2147483647 w 3382"/>
                <a:gd name="T119" fmla="*/ 2147483647 h 208"/>
                <a:gd name="T120" fmla="*/ 2147483647 w 3382"/>
                <a:gd name="T121" fmla="*/ 2147483647 h 208"/>
                <a:gd name="T122" fmla="*/ 2147483647 w 3382"/>
                <a:gd name="T123" fmla="*/ 0 h 2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82"/>
                <a:gd name="T187" fmla="*/ 0 h 208"/>
                <a:gd name="T188" fmla="*/ 3382 w 3382"/>
                <a:gd name="T189" fmla="*/ 208 h 2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82" h="208">
                  <a:moveTo>
                    <a:pt x="1520" y="0"/>
                  </a:moveTo>
                  <a:lnTo>
                    <a:pt x="1864" y="0"/>
                  </a:lnTo>
                  <a:lnTo>
                    <a:pt x="1907" y="4"/>
                  </a:lnTo>
                  <a:lnTo>
                    <a:pt x="1984" y="5"/>
                  </a:lnTo>
                  <a:lnTo>
                    <a:pt x="2121" y="13"/>
                  </a:lnTo>
                  <a:lnTo>
                    <a:pt x="2252" y="20"/>
                  </a:lnTo>
                  <a:lnTo>
                    <a:pt x="2400" y="32"/>
                  </a:lnTo>
                  <a:lnTo>
                    <a:pt x="2537" y="45"/>
                  </a:lnTo>
                  <a:lnTo>
                    <a:pt x="2539" y="47"/>
                  </a:lnTo>
                  <a:lnTo>
                    <a:pt x="2671" y="64"/>
                  </a:lnTo>
                  <a:lnTo>
                    <a:pt x="2819" y="80"/>
                  </a:lnTo>
                  <a:lnTo>
                    <a:pt x="2950" y="99"/>
                  </a:lnTo>
                  <a:lnTo>
                    <a:pt x="3104" y="120"/>
                  </a:lnTo>
                  <a:lnTo>
                    <a:pt x="3241" y="139"/>
                  </a:lnTo>
                  <a:lnTo>
                    <a:pt x="3382" y="161"/>
                  </a:lnTo>
                  <a:lnTo>
                    <a:pt x="3374" y="208"/>
                  </a:lnTo>
                  <a:lnTo>
                    <a:pt x="3234" y="186"/>
                  </a:lnTo>
                  <a:lnTo>
                    <a:pt x="3097" y="167"/>
                  </a:lnTo>
                  <a:lnTo>
                    <a:pt x="2945" y="146"/>
                  </a:lnTo>
                  <a:lnTo>
                    <a:pt x="2943" y="146"/>
                  </a:lnTo>
                  <a:lnTo>
                    <a:pt x="2811" y="127"/>
                  </a:lnTo>
                  <a:lnTo>
                    <a:pt x="2665" y="110"/>
                  </a:lnTo>
                  <a:lnTo>
                    <a:pt x="2534" y="94"/>
                  </a:lnTo>
                  <a:lnTo>
                    <a:pt x="2397" y="80"/>
                  </a:lnTo>
                  <a:lnTo>
                    <a:pt x="2248" y="69"/>
                  </a:lnTo>
                  <a:lnTo>
                    <a:pt x="2119" y="62"/>
                  </a:lnTo>
                  <a:lnTo>
                    <a:pt x="1982" y="54"/>
                  </a:lnTo>
                  <a:lnTo>
                    <a:pt x="1905" y="52"/>
                  </a:lnTo>
                  <a:lnTo>
                    <a:pt x="1903" y="52"/>
                  </a:lnTo>
                  <a:lnTo>
                    <a:pt x="1860" y="49"/>
                  </a:lnTo>
                  <a:lnTo>
                    <a:pt x="1524" y="49"/>
                  </a:lnTo>
                  <a:lnTo>
                    <a:pt x="1485" y="52"/>
                  </a:lnTo>
                  <a:lnTo>
                    <a:pt x="1409" y="54"/>
                  </a:lnTo>
                  <a:lnTo>
                    <a:pt x="1348" y="56"/>
                  </a:lnTo>
                  <a:lnTo>
                    <a:pt x="1271" y="62"/>
                  </a:lnTo>
                  <a:lnTo>
                    <a:pt x="1136" y="69"/>
                  </a:lnTo>
                  <a:lnTo>
                    <a:pt x="993" y="80"/>
                  </a:lnTo>
                  <a:lnTo>
                    <a:pt x="858" y="94"/>
                  </a:lnTo>
                  <a:lnTo>
                    <a:pt x="721" y="110"/>
                  </a:lnTo>
                  <a:lnTo>
                    <a:pt x="578" y="127"/>
                  </a:lnTo>
                  <a:lnTo>
                    <a:pt x="441" y="146"/>
                  </a:lnTo>
                  <a:lnTo>
                    <a:pt x="293" y="167"/>
                  </a:lnTo>
                  <a:lnTo>
                    <a:pt x="145" y="186"/>
                  </a:lnTo>
                  <a:lnTo>
                    <a:pt x="8" y="208"/>
                  </a:lnTo>
                  <a:lnTo>
                    <a:pt x="0" y="161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287" y="120"/>
                  </a:lnTo>
                  <a:lnTo>
                    <a:pt x="436" y="99"/>
                  </a:lnTo>
                  <a:lnTo>
                    <a:pt x="573" y="80"/>
                  </a:lnTo>
                  <a:lnTo>
                    <a:pt x="715" y="64"/>
                  </a:lnTo>
                  <a:lnTo>
                    <a:pt x="852" y="47"/>
                  </a:lnTo>
                  <a:lnTo>
                    <a:pt x="852" y="45"/>
                  </a:lnTo>
                  <a:lnTo>
                    <a:pt x="989" y="32"/>
                  </a:lnTo>
                  <a:lnTo>
                    <a:pt x="1132" y="20"/>
                  </a:lnTo>
                  <a:lnTo>
                    <a:pt x="1134" y="20"/>
                  </a:lnTo>
                  <a:lnTo>
                    <a:pt x="1267" y="13"/>
                  </a:lnTo>
                  <a:lnTo>
                    <a:pt x="1344" y="7"/>
                  </a:lnTo>
                  <a:lnTo>
                    <a:pt x="1346" y="7"/>
                  </a:lnTo>
                  <a:lnTo>
                    <a:pt x="1408" y="5"/>
                  </a:lnTo>
                  <a:lnTo>
                    <a:pt x="1481" y="4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0200"/>
            </a:solidFill>
            <a:ln w="0">
              <a:solidFill>
                <a:srgbClr val="FF0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Text Box 32"/>
            <p:cNvSpPr txBox="1">
              <a:spLocks noChangeAspect="1" noChangeArrowheads="1"/>
            </p:cNvSpPr>
            <p:nvPr/>
          </p:nvSpPr>
          <p:spPr bwMode="auto">
            <a:xfrm>
              <a:off x="1485535" y="5626944"/>
              <a:ext cx="1092378" cy="40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Exciton</a:t>
              </a:r>
            </a:p>
          </p:txBody>
        </p:sp>
        <p:sp>
          <p:nvSpPr>
            <p:cNvPr id="135" name="Text Box 32"/>
            <p:cNvSpPr txBox="1">
              <a:spLocks noChangeAspect="1" noChangeArrowheads="1"/>
            </p:cNvSpPr>
            <p:nvPr/>
          </p:nvSpPr>
          <p:spPr bwMode="auto">
            <a:xfrm>
              <a:off x="1591989" y="2540334"/>
              <a:ext cx="890573" cy="40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Light</a:t>
              </a:r>
            </a:p>
          </p:txBody>
        </p:sp>
        <p:sp>
          <p:nvSpPr>
            <p:cNvPr id="136" name="Text Box 27"/>
            <p:cNvSpPr txBox="1">
              <a:spLocks noChangeAspect="1" noChangeArrowheads="1"/>
            </p:cNvSpPr>
            <p:nvPr/>
          </p:nvSpPr>
          <p:spPr bwMode="auto">
            <a:xfrm>
              <a:off x="3999913" y="4879755"/>
              <a:ext cx="686716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</a:t>
              </a:r>
              <a:r>
                <a:rPr lang="en-US" altLang="ja-JP" sz="1600" dirty="0">
                  <a:latin typeface="Georgia" pitchFamily="18" charset="0"/>
                </a:rPr>
                <a:t>= 2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138" name="Text Box 27"/>
            <p:cNvSpPr txBox="1">
              <a:spLocks noChangeAspect="1" noChangeArrowheads="1"/>
            </p:cNvSpPr>
            <p:nvPr/>
          </p:nvSpPr>
          <p:spPr bwMode="auto">
            <a:xfrm>
              <a:off x="3999913" y="3722289"/>
              <a:ext cx="686716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= 4</a:t>
              </a:r>
              <a:endParaRPr lang="ja-JP" altLang="en-US" sz="1600" dirty="0">
                <a:latin typeface="Georgia" pitchFamily="18" charset="0"/>
              </a:endParaRPr>
            </a:p>
          </p:txBody>
        </p:sp>
        <p:sp>
          <p:nvSpPr>
            <p:cNvPr id="139" name="Text Box 27"/>
            <p:cNvSpPr txBox="1">
              <a:spLocks noChangeAspect="1" noChangeArrowheads="1"/>
            </p:cNvSpPr>
            <p:nvPr/>
          </p:nvSpPr>
          <p:spPr bwMode="auto">
            <a:xfrm>
              <a:off x="3999468" y="4386990"/>
              <a:ext cx="686716" cy="24622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latin typeface="Georgia" pitchFamily="18" charset="0"/>
                </a:rPr>
                <a:t> </a:t>
              </a:r>
              <a:r>
                <a:rPr lang="en-US" altLang="ja-JP" sz="1600" dirty="0">
                  <a:latin typeface="Georgia" pitchFamily="18" charset="0"/>
                </a:rPr>
                <a:t>= </a:t>
              </a:r>
              <a:r>
                <a:rPr lang="en-US" altLang="ja-JP" sz="1600" dirty="0" smtClean="0">
                  <a:latin typeface="Georgia" pitchFamily="18" charset="0"/>
                </a:rPr>
                <a:t>3</a:t>
              </a:r>
              <a:endParaRPr lang="ja-JP" altLang="en-US" sz="1600" dirty="0">
                <a:latin typeface="Georgia" pitchFamily="18" charset="0"/>
              </a:endParaRPr>
            </a:p>
          </p:txBody>
        </p:sp>
      </p:grpSp>
      <p:pic>
        <p:nvPicPr>
          <p:cNvPr id="145" name="Picture 1" descr="J:\2\presentations\2011\ICL11\slide\110531_SOLID STATE COMMUN.73.4.2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750" y="1720528"/>
            <a:ext cx="3360426" cy="3747143"/>
          </a:xfrm>
          <a:prstGeom prst="rect">
            <a:avLst/>
          </a:prstGeom>
          <a:noFill/>
        </p:spPr>
      </p:pic>
      <p:sp>
        <p:nvSpPr>
          <p:cNvPr id="146" name="テキスト ボックス 145"/>
          <p:cNvSpPr txBox="1"/>
          <p:nvPr/>
        </p:nvSpPr>
        <p:spPr>
          <a:xfrm>
            <a:off x="0" y="1074222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Ref: T. </a:t>
            </a:r>
            <a:r>
              <a:rPr lang="en-US" altLang="ja-JP" sz="1600" dirty="0" err="1">
                <a:solidFill>
                  <a:schemeClr val="tx1"/>
                </a:solidFill>
              </a:rPr>
              <a:t>Itoh</a:t>
            </a:r>
            <a:r>
              <a:rPr lang="en-US" altLang="ja-JP" sz="1600" dirty="0">
                <a:solidFill>
                  <a:schemeClr val="tx1"/>
                </a:solidFill>
              </a:rPr>
              <a:t>, M. </a:t>
            </a:r>
            <a:r>
              <a:rPr lang="en-US" altLang="ja-JP" sz="1600" dirty="0" err="1">
                <a:solidFill>
                  <a:schemeClr val="tx1"/>
                </a:solidFill>
              </a:rPr>
              <a:t>Furumiya</a:t>
            </a:r>
            <a:r>
              <a:rPr lang="en-US" altLang="ja-JP" sz="1600" dirty="0">
                <a:solidFill>
                  <a:schemeClr val="tx1"/>
                </a:solidFill>
              </a:rPr>
              <a:t>,  and T. </a:t>
            </a:r>
            <a:r>
              <a:rPr lang="en-US" altLang="ja-JP" sz="1600" dirty="0" err="1">
                <a:solidFill>
                  <a:schemeClr val="tx1"/>
                </a:solidFill>
              </a:rPr>
              <a:t>Ikehara</a:t>
            </a:r>
            <a:r>
              <a:rPr lang="en-US" altLang="ja-JP" sz="1600" dirty="0">
                <a:solidFill>
                  <a:schemeClr val="tx1"/>
                </a:solidFill>
              </a:rPr>
              <a:t>, Solid State </a:t>
            </a:r>
            <a:r>
              <a:rPr lang="en-US" altLang="ja-JP" sz="1600" dirty="0" err="1">
                <a:solidFill>
                  <a:schemeClr val="tx1"/>
                </a:solidFill>
              </a:rPr>
              <a:t>Commun</a:t>
            </a:r>
            <a:r>
              <a:rPr lang="en-US" altLang="ja-JP" sz="1600" dirty="0">
                <a:solidFill>
                  <a:schemeClr val="tx1"/>
                </a:solidFill>
              </a:rPr>
              <a:t>. 73, 271 (1990).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5588871" y="4264923"/>
            <a:ext cx="1368152" cy="770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13958" y="4454480"/>
            <a:ext cx="120738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o</a:t>
            </a:r>
            <a:r>
              <a:rPr lang="en-US" altLang="ja-JP" dirty="0" smtClean="0">
                <a:solidFill>
                  <a:srgbClr val="FF0000"/>
                </a:solidFill>
              </a:rPr>
              <a:t>ver LWA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99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Introduction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0" grpId="0" build="p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xcitons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and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light in the high-quality system 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プレースホルダ 8"/>
          <p:cNvSpPr txBox="1">
            <a:spLocks/>
          </p:cNvSpPr>
          <p:nvPr/>
        </p:nvSpPr>
        <p:spPr>
          <a:xfrm>
            <a:off x="3754054" y="1268413"/>
            <a:ext cx="5138425" cy="7204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45720" algn="ctr" fontAlgn="b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altLang="ja-JP" sz="1900" b="1" dirty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rPr>
              <a:t>System where exciton wave functions are coherently extended to the whole volume</a:t>
            </a:r>
          </a:p>
        </p:txBody>
      </p:sp>
      <p:sp>
        <p:nvSpPr>
          <p:cNvPr id="18435" name="テキスト ボックス 10"/>
          <p:cNvSpPr txBox="1">
            <a:spLocks noChangeArrowheads="1"/>
          </p:cNvSpPr>
          <p:nvPr/>
        </p:nvSpPr>
        <p:spPr bwMode="auto">
          <a:xfrm>
            <a:off x="371495" y="5122950"/>
            <a:ext cx="3913667" cy="1126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2800" b="1" dirty="0">
                <a:latin typeface="Georgia" pitchFamily="18" charset="0"/>
              </a:rPr>
              <a:t>Ultrafast response</a:t>
            </a:r>
          </a:p>
          <a:p>
            <a:pPr algn="ctr">
              <a:lnSpc>
                <a:spcPct val="120000"/>
              </a:lnSpc>
            </a:pPr>
            <a:r>
              <a:rPr lang="en-US" altLang="ja-JP" sz="2800" b="1" dirty="0" smtClean="0">
                <a:solidFill>
                  <a:srgbClr val="FF0000"/>
                </a:solidFill>
                <a:latin typeface="Georgia" pitchFamily="18" charset="0"/>
              </a:rPr>
              <a:t>beyond</a:t>
            </a:r>
            <a:r>
              <a:rPr lang="en-US" altLang="ja-JP" sz="2800" b="1" dirty="0" smtClean="0">
                <a:latin typeface="Georgia" pitchFamily="18" charset="0"/>
              </a:rPr>
              <a:t> LWA regime</a:t>
            </a:r>
          </a:p>
        </p:txBody>
      </p:sp>
      <p:sp>
        <p:nvSpPr>
          <p:cNvPr id="62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413760" y="1395874"/>
            <a:ext cx="2594738" cy="719137"/>
          </a:xfrm>
          <a:gradFill>
            <a:gsLst>
              <a:gs pos="0">
                <a:schemeClr val="dk1">
                  <a:tint val="1000"/>
                  <a:satMod val="255000"/>
                </a:schemeClr>
              </a:gs>
              <a:gs pos="69000">
                <a:schemeClr val="dk1">
                  <a:tint val="12000"/>
                  <a:satMod val="255000"/>
                  <a:lumMod val="68000"/>
                  <a:lumOff val="32000"/>
                </a:schemeClr>
              </a:gs>
              <a:gs pos="100000">
                <a:schemeClr val="dk1">
                  <a:tint val="45000"/>
                  <a:satMod val="250000"/>
                </a:schemeClr>
              </a:gs>
            </a:gsLst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Nanostructure</a:t>
            </a:r>
          </a:p>
          <a:p>
            <a:pPr algn="ctr" fontAlgn="b">
              <a:defRPr/>
            </a:pPr>
            <a:r>
              <a:rPr lang="en-US" altLang="ja-JP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LWA </a:t>
            </a:r>
            <a:r>
              <a:rPr lang="en-US" altLang="ja-JP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regime</a:t>
            </a:r>
            <a:endParaRPr lang="ja-JP" altLang="en-US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コンテンツ プレースホルダ 141"/>
          <p:cNvSpPr>
            <a:spLocks noGrp="1"/>
          </p:cNvSpPr>
          <p:nvPr>
            <p:ph sz="quarter" idx="2"/>
          </p:nvPr>
        </p:nvSpPr>
        <p:spPr>
          <a:xfrm>
            <a:off x="4652059" y="5035986"/>
            <a:ext cx="3541280" cy="1288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Coupling of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multinode</a:t>
            </a:r>
            <a:r>
              <a:rPr lang="en-US" altLang="ja-JP" sz="1800" dirty="0" smtClean="0">
                <a:solidFill>
                  <a:schemeClr val="tx1"/>
                </a:solidFill>
              </a:rPr>
              <a:t>-type </a:t>
            </a:r>
            <a:r>
              <a:rPr lang="en-US" altLang="ja-JP" sz="1800" dirty="0">
                <a:solidFill>
                  <a:schemeClr val="tx1"/>
                </a:solidFill>
              </a:rPr>
              <a:t>excitons </a:t>
            </a:r>
            <a:r>
              <a:rPr lang="en-US" altLang="ja-JP" sz="1800" dirty="0" smtClean="0">
                <a:solidFill>
                  <a:schemeClr val="tx1"/>
                </a:solidFill>
              </a:rPr>
              <a:t>with light</a:t>
            </a:r>
            <a:endParaRPr lang="en-US" altLang="ja-JP" sz="18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The coupling with the size increase is </a:t>
            </a:r>
            <a:r>
              <a:rPr lang="en-US" altLang="ja-JP" sz="1800" dirty="0" smtClean="0">
                <a:solidFill>
                  <a:srgbClr val="FF0000"/>
                </a:solidFill>
              </a:rPr>
              <a:t>not </a:t>
            </a:r>
            <a:r>
              <a:rPr lang="en-US" altLang="ja-JP" sz="1800" dirty="0">
                <a:solidFill>
                  <a:srgbClr val="FF0000"/>
                </a:solidFill>
              </a:rPr>
              <a:t>limited</a:t>
            </a:r>
            <a:r>
              <a:rPr lang="en-US" altLang="ja-JP" sz="1800" dirty="0" smtClean="0">
                <a:solidFill>
                  <a:schemeClr val="tx1"/>
                </a:solidFill>
              </a:rPr>
              <a:t>.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47" name="下矢印 146"/>
          <p:cNvSpPr/>
          <p:nvPr/>
        </p:nvSpPr>
        <p:spPr>
          <a:xfrm rot="5400000">
            <a:off x="3724449" y="5545411"/>
            <a:ext cx="1559945" cy="281542"/>
          </a:xfrm>
          <a:prstGeom prst="downArrow">
            <a:avLst>
              <a:gd name="adj1" fmla="val 50000"/>
              <a:gd name="adj2" fmla="val 60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36" name="グループ化 135"/>
          <p:cNvGrpSpPr/>
          <p:nvPr/>
        </p:nvGrpSpPr>
        <p:grpSpPr>
          <a:xfrm>
            <a:off x="227626" y="2251559"/>
            <a:ext cx="3264254" cy="2225056"/>
            <a:chOff x="390724" y="2540334"/>
            <a:chExt cx="4295905" cy="3448175"/>
          </a:xfrm>
        </p:grpSpPr>
        <p:sp>
          <p:nvSpPr>
            <p:cNvPr id="138" name="Rectangle 1786"/>
            <p:cNvSpPr>
              <a:spLocks noChangeAspect="1" noChangeArrowheads="1"/>
            </p:cNvSpPr>
            <p:nvPr/>
          </p:nvSpPr>
          <p:spPr bwMode="auto">
            <a:xfrm>
              <a:off x="1494691" y="2945658"/>
              <a:ext cx="30534" cy="2718704"/>
            </a:xfrm>
            <a:prstGeom prst="rect">
              <a:avLst/>
            </a:prstGeom>
            <a:solidFill>
              <a:srgbClr val="677C7C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39" name="Rectangle 1787"/>
            <p:cNvSpPr>
              <a:spLocks noChangeArrowheads="1"/>
            </p:cNvSpPr>
            <p:nvPr/>
          </p:nvSpPr>
          <p:spPr bwMode="auto">
            <a:xfrm>
              <a:off x="1501736" y="2933153"/>
              <a:ext cx="1064037" cy="2721205"/>
            </a:xfrm>
            <a:prstGeom prst="rect">
              <a:avLst/>
            </a:prstGeom>
            <a:solidFill>
              <a:srgbClr val="F3FFEB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40" name="Freeform 1790"/>
            <p:cNvSpPr>
              <a:spLocks noEditPoints="1"/>
            </p:cNvSpPr>
            <p:nvPr/>
          </p:nvSpPr>
          <p:spPr bwMode="auto">
            <a:xfrm>
              <a:off x="1511617" y="5383457"/>
              <a:ext cx="1011218" cy="26157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Freeform 1791"/>
            <p:cNvSpPr>
              <a:spLocks noEditPoints="1"/>
            </p:cNvSpPr>
            <p:nvPr/>
          </p:nvSpPr>
          <p:spPr bwMode="auto">
            <a:xfrm>
              <a:off x="1496263" y="5375609"/>
              <a:ext cx="1015604" cy="28774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Freeform 1792"/>
            <p:cNvSpPr>
              <a:spLocks noEditPoints="1"/>
            </p:cNvSpPr>
            <p:nvPr/>
          </p:nvSpPr>
          <p:spPr bwMode="auto">
            <a:xfrm>
              <a:off x="1511617" y="4991096"/>
              <a:ext cx="1011218" cy="23541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Freeform 1793"/>
            <p:cNvSpPr>
              <a:spLocks noEditPoints="1"/>
            </p:cNvSpPr>
            <p:nvPr/>
          </p:nvSpPr>
          <p:spPr bwMode="auto">
            <a:xfrm>
              <a:off x="1496263" y="4983248"/>
              <a:ext cx="1015604" cy="26157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Freeform 1794"/>
            <p:cNvSpPr>
              <a:spLocks noEditPoints="1"/>
            </p:cNvSpPr>
            <p:nvPr/>
          </p:nvSpPr>
          <p:spPr bwMode="auto">
            <a:xfrm>
              <a:off x="1511617" y="4507183"/>
              <a:ext cx="1011218" cy="23542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reeform 1795"/>
            <p:cNvSpPr>
              <a:spLocks noEditPoints="1"/>
            </p:cNvSpPr>
            <p:nvPr/>
          </p:nvSpPr>
          <p:spPr bwMode="auto">
            <a:xfrm>
              <a:off x="1496263" y="4499337"/>
              <a:ext cx="1015604" cy="23541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Freeform 1796"/>
            <p:cNvSpPr>
              <a:spLocks noEditPoints="1"/>
            </p:cNvSpPr>
            <p:nvPr/>
          </p:nvSpPr>
          <p:spPr bwMode="auto">
            <a:xfrm>
              <a:off x="1511617" y="3832322"/>
              <a:ext cx="1011218" cy="26157"/>
            </a:xfrm>
            <a:custGeom>
              <a:avLst/>
              <a:gdLst>
                <a:gd name="T0" fmla="*/ 2147483647 w 1440"/>
                <a:gd name="T1" fmla="*/ 0 h 25"/>
                <a:gd name="T2" fmla="*/ 2147483647 w 1440"/>
                <a:gd name="T3" fmla="*/ 0 h 25"/>
                <a:gd name="T4" fmla="*/ 2147483647 w 1440"/>
                <a:gd name="T5" fmla="*/ 2147483647 h 25"/>
                <a:gd name="T6" fmla="*/ 2147483647 w 1440"/>
                <a:gd name="T7" fmla="*/ 2147483647 h 25"/>
                <a:gd name="T8" fmla="*/ 2147483647 w 1440"/>
                <a:gd name="T9" fmla="*/ 0 h 25"/>
                <a:gd name="T10" fmla="*/ 2147483647 w 1440"/>
                <a:gd name="T11" fmla="*/ 0 h 25"/>
                <a:gd name="T12" fmla="*/ 2147483647 w 1440"/>
                <a:gd name="T13" fmla="*/ 0 h 25"/>
                <a:gd name="T14" fmla="*/ 2147483647 w 1440"/>
                <a:gd name="T15" fmla="*/ 2147483647 h 25"/>
                <a:gd name="T16" fmla="*/ 2147483647 w 1440"/>
                <a:gd name="T17" fmla="*/ 2147483647 h 25"/>
                <a:gd name="T18" fmla="*/ 2147483647 w 1440"/>
                <a:gd name="T19" fmla="*/ 0 h 25"/>
                <a:gd name="T20" fmla="*/ 2147483647 w 1440"/>
                <a:gd name="T21" fmla="*/ 0 h 25"/>
                <a:gd name="T22" fmla="*/ 2147483647 w 1440"/>
                <a:gd name="T23" fmla="*/ 0 h 25"/>
                <a:gd name="T24" fmla="*/ 2147483647 w 1440"/>
                <a:gd name="T25" fmla="*/ 2147483647 h 25"/>
                <a:gd name="T26" fmla="*/ 2147483647 w 1440"/>
                <a:gd name="T27" fmla="*/ 2147483647 h 25"/>
                <a:gd name="T28" fmla="*/ 2147483647 w 1440"/>
                <a:gd name="T29" fmla="*/ 0 h 25"/>
                <a:gd name="T30" fmla="*/ 2147483647 w 1440"/>
                <a:gd name="T31" fmla="*/ 0 h 25"/>
                <a:gd name="T32" fmla="*/ 2147483647 w 1440"/>
                <a:gd name="T33" fmla="*/ 0 h 25"/>
                <a:gd name="T34" fmla="*/ 2147483647 w 1440"/>
                <a:gd name="T35" fmla="*/ 2147483647 h 25"/>
                <a:gd name="T36" fmla="*/ 2147483647 w 1440"/>
                <a:gd name="T37" fmla="*/ 2147483647 h 25"/>
                <a:gd name="T38" fmla="*/ 2147483647 w 1440"/>
                <a:gd name="T39" fmla="*/ 0 h 25"/>
                <a:gd name="T40" fmla="*/ 2147483647 w 1440"/>
                <a:gd name="T41" fmla="*/ 0 h 25"/>
                <a:gd name="T42" fmla="*/ 2147483647 w 1440"/>
                <a:gd name="T43" fmla="*/ 0 h 25"/>
                <a:gd name="T44" fmla="*/ 2147483647 w 1440"/>
                <a:gd name="T45" fmla="*/ 2147483647 h 25"/>
                <a:gd name="T46" fmla="*/ 2147483647 w 1440"/>
                <a:gd name="T47" fmla="*/ 2147483647 h 25"/>
                <a:gd name="T48" fmla="*/ 2147483647 w 1440"/>
                <a:gd name="T49" fmla="*/ 0 h 25"/>
                <a:gd name="T50" fmla="*/ 2147483647 w 1440"/>
                <a:gd name="T51" fmla="*/ 0 h 25"/>
                <a:gd name="T52" fmla="*/ 2147483647 w 1440"/>
                <a:gd name="T53" fmla="*/ 0 h 25"/>
                <a:gd name="T54" fmla="*/ 2147483647 w 1440"/>
                <a:gd name="T55" fmla="*/ 2147483647 h 25"/>
                <a:gd name="T56" fmla="*/ 2147483647 w 1440"/>
                <a:gd name="T57" fmla="*/ 2147483647 h 25"/>
                <a:gd name="T58" fmla="*/ 2147483647 w 1440"/>
                <a:gd name="T59" fmla="*/ 0 h 25"/>
                <a:gd name="T60" fmla="*/ 2147483647 w 1440"/>
                <a:gd name="T61" fmla="*/ 0 h 25"/>
                <a:gd name="T62" fmla="*/ 2147483647 w 1440"/>
                <a:gd name="T63" fmla="*/ 0 h 25"/>
                <a:gd name="T64" fmla="*/ 2147483647 w 1440"/>
                <a:gd name="T65" fmla="*/ 2147483647 h 25"/>
                <a:gd name="T66" fmla="*/ 2147483647 w 1440"/>
                <a:gd name="T67" fmla="*/ 2147483647 h 25"/>
                <a:gd name="T68" fmla="*/ 2147483647 w 1440"/>
                <a:gd name="T69" fmla="*/ 0 h 25"/>
                <a:gd name="T70" fmla="*/ 0 w 1440"/>
                <a:gd name="T71" fmla="*/ 0 h 25"/>
                <a:gd name="T72" fmla="*/ 2147483647 w 1440"/>
                <a:gd name="T73" fmla="*/ 0 h 25"/>
                <a:gd name="T74" fmla="*/ 2147483647 w 1440"/>
                <a:gd name="T75" fmla="*/ 2147483647 h 25"/>
                <a:gd name="T76" fmla="*/ 0 w 1440"/>
                <a:gd name="T77" fmla="*/ 2147483647 h 25"/>
                <a:gd name="T78" fmla="*/ 0 w 1440"/>
                <a:gd name="T79" fmla="*/ 0 h 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0"/>
                <a:gd name="T121" fmla="*/ 0 h 25"/>
                <a:gd name="T122" fmla="*/ 1440 w 1440"/>
                <a:gd name="T123" fmla="*/ 25 h 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0" h="25">
                  <a:moveTo>
                    <a:pt x="1344" y="0"/>
                  </a:moveTo>
                  <a:lnTo>
                    <a:pt x="1440" y="0"/>
                  </a:lnTo>
                  <a:lnTo>
                    <a:pt x="1440" y="25"/>
                  </a:lnTo>
                  <a:lnTo>
                    <a:pt x="1344" y="25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5"/>
                  </a:lnTo>
                  <a:lnTo>
                    <a:pt x="1152" y="25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5"/>
                  </a:lnTo>
                  <a:lnTo>
                    <a:pt x="961" y="25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5"/>
                  </a:lnTo>
                  <a:lnTo>
                    <a:pt x="768" y="25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5"/>
                  </a:lnTo>
                  <a:lnTo>
                    <a:pt x="576" y="25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5"/>
                  </a:lnTo>
                  <a:lnTo>
                    <a:pt x="385" y="25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5"/>
                  </a:lnTo>
                  <a:lnTo>
                    <a:pt x="192" y="25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Freeform 1797"/>
            <p:cNvSpPr>
              <a:spLocks noEditPoints="1"/>
            </p:cNvSpPr>
            <p:nvPr/>
          </p:nvSpPr>
          <p:spPr bwMode="auto">
            <a:xfrm>
              <a:off x="1496263" y="3827090"/>
              <a:ext cx="1015604" cy="26157"/>
            </a:xfrm>
            <a:custGeom>
              <a:avLst/>
              <a:gdLst>
                <a:gd name="T0" fmla="*/ 2147483647 w 1439"/>
                <a:gd name="T1" fmla="*/ 0 h 24"/>
                <a:gd name="T2" fmla="*/ 2147483647 w 1439"/>
                <a:gd name="T3" fmla="*/ 0 h 24"/>
                <a:gd name="T4" fmla="*/ 2147483647 w 1439"/>
                <a:gd name="T5" fmla="*/ 2147483647 h 24"/>
                <a:gd name="T6" fmla="*/ 2147483647 w 1439"/>
                <a:gd name="T7" fmla="*/ 2147483647 h 24"/>
                <a:gd name="T8" fmla="*/ 2147483647 w 1439"/>
                <a:gd name="T9" fmla="*/ 0 h 24"/>
                <a:gd name="T10" fmla="*/ 2147483647 w 1439"/>
                <a:gd name="T11" fmla="*/ 0 h 24"/>
                <a:gd name="T12" fmla="*/ 2147483647 w 1439"/>
                <a:gd name="T13" fmla="*/ 0 h 24"/>
                <a:gd name="T14" fmla="*/ 2147483647 w 1439"/>
                <a:gd name="T15" fmla="*/ 2147483647 h 24"/>
                <a:gd name="T16" fmla="*/ 2147483647 w 1439"/>
                <a:gd name="T17" fmla="*/ 2147483647 h 24"/>
                <a:gd name="T18" fmla="*/ 2147483647 w 1439"/>
                <a:gd name="T19" fmla="*/ 0 h 24"/>
                <a:gd name="T20" fmla="*/ 2147483647 w 1439"/>
                <a:gd name="T21" fmla="*/ 0 h 24"/>
                <a:gd name="T22" fmla="*/ 2147483647 w 1439"/>
                <a:gd name="T23" fmla="*/ 0 h 24"/>
                <a:gd name="T24" fmla="*/ 2147483647 w 1439"/>
                <a:gd name="T25" fmla="*/ 2147483647 h 24"/>
                <a:gd name="T26" fmla="*/ 2147483647 w 1439"/>
                <a:gd name="T27" fmla="*/ 2147483647 h 24"/>
                <a:gd name="T28" fmla="*/ 2147483647 w 1439"/>
                <a:gd name="T29" fmla="*/ 0 h 24"/>
                <a:gd name="T30" fmla="*/ 2147483647 w 1439"/>
                <a:gd name="T31" fmla="*/ 0 h 24"/>
                <a:gd name="T32" fmla="*/ 2147483647 w 1439"/>
                <a:gd name="T33" fmla="*/ 0 h 24"/>
                <a:gd name="T34" fmla="*/ 2147483647 w 1439"/>
                <a:gd name="T35" fmla="*/ 2147483647 h 24"/>
                <a:gd name="T36" fmla="*/ 2147483647 w 1439"/>
                <a:gd name="T37" fmla="*/ 2147483647 h 24"/>
                <a:gd name="T38" fmla="*/ 2147483647 w 1439"/>
                <a:gd name="T39" fmla="*/ 0 h 24"/>
                <a:gd name="T40" fmla="*/ 2147483647 w 1439"/>
                <a:gd name="T41" fmla="*/ 0 h 24"/>
                <a:gd name="T42" fmla="*/ 2147483647 w 1439"/>
                <a:gd name="T43" fmla="*/ 0 h 24"/>
                <a:gd name="T44" fmla="*/ 2147483647 w 1439"/>
                <a:gd name="T45" fmla="*/ 2147483647 h 24"/>
                <a:gd name="T46" fmla="*/ 2147483647 w 1439"/>
                <a:gd name="T47" fmla="*/ 2147483647 h 24"/>
                <a:gd name="T48" fmla="*/ 2147483647 w 1439"/>
                <a:gd name="T49" fmla="*/ 0 h 24"/>
                <a:gd name="T50" fmla="*/ 2147483647 w 1439"/>
                <a:gd name="T51" fmla="*/ 0 h 24"/>
                <a:gd name="T52" fmla="*/ 2147483647 w 1439"/>
                <a:gd name="T53" fmla="*/ 0 h 24"/>
                <a:gd name="T54" fmla="*/ 2147483647 w 1439"/>
                <a:gd name="T55" fmla="*/ 2147483647 h 24"/>
                <a:gd name="T56" fmla="*/ 2147483647 w 1439"/>
                <a:gd name="T57" fmla="*/ 2147483647 h 24"/>
                <a:gd name="T58" fmla="*/ 2147483647 w 1439"/>
                <a:gd name="T59" fmla="*/ 0 h 24"/>
                <a:gd name="T60" fmla="*/ 2147483647 w 1439"/>
                <a:gd name="T61" fmla="*/ 0 h 24"/>
                <a:gd name="T62" fmla="*/ 2147483647 w 1439"/>
                <a:gd name="T63" fmla="*/ 0 h 24"/>
                <a:gd name="T64" fmla="*/ 2147483647 w 1439"/>
                <a:gd name="T65" fmla="*/ 2147483647 h 24"/>
                <a:gd name="T66" fmla="*/ 2147483647 w 1439"/>
                <a:gd name="T67" fmla="*/ 2147483647 h 24"/>
                <a:gd name="T68" fmla="*/ 2147483647 w 1439"/>
                <a:gd name="T69" fmla="*/ 0 h 24"/>
                <a:gd name="T70" fmla="*/ 0 w 1439"/>
                <a:gd name="T71" fmla="*/ 0 h 24"/>
                <a:gd name="T72" fmla="*/ 2147483647 w 1439"/>
                <a:gd name="T73" fmla="*/ 0 h 24"/>
                <a:gd name="T74" fmla="*/ 2147483647 w 1439"/>
                <a:gd name="T75" fmla="*/ 2147483647 h 24"/>
                <a:gd name="T76" fmla="*/ 0 w 1439"/>
                <a:gd name="T77" fmla="*/ 2147483647 h 24"/>
                <a:gd name="T78" fmla="*/ 0 w 1439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39"/>
                <a:gd name="T121" fmla="*/ 0 h 24"/>
                <a:gd name="T122" fmla="*/ 1439 w 1439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39" h="24">
                  <a:moveTo>
                    <a:pt x="1344" y="0"/>
                  </a:moveTo>
                  <a:lnTo>
                    <a:pt x="1439" y="0"/>
                  </a:lnTo>
                  <a:lnTo>
                    <a:pt x="1439" y="24"/>
                  </a:lnTo>
                  <a:lnTo>
                    <a:pt x="1344" y="24"/>
                  </a:lnTo>
                  <a:lnTo>
                    <a:pt x="1344" y="0"/>
                  </a:lnTo>
                  <a:close/>
                  <a:moveTo>
                    <a:pt x="1152" y="0"/>
                  </a:moveTo>
                  <a:lnTo>
                    <a:pt x="1248" y="0"/>
                  </a:lnTo>
                  <a:lnTo>
                    <a:pt x="1248" y="24"/>
                  </a:lnTo>
                  <a:lnTo>
                    <a:pt x="1152" y="24"/>
                  </a:lnTo>
                  <a:lnTo>
                    <a:pt x="1152" y="0"/>
                  </a:lnTo>
                  <a:close/>
                  <a:moveTo>
                    <a:pt x="961" y="0"/>
                  </a:moveTo>
                  <a:lnTo>
                    <a:pt x="1057" y="0"/>
                  </a:lnTo>
                  <a:lnTo>
                    <a:pt x="1057" y="24"/>
                  </a:lnTo>
                  <a:lnTo>
                    <a:pt x="961" y="24"/>
                  </a:lnTo>
                  <a:lnTo>
                    <a:pt x="961" y="0"/>
                  </a:lnTo>
                  <a:close/>
                  <a:moveTo>
                    <a:pt x="768" y="0"/>
                  </a:moveTo>
                  <a:lnTo>
                    <a:pt x="863" y="0"/>
                  </a:lnTo>
                  <a:lnTo>
                    <a:pt x="863" y="24"/>
                  </a:lnTo>
                  <a:lnTo>
                    <a:pt x="768" y="24"/>
                  </a:lnTo>
                  <a:lnTo>
                    <a:pt x="768" y="0"/>
                  </a:lnTo>
                  <a:close/>
                  <a:moveTo>
                    <a:pt x="576" y="0"/>
                  </a:moveTo>
                  <a:lnTo>
                    <a:pt x="672" y="0"/>
                  </a:lnTo>
                  <a:lnTo>
                    <a:pt x="672" y="24"/>
                  </a:lnTo>
                  <a:lnTo>
                    <a:pt x="576" y="24"/>
                  </a:lnTo>
                  <a:lnTo>
                    <a:pt x="576" y="0"/>
                  </a:lnTo>
                  <a:close/>
                  <a:moveTo>
                    <a:pt x="385" y="0"/>
                  </a:moveTo>
                  <a:lnTo>
                    <a:pt x="481" y="0"/>
                  </a:lnTo>
                  <a:lnTo>
                    <a:pt x="481" y="24"/>
                  </a:lnTo>
                  <a:lnTo>
                    <a:pt x="385" y="24"/>
                  </a:lnTo>
                  <a:lnTo>
                    <a:pt x="385" y="0"/>
                  </a:lnTo>
                  <a:close/>
                  <a:moveTo>
                    <a:pt x="192" y="0"/>
                  </a:moveTo>
                  <a:lnTo>
                    <a:pt x="289" y="0"/>
                  </a:lnTo>
                  <a:lnTo>
                    <a:pt x="289" y="24"/>
                  </a:lnTo>
                  <a:lnTo>
                    <a:pt x="192" y="24"/>
                  </a:lnTo>
                  <a:lnTo>
                    <a:pt x="192" y="0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9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BFF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Freeform 1822"/>
            <p:cNvSpPr>
              <a:spLocks/>
            </p:cNvSpPr>
            <p:nvPr/>
          </p:nvSpPr>
          <p:spPr bwMode="auto">
            <a:xfrm>
              <a:off x="3282183" y="3571836"/>
              <a:ext cx="717285" cy="2082129"/>
            </a:xfrm>
            <a:custGeom>
              <a:avLst/>
              <a:gdLst>
                <a:gd name="T0" fmla="*/ 2147483647 w 763"/>
                <a:gd name="T1" fmla="*/ 2147483647 h 2083"/>
                <a:gd name="T2" fmla="*/ 2147483647 w 763"/>
                <a:gd name="T3" fmla="*/ 2147483647 h 2083"/>
                <a:gd name="T4" fmla="*/ 2147483647 w 763"/>
                <a:gd name="T5" fmla="*/ 2147483647 h 2083"/>
                <a:gd name="T6" fmla="*/ 2147483647 w 763"/>
                <a:gd name="T7" fmla="*/ 2147483647 h 2083"/>
                <a:gd name="T8" fmla="*/ 2147483647 w 763"/>
                <a:gd name="T9" fmla="*/ 2147483647 h 2083"/>
                <a:gd name="T10" fmla="*/ 2147483647 w 763"/>
                <a:gd name="T11" fmla="*/ 2147483647 h 2083"/>
                <a:gd name="T12" fmla="*/ 2147483647 w 763"/>
                <a:gd name="T13" fmla="*/ 2147483647 h 2083"/>
                <a:gd name="T14" fmla="*/ 2147483647 w 763"/>
                <a:gd name="T15" fmla="*/ 2147483647 h 2083"/>
                <a:gd name="T16" fmla="*/ 2147483647 w 763"/>
                <a:gd name="T17" fmla="*/ 2147483647 h 2083"/>
                <a:gd name="T18" fmla="*/ 2147483647 w 763"/>
                <a:gd name="T19" fmla="*/ 2147483647 h 2083"/>
                <a:gd name="T20" fmla="*/ 2147483647 w 763"/>
                <a:gd name="T21" fmla="*/ 2147483647 h 2083"/>
                <a:gd name="T22" fmla="*/ 2147483647 w 763"/>
                <a:gd name="T23" fmla="*/ 2147483647 h 2083"/>
                <a:gd name="T24" fmla="*/ 2147483647 w 763"/>
                <a:gd name="T25" fmla="*/ 2147483647 h 2083"/>
                <a:gd name="T26" fmla="*/ 2147483647 w 763"/>
                <a:gd name="T27" fmla="*/ 2147483647 h 2083"/>
                <a:gd name="T28" fmla="*/ 2147483647 w 763"/>
                <a:gd name="T29" fmla="*/ 2147483647 h 2083"/>
                <a:gd name="T30" fmla="*/ 2147483647 w 763"/>
                <a:gd name="T31" fmla="*/ 2147483647 h 2083"/>
                <a:gd name="T32" fmla="*/ 2147483647 w 763"/>
                <a:gd name="T33" fmla="*/ 2147483647 h 2083"/>
                <a:gd name="T34" fmla="*/ 2147483647 w 763"/>
                <a:gd name="T35" fmla="*/ 2147483647 h 2083"/>
                <a:gd name="T36" fmla="*/ 2147483647 w 763"/>
                <a:gd name="T37" fmla="*/ 2147483647 h 2083"/>
                <a:gd name="T38" fmla="*/ 2147483647 w 763"/>
                <a:gd name="T39" fmla="*/ 2147483647 h 2083"/>
                <a:gd name="T40" fmla="*/ 2147483647 w 763"/>
                <a:gd name="T41" fmla="*/ 2147483647 h 2083"/>
                <a:gd name="T42" fmla="*/ 2147483647 w 763"/>
                <a:gd name="T43" fmla="*/ 2147483647 h 2083"/>
                <a:gd name="T44" fmla="*/ 2147483647 w 763"/>
                <a:gd name="T45" fmla="*/ 2147483647 h 2083"/>
                <a:gd name="T46" fmla="*/ 2147483647 w 763"/>
                <a:gd name="T47" fmla="*/ 2147483647 h 2083"/>
                <a:gd name="T48" fmla="*/ 2147483647 w 763"/>
                <a:gd name="T49" fmla="*/ 2147483647 h 2083"/>
                <a:gd name="T50" fmla="*/ 2147483647 w 763"/>
                <a:gd name="T51" fmla="*/ 2147483647 h 2083"/>
                <a:gd name="T52" fmla="*/ 2147483647 w 763"/>
                <a:gd name="T53" fmla="*/ 2147483647 h 2083"/>
                <a:gd name="T54" fmla="*/ 2147483647 w 763"/>
                <a:gd name="T55" fmla="*/ 2147483647 h 2083"/>
                <a:gd name="T56" fmla="*/ 2147483647 w 763"/>
                <a:gd name="T57" fmla="*/ 2147483647 h 2083"/>
                <a:gd name="T58" fmla="*/ 2147483647 w 763"/>
                <a:gd name="T59" fmla="*/ 2147483647 h 2083"/>
                <a:gd name="T60" fmla="*/ 2147483647 w 763"/>
                <a:gd name="T61" fmla="*/ 2147483647 h 2083"/>
                <a:gd name="T62" fmla="*/ 2147483647 w 763"/>
                <a:gd name="T63" fmla="*/ 2147483647 h 2083"/>
                <a:gd name="T64" fmla="*/ 2147483647 w 763"/>
                <a:gd name="T65" fmla="*/ 2147483647 h 2083"/>
                <a:gd name="T66" fmla="*/ 2147483647 w 763"/>
                <a:gd name="T67" fmla="*/ 2147483647 h 2083"/>
                <a:gd name="T68" fmla="*/ 2147483647 w 763"/>
                <a:gd name="T69" fmla="*/ 2147483647 h 2083"/>
                <a:gd name="T70" fmla="*/ 2147483647 w 763"/>
                <a:gd name="T71" fmla="*/ 2147483647 h 2083"/>
                <a:gd name="T72" fmla="*/ 2147483647 w 763"/>
                <a:gd name="T73" fmla="*/ 2147483647 h 2083"/>
                <a:gd name="T74" fmla="*/ 2147483647 w 763"/>
                <a:gd name="T75" fmla="*/ 2147483647 h 2083"/>
                <a:gd name="T76" fmla="*/ 2147483647 w 763"/>
                <a:gd name="T77" fmla="*/ 2147483647 h 2083"/>
                <a:gd name="T78" fmla="*/ 2147483647 w 763"/>
                <a:gd name="T79" fmla="*/ 2147483647 h 2083"/>
                <a:gd name="T80" fmla="*/ 2147483647 w 763"/>
                <a:gd name="T81" fmla="*/ 2147483647 h 2083"/>
                <a:gd name="T82" fmla="*/ 2147483647 w 763"/>
                <a:gd name="T83" fmla="*/ 2147483647 h 2083"/>
                <a:gd name="T84" fmla="*/ 2147483647 w 763"/>
                <a:gd name="T85" fmla="*/ 2147483647 h 2083"/>
                <a:gd name="T86" fmla="*/ 2147483647 w 763"/>
                <a:gd name="T87" fmla="*/ 2147483647 h 2083"/>
                <a:gd name="T88" fmla="*/ 2147483647 w 763"/>
                <a:gd name="T89" fmla="*/ 2147483647 h 2083"/>
                <a:gd name="T90" fmla="*/ 2147483647 w 763"/>
                <a:gd name="T91" fmla="*/ 2147483647 h 2083"/>
                <a:gd name="T92" fmla="*/ 2147483647 w 763"/>
                <a:gd name="T93" fmla="*/ 2147483647 h 2083"/>
                <a:gd name="T94" fmla="*/ 2147483647 w 763"/>
                <a:gd name="T95" fmla="*/ 2147483647 h 2083"/>
                <a:gd name="T96" fmla="*/ 2147483647 w 763"/>
                <a:gd name="T97" fmla="*/ 2147483647 h 2083"/>
                <a:gd name="T98" fmla="*/ 2147483647 w 763"/>
                <a:gd name="T99" fmla="*/ 2147483647 h 2083"/>
                <a:gd name="T100" fmla="*/ 2147483647 w 763"/>
                <a:gd name="T101" fmla="*/ 2147483647 h 2083"/>
                <a:gd name="T102" fmla="*/ 2147483647 w 763"/>
                <a:gd name="T103" fmla="*/ 2147483647 h 2083"/>
                <a:gd name="T104" fmla="*/ 2147483647 w 763"/>
                <a:gd name="T105" fmla="*/ 2147483647 h 2083"/>
                <a:gd name="T106" fmla="*/ 0 w 763"/>
                <a:gd name="T107" fmla="*/ 2147483647 h 20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3"/>
                <a:gd name="T163" fmla="*/ 0 h 2083"/>
                <a:gd name="T164" fmla="*/ 763 w 763"/>
                <a:gd name="T165" fmla="*/ 2083 h 20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3" h="2083">
                  <a:moveTo>
                    <a:pt x="1" y="0"/>
                  </a:moveTo>
                  <a:lnTo>
                    <a:pt x="33" y="0"/>
                  </a:lnTo>
                  <a:lnTo>
                    <a:pt x="33" y="626"/>
                  </a:lnTo>
                  <a:lnTo>
                    <a:pt x="32" y="651"/>
                  </a:lnTo>
                  <a:lnTo>
                    <a:pt x="32" y="677"/>
                  </a:lnTo>
                  <a:lnTo>
                    <a:pt x="35" y="722"/>
                  </a:lnTo>
                  <a:lnTo>
                    <a:pt x="39" y="748"/>
                  </a:lnTo>
                  <a:lnTo>
                    <a:pt x="48" y="773"/>
                  </a:lnTo>
                  <a:lnTo>
                    <a:pt x="60" y="790"/>
                  </a:lnTo>
                  <a:lnTo>
                    <a:pt x="77" y="808"/>
                  </a:lnTo>
                  <a:lnTo>
                    <a:pt x="88" y="816"/>
                  </a:lnTo>
                  <a:lnTo>
                    <a:pt x="88" y="814"/>
                  </a:lnTo>
                  <a:lnTo>
                    <a:pt x="105" y="822"/>
                  </a:lnTo>
                  <a:lnTo>
                    <a:pt x="123" y="829"/>
                  </a:lnTo>
                  <a:lnTo>
                    <a:pt x="146" y="837"/>
                  </a:lnTo>
                  <a:lnTo>
                    <a:pt x="197" y="852"/>
                  </a:lnTo>
                  <a:lnTo>
                    <a:pt x="249" y="865"/>
                  </a:lnTo>
                  <a:lnTo>
                    <a:pt x="298" y="880"/>
                  </a:lnTo>
                  <a:lnTo>
                    <a:pt x="321" y="885"/>
                  </a:lnTo>
                  <a:lnTo>
                    <a:pt x="341" y="893"/>
                  </a:lnTo>
                  <a:lnTo>
                    <a:pt x="356" y="899"/>
                  </a:lnTo>
                  <a:lnTo>
                    <a:pt x="369" y="906"/>
                  </a:lnTo>
                  <a:lnTo>
                    <a:pt x="375" y="910"/>
                  </a:lnTo>
                  <a:lnTo>
                    <a:pt x="382" y="915"/>
                  </a:lnTo>
                  <a:lnTo>
                    <a:pt x="386" y="921"/>
                  </a:lnTo>
                  <a:lnTo>
                    <a:pt x="388" y="927"/>
                  </a:lnTo>
                  <a:lnTo>
                    <a:pt x="392" y="932"/>
                  </a:lnTo>
                  <a:lnTo>
                    <a:pt x="388" y="942"/>
                  </a:lnTo>
                  <a:lnTo>
                    <a:pt x="388" y="947"/>
                  </a:lnTo>
                  <a:lnTo>
                    <a:pt x="384" y="953"/>
                  </a:lnTo>
                  <a:lnTo>
                    <a:pt x="377" y="960"/>
                  </a:lnTo>
                  <a:lnTo>
                    <a:pt x="366" y="968"/>
                  </a:lnTo>
                  <a:lnTo>
                    <a:pt x="362" y="972"/>
                  </a:lnTo>
                  <a:lnTo>
                    <a:pt x="347" y="979"/>
                  </a:lnTo>
                  <a:lnTo>
                    <a:pt x="328" y="987"/>
                  </a:lnTo>
                  <a:lnTo>
                    <a:pt x="309" y="996"/>
                  </a:lnTo>
                  <a:lnTo>
                    <a:pt x="287" y="1004"/>
                  </a:lnTo>
                  <a:lnTo>
                    <a:pt x="214" y="1026"/>
                  </a:lnTo>
                  <a:lnTo>
                    <a:pt x="167" y="1041"/>
                  </a:lnTo>
                  <a:lnTo>
                    <a:pt x="146" y="1047"/>
                  </a:lnTo>
                  <a:lnTo>
                    <a:pt x="127" y="1054"/>
                  </a:lnTo>
                  <a:lnTo>
                    <a:pt x="112" y="1060"/>
                  </a:lnTo>
                  <a:lnTo>
                    <a:pt x="101" y="1066"/>
                  </a:lnTo>
                  <a:lnTo>
                    <a:pt x="84" y="1075"/>
                  </a:lnTo>
                  <a:lnTo>
                    <a:pt x="69" y="1088"/>
                  </a:lnTo>
                  <a:lnTo>
                    <a:pt x="56" y="1103"/>
                  </a:lnTo>
                  <a:lnTo>
                    <a:pt x="48" y="1114"/>
                  </a:lnTo>
                  <a:lnTo>
                    <a:pt x="41" y="1129"/>
                  </a:lnTo>
                  <a:lnTo>
                    <a:pt x="35" y="1144"/>
                  </a:lnTo>
                  <a:lnTo>
                    <a:pt x="33" y="1157"/>
                  </a:lnTo>
                  <a:lnTo>
                    <a:pt x="33" y="1437"/>
                  </a:lnTo>
                  <a:lnTo>
                    <a:pt x="35" y="1461"/>
                  </a:lnTo>
                  <a:lnTo>
                    <a:pt x="39" y="1486"/>
                  </a:lnTo>
                  <a:lnTo>
                    <a:pt x="47" y="1518"/>
                  </a:lnTo>
                  <a:lnTo>
                    <a:pt x="62" y="1550"/>
                  </a:lnTo>
                  <a:lnTo>
                    <a:pt x="71" y="1567"/>
                  </a:lnTo>
                  <a:lnTo>
                    <a:pt x="78" y="1578"/>
                  </a:lnTo>
                  <a:lnTo>
                    <a:pt x="108" y="1608"/>
                  </a:lnTo>
                  <a:lnTo>
                    <a:pt x="127" y="1623"/>
                  </a:lnTo>
                  <a:lnTo>
                    <a:pt x="144" y="1634"/>
                  </a:lnTo>
                  <a:lnTo>
                    <a:pt x="155" y="1638"/>
                  </a:lnTo>
                  <a:lnTo>
                    <a:pt x="170" y="1643"/>
                  </a:lnTo>
                  <a:lnTo>
                    <a:pt x="202" y="1657"/>
                  </a:lnTo>
                  <a:lnTo>
                    <a:pt x="242" y="1668"/>
                  </a:lnTo>
                  <a:lnTo>
                    <a:pt x="287" y="1677"/>
                  </a:lnTo>
                  <a:lnTo>
                    <a:pt x="336" y="1688"/>
                  </a:lnTo>
                  <a:lnTo>
                    <a:pt x="336" y="1690"/>
                  </a:lnTo>
                  <a:lnTo>
                    <a:pt x="379" y="1698"/>
                  </a:lnTo>
                  <a:lnTo>
                    <a:pt x="482" y="1718"/>
                  </a:lnTo>
                  <a:lnTo>
                    <a:pt x="533" y="1728"/>
                  </a:lnTo>
                  <a:lnTo>
                    <a:pt x="581" y="1737"/>
                  </a:lnTo>
                  <a:lnTo>
                    <a:pt x="587" y="1739"/>
                  </a:lnTo>
                  <a:lnTo>
                    <a:pt x="632" y="1749"/>
                  </a:lnTo>
                  <a:lnTo>
                    <a:pt x="671" y="1758"/>
                  </a:lnTo>
                  <a:lnTo>
                    <a:pt x="703" y="1767"/>
                  </a:lnTo>
                  <a:lnTo>
                    <a:pt x="716" y="1773"/>
                  </a:lnTo>
                  <a:lnTo>
                    <a:pt x="730" y="1777"/>
                  </a:lnTo>
                  <a:lnTo>
                    <a:pt x="739" y="1782"/>
                  </a:lnTo>
                  <a:lnTo>
                    <a:pt x="743" y="1786"/>
                  </a:lnTo>
                  <a:lnTo>
                    <a:pt x="750" y="1792"/>
                  </a:lnTo>
                  <a:lnTo>
                    <a:pt x="756" y="1795"/>
                  </a:lnTo>
                  <a:lnTo>
                    <a:pt x="760" y="1801"/>
                  </a:lnTo>
                  <a:lnTo>
                    <a:pt x="760" y="1807"/>
                  </a:lnTo>
                  <a:lnTo>
                    <a:pt x="762" y="1810"/>
                  </a:lnTo>
                  <a:lnTo>
                    <a:pt x="762" y="1812"/>
                  </a:lnTo>
                  <a:lnTo>
                    <a:pt x="763" y="1810"/>
                  </a:lnTo>
                  <a:lnTo>
                    <a:pt x="762" y="1818"/>
                  </a:lnTo>
                  <a:lnTo>
                    <a:pt x="762" y="1824"/>
                  </a:lnTo>
                  <a:lnTo>
                    <a:pt x="754" y="1835"/>
                  </a:lnTo>
                  <a:lnTo>
                    <a:pt x="748" y="1840"/>
                  </a:lnTo>
                  <a:lnTo>
                    <a:pt x="741" y="1846"/>
                  </a:lnTo>
                  <a:lnTo>
                    <a:pt x="735" y="1850"/>
                  </a:lnTo>
                  <a:lnTo>
                    <a:pt x="726" y="1854"/>
                  </a:lnTo>
                  <a:lnTo>
                    <a:pt x="715" y="1859"/>
                  </a:lnTo>
                  <a:lnTo>
                    <a:pt x="685" y="1870"/>
                  </a:lnTo>
                  <a:lnTo>
                    <a:pt x="649" y="1882"/>
                  </a:lnTo>
                  <a:lnTo>
                    <a:pt x="610" y="1893"/>
                  </a:lnTo>
                  <a:lnTo>
                    <a:pt x="564" y="1904"/>
                  </a:lnTo>
                  <a:lnTo>
                    <a:pt x="518" y="1916"/>
                  </a:lnTo>
                  <a:lnTo>
                    <a:pt x="422" y="1938"/>
                  </a:lnTo>
                  <a:lnTo>
                    <a:pt x="375" y="1947"/>
                  </a:lnTo>
                  <a:lnTo>
                    <a:pt x="330" y="1959"/>
                  </a:lnTo>
                  <a:lnTo>
                    <a:pt x="287" y="1968"/>
                  </a:lnTo>
                  <a:lnTo>
                    <a:pt x="249" y="1977"/>
                  </a:lnTo>
                  <a:lnTo>
                    <a:pt x="219" y="1987"/>
                  </a:lnTo>
                  <a:lnTo>
                    <a:pt x="193" y="1994"/>
                  </a:lnTo>
                  <a:lnTo>
                    <a:pt x="155" y="2009"/>
                  </a:lnTo>
                  <a:lnTo>
                    <a:pt x="122" y="2024"/>
                  </a:lnTo>
                  <a:lnTo>
                    <a:pt x="93" y="2037"/>
                  </a:lnTo>
                  <a:lnTo>
                    <a:pt x="69" y="2049"/>
                  </a:lnTo>
                  <a:lnTo>
                    <a:pt x="50" y="2060"/>
                  </a:lnTo>
                  <a:lnTo>
                    <a:pt x="41" y="2067"/>
                  </a:lnTo>
                  <a:lnTo>
                    <a:pt x="37" y="2075"/>
                  </a:lnTo>
                  <a:lnTo>
                    <a:pt x="35" y="2083"/>
                  </a:lnTo>
                  <a:lnTo>
                    <a:pt x="3" y="2083"/>
                  </a:lnTo>
                  <a:lnTo>
                    <a:pt x="5" y="2069"/>
                  </a:lnTo>
                  <a:lnTo>
                    <a:pt x="7" y="2064"/>
                  </a:lnTo>
                  <a:lnTo>
                    <a:pt x="11" y="2058"/>
                  </a:lnTo>
                  <a:lnTo>
                    <a:pt x="18" y="2045"/>
                  </a:lnTo>
                  <a:lnTo>
                    <a:pt x="32" y="2034"/>
                  </a:lnTo>
                  <a:lnTo>
                    <a:pt x="37" y="2030"/>
                  </a:lnTo>
                  <a:lnTo>
                    <a:pt x="56" y="2019"/>
                  </a:lnTo>
                  <a:lnTo>
                    <a:pt x="80" y="2007"/>
                  </a:lnTo>
                  <a:lnTo>
                    <a:pt x="108" y="1994"/>
                  </a:lnTo>
                  <a:lnTo>
                    <a:pt x="142" y="1979"/>
                  </a:lnTo>
                  <a:lnTo>
                    <a:pt x="182" y="1964"/>
                  </a:lnTo>
                  <a:lnTo>
                    <a:pt x="193" y="1961"/>
                  </a:lnTo>
                  <a:lnTo>
                    <a:pt x="206" y="1957"/>
                  </a:lnTo>
                  <a:lnTo>
                    <a:pt x="236" y="1947"/>
                  </a:lnTo>
                  <a:lnTo>
                    <a:pt x="274" y="1938"/>
                  </a:lnTo>
                  <a:lnTo>
                    <a:pt x="317" y="1929"/>
                  </a:lnTo>
                  <a:lnTo>
                    <a:pt x="362" y="1917"/>
                  </a:lnTo>
                  <a:lnTo>
                    <a:pt x="409" y="1908"/>
                  </a:lnTo>
                  <a:lnTo>
                    <a:pt x="504" y="1885"/>
                  </a:lnTo>
                  <a:lnTo>
                    <a:pt x="551" y="1874"/>
                  </a:lnTo>
                  <a:lnTo>
                    <a:pt x="596" y="1863"/>
                  </a:lnTo>
                  <a:lnTo>
                    <a:pt x="636" y="1852"/>
                  </a:lnTo>
                  <a:lnTo>
                    <a:pt x="671" y="1840"/>
                  </a:lnTo>
                  <a:lnTo>
                    <a:pt x="701" y="1829"/>
                  </a:lnTo>
                  <a:lnTo>
                    <a:pt x="713" y="1824"/>
                  </a:lnTo>
                  <a:lnTo>
                    <a:pt x="722" y="1820"/>
                  </a:lnTo>
                  <a:lnTo>
                    <a:pt x="726" y="1818"/>
                  </a:lnTo>
                  <a:lnTo>
                    <a:pt x="728" y="1816"/>
                  </a:lnTo>
                  <a:lnTo>
                    <a:pt x="728" y="1814"/>
                  </a:lnTo>
                  <a:lnTo>
                    <a:pt x="716" y="1807"/>
                  </a:lnTo>
                  <a:lnTo>
                    <a:pt x="703" y="1803"/>
                  </a:lnTo>
                  <a:lnTo>
                    <a:pt x="690" y="1797"/>
                  </a:lnTo>
                  <a:lnTo>
                    <a:pt x="658" y="1788"/>
                  </a:lnTo>
                  <a:lnTo>
                    <a:pt x="619" y="1779"/>
                  </a:lnTo>
                  <a:lnTo>
                    <a:pt x="574" y="1769"/>
                  </a:lnTo>
                  <a:lnTo>
                    <a:pt x="574" y="1767"/>
                  </a:lnTo>
                  <a:lnTo>
                    <a:pt x="533" y="1760"/>
                  </a:lnTo>
                  <a:lnTo>
                    <a:pt x="482" y="1750"/>
                  </a:lnTo>
                  <a:lnTo>
                    <a:pt x="379" y="1730"/>
                  </a:lnTo>
                  <a:lnTo>
                    <a:pt x="328" y="1720"/>
                  </a:lnTo>
                  <a:lnTo>
                    <a:pt x="322" y="1718"/>
                  </a:lnTo>
                  <a:lnTo>
                    <a:pt x="274" y="1707"/>
                  </a:lnTo>
                  <a:lnTo>
                    <a:pt x="229" y="1698"/>
                  </a:lnTo>
                  <a:lnTo>
                    <a:pt x="189" y="1687"/>
                  </a:lnTo>
                  <a:lnTo>
                    <a:pt x="157" y="1673"/>
                  </a:lnTo>
                  <a:lnTo>
                    <a:pt x="142" y="1668"/>
                  </a:lnTo>
                  <a:lnTo>
                    <a:pt x="129" y="1662"/>
                  </a:lnTo>
                  <a:lnTo>
                    <a:pt x="137" y="1664"/>
                  </a:lnTo>
                  <a:lnTo>
                    <a:pt x="129" y="1660"/>
                  </a:lnTo>
                  <a:lnTo>
                    <a:pt x="108" y="1649"/>
                  </a:lnTo>
                  <a:lnTo>
                    <a:pt x="105" y="1645"/>
                  </a:lnTo>
                  <a:lnTo>
                    <a:pt x="86" y="1630"/>
                  </a:lnTo>
                  <a:lnTo>
                    <a:pt x="56" y="1600"/>
                  </a:lnTo>
                  <a:lnTo>
                    <a:pt x="45" y="1583"/>
                  </a:lnTo>
                  <a:lnTo>
                    <a:pt x="41" y="1580"/>
                  </a:lnTo>
                  <a:lnTo>
                    <a:pt x="32" y="1563"/>
                  </a:lnTo>
                  <a:lnTo>
                    <a:pt x="17" y="1531"/>
                  </a:lnTo>
                  <a:lnTo>
                    <a:pt x="9" y="1499"/>
                  </a:lnTo>
                  <a:lnTo>
                    <a:pt x="7" y="1491"/>
                  </a:lnTo>
                  <a:lnTo>
                    <a:pt x="3" y="1461"/>
                  </a:lnTo>
                  <a:lnTo>
                    <a:pt x="1" y="1437"/>
                  </a:lnTo>
                  <a:lnTo>
                    <a:pt x="1" y="1150"/>
                  </a:lnTo>
                  <a:lnTo>
                    <a:pt x="3" y="1144"/>
                  </a:lnTo>
                  <a:lnTo>
                    <a:pt x="5" y="1131"/>
                  </a:lnTo>
                  <a:lnTo>
                    <a:pt x="11" y="1116"/>
                  </a:lnTo>
                  <a:lnTo>
                    <a:pt x="18" y="1101"/>
                  </a:lnTo>
                  <a:lnTo>
                    <a:pt x="22" y="1097"/>
                  </a:lnTo>
                  <a:lnTo>
                    <a:pt x="33" y="1081"/>
                  </a:lnTo>
                  <a:lnTo>
                    <a:pt x="47" y="1066"/>
                  </a:lnTo>
                  <a:lnTo>
                    <a:pt x="63" y="1052"/>
                  </a:lnTo>
                  <a:lnTo>
                    <a:pt x="67" y="1049"/>
                  </a:lnTo>
                  <a:lnTo>
                    <a:pt x="86" y="1037"/>
                  </a:lnTo>
                  <a:lnTo>
                    <a:pt x="99" y="1030"/>
                  </a:lnTo>
                  <a:lnTo>
                    <a:pt x="114" y="1024"/>
                  </a:lnTo>
                  <a:lnTo>
                    <a:pt x="133" y="1017"/>
                  </a:lnTo>
                  <a:lnTo>
                    <a:pt x="154" y="1011"/>
                  </a:lnTo>
                  <a:lnTo>
                    <a:pt x="200" y="996"/>
                  </a:lnTo>
                  <a:lnTo>
                    <a:pt x="274" y="974"/>
                  </a:lnTo>
                  <a:lnTo>
                    <a:pt x="296" y="966"/>
                  </a:lnTo>
                  <a:lnTo>
                    <a:pt x="315" y="957"/>
                  </a:lnTo>
                  <a:lnTo>
                    <a:pt x="334" y="949"/>
                  </a:lnTo>
                  <a:lnTo>
                    <a:pt x="349" y="942"/>
                  </a:lnTo>
                  <a:lnTo>
                    <a:pt x="354" y="938"/>
                  </a:lnTo>
                  <a:lnTo>
                    <a:pt x="356" y="936"/>
                  </a:lnTo>
                  <a:lnTo>
                    <a:pt x="343" y="929"/>
                  </a:lnTo>
                  <a:lnTo>
                    <a:pt x="328" y="923"/>
                  </a:lnTo>
                  <a:lnTo>
                    <a:pt x="307" y="915"/>
                  </a:lnTo>
                  <a:lnTo>
                    <a:pt x="285" y="910"/>
                  </a:lnTo>
                  <a:lnTo>
                    <a:pt x="236" y="895"/>
                  </a:lnTo>
                  <a:lnTo>
                    <a:pt x="184" y="882"/>
                  </a:lnTo>
                  <a:lnTo>
                    <a:pt x="133" y="867"/>
                  </a:lnTo>
                  <a:lnTo>
                    <a:pt x="110" y="859"/>
                  </a:lnTo>
                  <a:lnTo>
                    <a:pt x="92" y="852"/>
                  </a:lnTo>
                  <a:lnTo>
                    <a:pt x="75" y="844"/>
                  </a:lnTo>
                  <a:lnTo>
                    <a:pt x="58" y="833"/>
                  </a:lnTo>
                  <a:lnTo>
                    <a:pt x="33" y="808"/>
                  </a:lnTo>
                  <a:lnTo>
                    <a:pt x="18" y="786"/>
                  </a:lnTo>
                  <a:lnTo>
                    <a:pt x="9" y="762"/>
                  </a:lnTo>
                  <a:lnTo>
                    <a:pt x="5" y="735"/>
                  </a:lnTo>
                  <a:lnTo>
                    <a:pt x="3" y="730"/>
                  </a:lnTo>
                  <a:lnTo>
                    <a:pt x="0" y="677"/>
                  </a:lnTo>
                  <a:lnTo>
                    <a:pt x="0" y="651"/>
                  </a:lnTo>
                  <a:lnTo>
                    <a:pt x="1" y="6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reeform 1823"/>
            <p:cNvSpPr>
              <a:spLocks/>
            </p:cNvSpPr>
            <p:nvPr/>
          </p:nvSpPr>
          <p:spPr bwMode="auto">
            <a:xfrm>
              <a:off x="629818" y="2927276"/>
              <a:ext cx="747994" cy="360972"/>
            </a:xfrm>
            <a:custGeom>
              <a:avLst/>
              <a:gdLst>
                <a:gd name="T0" fmla="*/ 2147483647 w 793"/>
                <a:gd name="T1" fmla="*/ 0 h 360"/>
                <a:gd name="T2" fmla="*/ 2147483647 w 793"/>
                <a:gd name="T3" fmla="*/ 2147483647 h 360"/>
                <a:gd name="T4" fmla="*/ 2147483647 w 793"/>
                <a:gd name="T5" fmla="*/ 2147483647 h 360"/>
                <a:gd name="T6" fmla="*/ 2147483647 w 793"/>
                <a:gd name="T7" fmla="*/ 2147483647 h 360"/>
                <a:gd name="T8" fmla="*/ 0 w 793"/>
                <a:gd name="T9" fmla="*/ 2147483647 h 360"/>
                <a:gd name="T10" fmla="*/ 0 w 793"/>
                <a:gd name="T11" fmla="*/ 2147483647 h 360"/>
                <a:gd name="T12" fmla="*/ 2147483647 w 793"/>
                <a:gd name="T13" fmla="*/ 2147483647 h 360"/>
                <a:gd name="T14" fmla="*/ 2147483647 w 793"/>
                <a:gd name="T15" fmla="*/ 0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3"/>
                <a:gd name="T25" fmla="*/ 0 h 360"/>
                <a:gd name="T26" fmla="*/ 793 w 793"/>
                <a:gd name="T27" fmla="*/ 360 h 3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3" h="360">
                  <a:moveTo>
                    <a:pt x="595" y="0"/>
                  </a:moveTo>
                  <a:lnTo>
                    <a:pt x="793" y="180"/>
                  </a:lnTo>
                  <a:lnTo>
                    <a:pt x="595" y="360"/>
                  </a:lnTo>
                  <a:lnTo>
                    <a:pt x="595" y="270"/>
                  </a:lnTo>
                  <a:lnTo>
                    <a:pt x="0" y="270"/>
                  </a:lnTo>
                  <a:lnTo>
                    <a:pt x="0" y="90"/>
                  </a:lnTo>
                  <a:lnTo>
                    <a:pt x="595" y="9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824"/>
            <p:cNvSpPr>
              <a:spLocks/>
            </p:cNvSpPr>
            <p:nvPr/>
          </p:nvSpPr>
          <p:spPr bwMode="auto">
            <a:xfrm>
              <a:off x="616657" y="2914198"/>
              <a:ext cx="743607" cy="358356"/>
            </a:xfrm>
            <a:custGeom>
              <a:avLst/>
              <a:gdLst>
                <a:gd name="T0" fmla="*/ 2147483647 w 794"/>
                <a:gd name="T1" fmla="*/ 0 h 361"/>
                <a:gd name="T2" fmla="*/ 2147483647 w 794"/>
                <a:gd name="T3" fmla="*/ 2147483647 h 361"/>
                <a:gd name="T4" fmla="*/ 2147483647 w 794"/>
                <a:gd name="T5" fmla="*/ 2147483647 h 361"/>
                <a:gd name="T6" fmla="*/ 2147483647 w 794"/>
                <a:gd name="T7" fmla="*/ 2147483647 h 361"/>
                <a:gd name="T8" fmla="*/ 0 w 794"/>
                <a:gd name="T9" fmla="*/ 2147483647 h 361"/>
                <a:gd name="T10" fmla="*/ 0 w 794"/>
                <a:gd name="T11" fmla="*/ 2147483647 h 361"/>
                <a:gd name="T12" fmla="*/ 2147483647 w 794"/>
                <a:gd name="T13" fmla="*/ 2147483647 h 361"/>
                <a:gd name="T14" fmla="*/ 2147483647 w 794"/>
                <a:gd name="T15" fmla="*/ 0 h 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4"/>
                <a:gd name="T25" fmla="*/ 0 h 361"/>
                <a:gd name="T26" fmla="*/ 794 w 794"/>
                <a:gd name="T27" fmla="*/ 361 h 3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4" h="361">
                  <a:moveTo>
                    <a:pt x="595" y="0"/>
                  </a:moveTo>
                  <a:lnTo>
                    <a:pt x="794" y="180"/>
                  </a:lnTo>
                  <a:lnTo>
                    <a:pt x="595" y="361"/>
                  </a:lnTo>
                  <a:lnTo>
                    <a:pt x="595" y="270"/>
                  </a:lnTo>
                  <a:lnTo>
                    <a:pt x="0" y="270"/>
                  </a:lnTo>
                  <a:lnTo>
                    <a:pt x="0" y="90"/>
                  </a:lnTo>
                  <a:lnTo>
                    <a:pt x="595" y="90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996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832"/>
            <p:cNvSpPr>
              <a:spLocks/>
            </p:cNvSpPr>
            <p:nvPr/>
          </p:nvSpPr>
          <p:spPr bwMode="auto">
            <a:xfrm>
              <a:off x="1491876" y="5179429"/>
              <a:ext cx="1087991" cy="248495"/>
            </a:xfrm>
            <a:custGeom>
              <a:avLst/>
              <a:gdLst>
                <a:gd name="T0" fmla="*/ 2147483647 w 1543"/>
                <a:gd name="T1" fmla="*/ 0 h 248"/>
                <a:gd name="T2" fmla="*/ 2147483647 w 1543"/>
                <a:gd name="T3" fmla="*/ 2147483647 h 248"/>
                <a:gd name="T4" fmla="*/ 2147483647 w 1543"/>
                <a:gd name="T5" fmla="*/ 2147483647 h 248"/>
                <a:gd name="T6" fmla="*/ 2147483647 w 1543"/>
                <a:gd name="T7" fmla="*/ 2147483647 h 248"/>
                <a:gd name="T8" fmla="*/ 2147483647 w 1543"/>
                <a:gd name="T9" fmla="*/ 2147483647 h 248"/>
                <a:gd name="T10" fmla="*/ 2147483647 w 1543"/>
                <a:gd name="T11" fmla="*/ 2147483647 h 248"/>
                <a:gd name="T12" fmla="*/ 2147483647 w 1543"/>
                <a:gd name="T13" fmla="*/ 2147483647 h 248"/>
                <a:gd name="T14" fmla="*/ 2147483647 w 1543"/>
                <a:gd name="T15" fmla="*/ 2147483647 h 248"/>
                <a:gd name="T16" fmla="*/ 2147483647 w 1543"/>
                <a:gd name="T17" fmla="*/ 2147483647 h 248"/>
                <a:gd name="T18" fmla="*/ 2147483647 w 1543"/>
                <a:gd name="T19" fmla="*/ 2147483647 h 248"/>
                <a:gd name="T20" fmla="*/ 2147483647 w 1543"/>
                <a:gd name="T21" fmla="*/ 2147483647 h 248"/>
                <a:gd name="T22" fmla="*/ 2147483647 w 1543"/>
                <a:gd name="T23" fmla="*/ 2147483647 h 248"/>
                <a:gd name="T24" fmla="*/ 2147483647 w 1543"/>
                <a:gd name="T25" fmla="*/ 2147483647 h 248"/>
                <a:gd name="T26" fmla="*/ 2147483647 w 1543"/>
                <a:gd name="T27" fmla="*/ 2147483647 h 248"/>
                <a:gd name="T28" fmla="*/ 2147483647 w 1543"/>
                <a:gd name="T29" fmla="*/ 2147483647 h 248"/>
                <a:gd name="T30" fmla="*/ 2147483647 w 1543"/>
                <a:gd name="T31" fmla="*/ 2147483647 h 248"/>
                <a:gd name="T32" fmla="*/ 2147483647 w 1543"/>
                <a:gd name="T33" fmla="*/ 2147483647 h 248"/>
                <a:gd name="T34" fmla="*/ 2147483647 w 1543"/>
                <a:gd name="T35" fmla="*/ 2147483647 h 248"/>
                <a:gd name="T36" fmla="*/ 2147483647 w 1543"/>
                <a:gd name="T37" fmla="*/ 2147483647 h 248"/>
                <a:gd name="T38" fmla="*/ 2147483647 w 1543"/>
                <a:gd name="T39" fmla="*/ 2147483647 h 248"/>
                <a:gd name="T40" fmla="*/ 2147483647 w 1543"/>
                <a:gd name="T41" fmla="*/ 2147483647 h 248"/>
                <a:gd name="T42" fmla="*/ 2147483647 w 1543"/>
                <a:gd name="T43" fmla="*/ 2147483647 h 248"/>
                <a:gd name="T44" fmla="*/ 2147483647 w 1543"/>
                <a:gd name="T45" fmla="*/ 2147483647 h 248"/>
                <a:gd name="T46" fmla="*/ 2147483647 w 1543"/>
                <a:gd name="T47" fmla="*/ 2147483647 h 248"/>
                <a:gd name="T48" fmla="*/ 2147483647 w 1543"/>
                <a:gd name="T49" fmla="*/ 2147483647 h 248"/>
                <a:gd name="T50" fmla="*/ 2147483647 w 1543"/>
                <a:gd name="T51" fmla="*/ 2147483647 h 248"/>
                <a:gd name="T52" fmla="*/ 2147483647 w 1543"/>
                <a:gd name="T53" fmla="*/ 2147483647 h 248"/>
                <a:gd name="T54" fmla="*/ 2147483647 w 1543"/>
                <a:gd name="T55" fmla="*/ 2147483647 h 248"/>
                <a:gd name="T56" fmla="*/ 2147483647 w 1543"/>
                <a:gd name="T57" fmla="*/ 2147483647 h 248"/>
                <a:gd name="T58" fmla="*/ 2147483647 w 1543"/>
                <a:gd name="T59" fmla="*/ 2147483647 h 248"/>
                <a:gd name="T60" fmla="*/ 2147483647 w 1543"/>
                <a:gd name="T61" fmla="*/ 2147483647 h 248"/>
                <a:gd name="T62" fmla="*/ 2147483647 w 1543"/>
                <a:gd name="T63" fmla="*/ 2147483647 h 248"/>
                <a:gd name="T64" fmla="*/ 2147483647 w 1543"/>
                <a:gd name="T65" fmla="*/ 2147483647 h 248"/>
                <a:gd name="T66" fmla="*/ 2147483647 w 1543"/>
                <a:gd name="T67" fmla="*/ 2147483647 h 248"/>
                <a:gd name="T68" fmla="*/ 2147483647 w 1543"/>
                <a:gd name="T69" fmla="*/ 2147483647 h 248"/>
                <a:gd name="T70" fmla="*/ 2147483647 w 1543"/>
                <a:gd name="T71" fmla="*/ 2147483647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43"/>
                <a:gd name="T109" fmla="*/ 0 h 248"/>
                <a:gd name="T110" fmla="*/ 1543 w 1543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43" h="248">
                  <a:moveTo>
                    <a:pt x="745" y="0"/>
                  </a:moveTo>
                  <a:lnTo>
                    <a:pt x="807" y="0"/>
                  </a:lnTo>
                  <a:lnTo>
                    <a:pt x="813" y="2"/>
                  </a:lnTo>
                  <a:lnTo>
                    <a:pt x="856" y="2"/>
                  </a:lnTo>
                  <a:lnTo>
                    <a:pt x="875" y="4"/>
                  </a:lnTo>
                  <a:lnTo>
                    <a:pt x="911" y="7"/>
                  </a:lnTo>
                  <a:lnTo>
                    <a:pt x="911" y="9"/>
                  </a:lnTo>
                  <a:lnTo>
                    <a:pt x="1031" y="28"/>
                  </a:lnTo>
                  <a:lnTo>
                    <a:pt x="1033" y="28"/>
                  </a:lnTo>
                  <a:lnTo>
                    <a:pt x="1098" y="41"/>
                  </a:lnTo>
                  <a:lnTo>
                    <a:pt x="1100" y="41"/>
                  </a:lnTo>
                  <a:lnTo>
                    <a:pt x="1162" y="58"/>
                  </a:lnTo>
                  <a:lnTo>
                    <a:pt x="1220" y="77"/>
                  </a:lnTo>
                  <a:lnTo>
                    <a:pt x="1288" y="99"/>
                  </a:lnTo>
                  <a:lnTo>
                    <a:pt x="1290" y="99"/>
                  </a:lnTo>
                  <a:lnTo>
                    <a:pt x="1348" y="122"/>
                  </a:lnTo>
                  <a:lnTo>
                    <a:pt x="1417" y="148"/>
                  </a:lnTo>
                  <a:lnTo>
                    <a:pt x="1479" y="171"/>
                  </a:lnTo>
                  <a:lnTo>
                    <a:pt x="1543" y="197"/>
                  </a:lnTo>
                  <a:lnTo>
                    <a:pt x="1524" y="242"/>
                  </a:lnTo>
                  <a:lnTo>
                    <a:pt x="1460" y="216"/>
                  </a:lnTo>
                  <a:lnTo>
                    <a:pt x="1400" y="193"/>
                  </a:lnTo>
                  <a:lnTo>
                    <a:pt x="1331" y="167"/>
                  </a:lnTo>
                  <a:lnTo>
                    <a:pt x="1329" y="167"/>
                  </a:lnTo>
                  <a:lnTo>
                    <a:pt x="1271" y="144"/>
                  </a:lnTo>
                  <a:lnTo>
                    <a:pt x="1205" y="122"/>
                  </a:lnTo>
                  <a:lnTo>
                    <a:pt x="1149" y="103"/>
                  </a:lnTo>
                  <a:lnTo>
                    <a:pt x="1149" y="105"/>
                  </a:lnTo>
                  <a:lnTo>
                    <a:pt x="1087" y="88"/>
                  </a:lnTo>
                  <a:lnTo>
                    <a:pt x="1023" y="75"/>
                  </a:lnTo>
                  <a:lnTo>
                    <a:pt x="903" y="56"/>
                  </a:lnTo>
                  <a:lnTo>
                    <a:pt x="869" y="52"/>
                  </a:lnTo>
                  <a:lnTo>
                    <a:pt x="851" y="51"/>
                  </a:lnTo>
                  <a:lnTo>
                    <a:pt x="809" y="51"/>
                  </a:lnTo>
                  <a:lnTo>
                    <a:pt x="802" y="49"/>
                  </a:lnTo>
                  <a:lnTo>
                    <a:pt x="751" y="49"/>
                  </a:lnTo>
                  <a:lnTo>
                    <a:pt x="744" y="51"/>
                  </a:lnTo>
                  <a:lnTo>
                    <a:pt x="702" y="51"/>
                  </a:lnTo>
                  <a:lnTo>
                    <a:pt x="652" y="56"/>
                  </a:lnTo>
                  <a:lnTo>
                    <a:pt x="624" y="60"/>
                  </a:lnTo>
                  <a:lnTo>
                    <a:pt x="590" y="66"/>
                  </a:lnTo>
                  <a:lnTo>
                    <a:pt x="530" y="75"/>
                  </a:lnTo>
                  <a:lnTo>
                    <a:pt x="468" y="88"/>
                  </a:lnTo>
                  <a:lnTo>
                    <a:pt x="408" y="105"/>
                  </a:lnTo>
                  <a:lnTo>
                    <a:pt x="346" y="124"/>
                  </a:lnTo>
                  <a:lnTo>
                    <a:pt x="346" y="122"/>
                  </a:lnTo>
                  <a:lnTo>
                    <a:pt x="222" y="167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91" y="214"/>
                  </a:lnTo>
                  <a:lnTo>
                    <a:pt x="91" y="216"/>
                  </a:lnTo>
                  <a:lnTo>
                    <a:pt x="21" y="248"/>
                  </a:lnTo>
                  <a:lnTo>
                    <a:pt x="0" y="204"/>
                  </a:lnTo>
                  <a:lnTo>
                    <a:pt x="70" y="173"/>
                  </a:lnTo>
                  <a:lnTo>
                    <a:pt x="72" y="171"/>
                  </a:lnTo>
                  <a:lnTo>
                    <a:pt x="137" y="148"/>
                  </a:lnTo>
                  <a:lnTo>
                    <a:pt x="203" y="122"/>
                  </a:lnTo>
                  <a:lnTo>
                    <a:pt x="205" y="122"/>
                  </a:lnTo>
                  <a:lnTo>
                    <a:pt x="267" y="99"/>
                  </a:lnTo>
                  <a:lnTo>
                    <a:pt x="331" y="77"/>
                  </a:lnTo>
                  <a:lnTo>
                    <a:pt x="393" y="58"/>
                  </a:lnTo>
                  <a:lnTo>
                    <a:pt x="395" y="58"/>
                  </a:lnTo>
                  <a:lnTo>
                    <a:pt x="455" y="41"/>
                  </a:lnTo>
                  <a:lnTo>
                    <a:pt x="456" y="41"/>
                  </a:lnTo>
                  <a:lnTo>
                    <a:pt x="520" y="28"/>
                  </a:lnTo>
                  <a:lnTo>
                    <a:pt x="582" y="19"/>
                  </a:lnTo>
                  <a:lnTo>
                    <a:pt x="616" y="13"/>
                  </a:lnTo>
                  <a:lnTo>
                    <a:pt x="618" y="13"/>
                  </a:lnTo>
                  <a:lnTo>
                    <a:pt x="646" y="9"/>
                  </a:lnTo>
                  <a:lnTo>
                    <a:pt x="697" y="4"/>
                  </a:lnTo>
                  <a:lnTo>
                    <a:pt x="699" y="2"/>
                  </a:lnTo>
                  <a:lnTo>
                    <a:pt x="740" y="2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Freeform 1833"/>
            <p:cNvSpPr>
              <a:spLocks/>
            </p:cNvSpPr>
            <p:nvPr/>
          </p:nvSpPr>
          <p:spPr bwMode="auto">
            <a:xfrm>
              <a:off x="1487489" y="5166350"/>
              <a:ext cx="1081409" cy="243265"/>
            </a:xfrm>
            <a:custGeom>
              <a:avLst/>
              <a:gdLst>
                <a:gd name="T0" fmla="*/ 2147483647 w 1533"/>
                <a:gd name="T1" fmla="*/ 0 h 242"/>
                <a:gd name="T2" fmla="*/ 2147483647 w 1533"/>
                <a:gd name="T3" fmla="*/ 2147483647 h 242"/>
                <a:gd name="T4" fmla="*/ 2147483647 w 1533"/>
                <a:gd name="T5" fmla="*/ 2147483647 h 242"/>
                <a:gd name="T6" fmla="*/ 2147483647 w 1533"/>
                <a:gd name="T7" fmla="*/ 2147483647 h 242"/>
                <a:gd name="T8" fmla="*/ 2147483647 w 1533"/>
                <a:gd name="T9" fmla="*/ 2147483647 h 242"/>
                <a:gd name="T10" fmla="*/ 2147483647 w 1533"/>
                <a:gd name="T11" fmla="*/ 2147483647 h 242"/>
                <a:gd name="T12" fmla="*/ 2147483647 w 1533"/>
                <a:gd name="T13" fmla="*/ 2147483647 h 242"/>
                <a:gd name="T14" fmla="*/ 2147483647 w 1533"/>
                <a:gd name="T15" fmla="*/ 2147483647 h 242"/>
                <a:gd name="T16" fmla="*/ 2147483647 w 1533"/>
                <a:gd name="T17" fmla="*/ 2147483647 h 242"/>
                <a:gd name="T18" fmla="*/ 2147483647 w 1533"/>
                <a:gd name="T19" fmla="*/ 2147483647 h 242"/>
                <a:gd name="T20" fmla="*/ 2147483647 w 1533"/>
                <a:gd name="T21" fmla="*/ 2147483647 h 242"/>
                <a:gd name="T22" fmla="*/ 2147483647 w 1533"/>
                <a:gd name="T23" fmla="*/ 2147483647 h 242"/>
                <a:gd name="T24" fmla="*/ 2147483647 w 1533"/>
                <a:gd name="T25" fmla="*/ 2147483647 h 242"/>
                <a:gd name="T26" fmla="*/ 2147483647 w 1533"/>
                <a:gd name="T27" fmla="*/ 2147483647 h 242"/>
                <a:gd name="T28" fmla="*/ 2147483647 w 1533"/>
                <a:gd name="T29" fmla="*/ 2147483647 h 242"/>
                <a:gd name="T30" fmla="*/ 2147483647 w 1533"/>
                <a:gd name="T31" fmla="*/ 2147483647 h 242"/>
                <a:gd name="T32" fmla="*/ 2147483647 w 1533"/>
                <a:gd name="T33" fmla="*/ 2147483647 h 242"/>
                <a:gd name="T34" fmla="*/ 2147483647 w 1533"/>
                <a:gd name="T35" fmla="*/ 2147483647 h 242"/>
                <a:gd name="T36" fmla="*/ 2147483647 w 1533"/>
                <a:gd name="T37" fmla="*/ 2147483647 h 242"/>
                <a:gd name="T38" fmla="*/ 2147483647 w 1533"/>
                <a:gd name="T39" fmla="*/ 2147483647 h 242"/>
                <a:gd name="T40" fmla="*/ 2147483647 w 1533"/>
                <a:gd name="T41" fmla="*/ 2147483647 h 242"/>
                <a:gd name="T42" fmla="*/ 2147483647 w 1533"/>
                <a:gd name="T43" fmla="*/ 2147483647 h 242"/>
                <a:gd name="T44" fmla="*/ 2147483647 w 1533"/>
                <a:gd name="T45" fmla="*/ 2147483647 h 242"/>
                <a:gd name="T46" fmla="*/ 2147483647 w 1533"/>
                <a:gd name="T47" fmla="*/ 2147483647 h 242"/>
                <a:gd name="T48" fmla="*/ 2147483647 w 1533"/>
                <a:gd name="T49" fmla="*/ 2147483647 h 242"/>
                <a:gd name="T50" fmla="*/ 2147483647 w 1533"/>
                <a:gd name="T51" fmla="*/ 2147483647 h 242"/>
                <a:gd name="T52" fmla="*/ 2147483647 w 1533"/>
                <a:gd name="T53" fmla="*/ 2147483647 h 242"/>
                <a:gd name="T54" fmla="*/ 0 w 1533"/>
                <a:gd name="T55" fmla="*/ 2147483647 h 242"/>
                <a:gd name="T56" fmla="*/ 2147483647 w 1533"/>
                <a:gd name="T57" fmla="*/ 2147483647 h 242"/>
                <a:gd name="T58" fmla="*/ 2147483647 w 1533"/>
                <a:gd name="T59" fmla="*/ 2147483647 h 242"/>
                <a:gd name="T60" fmla="*/ 2147483647 w 1533"/>
                <a:gd name="T61" fmla="*/ 2147483647 h 242"/>
                <a:gd name="T62" fmla="*/ 2147483647 w 1533"/>
                <a:gd name="T63" fmla="*/ 2147483647 h 242"/>
                <a:gd name="T64" fmla="*/ 2147483647 w 1533"/>
                <a:gd name="T65" fmla="*/ 2147483647 h 242"/>
                <a:gd name="T66" fmla="*/ 2147483647 w 1533"/>
                <a:gd name="T67" fmla="*/ 2147483647 h 242"/>
                <a:gd name="T68" fmla="*/ 2147483647 w 1533"/>
                <a:gd name="T69" fmla="*/ 2147483647 h 242"/>
                <a:gd name="T70" fmla="*/ 2147483647 w 1533"/>
                <a:gd name="T71" fmla="*/ 2147483647 h 242"/>
                <a:gd name="T72" fmla="*/ 2147483647 w 1533"/>
                <a:gd name="T73" fmla="*/ 2147483647 h 242"/>
                <a:gd name="T74" fmla="*/ 2147483647 w 1533"/>
                <a:gd name="T75" fmla="*/ 2147483647 h 2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3"/>
                <a:gd name="T115" fmla="*/ 0 h 242"/>
                <a:gd name="T116" fmla="*/ 1533 w 1533"/>
                <a:gd name="T117" fmla="*/ 242 h 2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3" h="242">
                  <a:moveTo>
                    <a:pt x="737" y="0"/>
                  </a:moveTo>
                  <a:lnTo>
                    <a:pt x="797" y="0"/>
                  </a:lnTo>
                  <a:lnTo>
                    <a:pt x="803" y="2"/>
                  </a:lnTo>
                  <a:lnTo>
                    <a:pt x="846" y="2"/>
                  </a:lnTo>
                  <a:lnTo>
                    <a:pt x="865" y="3"/>
                  </a:lnTo>
                  <a:lnTo>
                    <a:pt x="900" y="7"/>
                  </a:lnTo>
                  <a:lnTo>
                    <a:pt x="900" y="9"/>
                  </a:lnTo>
                  <a:lnTo>
                    <a:pt x="962" y="18"/>
                  </a:lnTo>
                  <a:lnTo>
                    <a:pt x="1021" y="28"/>
                  </a:lnTo>
                  <a:lnTo>
                    <a:pt x="1022" y="28"/>
                  </a:lnTo>
                  <a:lnTo>
                    <a:pt x="1088" y="41"/>
                  </a:lnTo>
                  <a:lnTo>
                    <a:pt x="1090" y="41"/>
                  </a:lnTo>
                  <a:lnTo>
                    <a:pt x="1152" y="58"/>
                  </a:lnTo>
                  <a:lnTo>
                    <a:pt x="1212" y="77"/>
                  </a:lnTo>
                  <a:lnTo>
                    <a:pt x="1214" y="77"/>
                  </a:lnTo>
                  <a:lnTo>
                    <a:pt x="1280" y="99"/>
                  </a:lnTo>
                  <a:lnTo>
                    <a:pt x="1338" y="122"/>
                  </a:lnTo>
                  <a:lnTo>
                    <a:pt x="1407" y="146"/>
                  </a:lnTo>
                  <a:lnTo>
                    <a:pt x="1469" y="170"/>
                  </a:lnTo>
                  <a:lnTo>
                    <a:pt x="1533" y="197"/>
                  </a:lnTo>
                  <a:lnTo>
                    <a:pt x="1514" y="242"/>
                  </a:lnTo>
                  <a:lnTo>
                    <a:pt x="1450" y="215"/>
                  </a:lnTo>
                  <a:lnTo>
                    <a:pt x="1388" y="191"/>
                  </a:lnTo>
                  <a:lnTo>
                    <a:pt x="1321" y="167"/>
                  </a:lnTo>
                  <a:lnTo>
                    <a:pt x="1319" y="167"/>
                  </a:lnTo>
                  <a:lnTo>
                    <a:pt x="1261" y="144"/>
                  </a:lnTo>
                  <a:lnTo>
                    <a:pt x="1197" y="122"/>
                  </a:lnTo>
                  <a:lnTo>
                    <a:pt x="1197" y="123"/>
                  </a:lnTo>
                  <a:lnTo>
                    <a:pt x="1137" y="105"/>
                  </a:lnTo>
                  <a:lnTo>
                    <a:pt x="1077" y="88"/>
                  </a:lnTo>
                  <a:lnTo>
                    <a:pt x="1013" y="75"/>
                  </a:lnTo>
                  <a:lnTo>
                    <a:pt x="955" y="65"/>
                  </a:lnTo>
                  <a:lnTo>
                    <a:pt x="893" y="56"/>
                  </a:lnTo>
                  <a:lnTo>
                    <a:pt x="859" y="52"/>
                  </a:lnTo>
                  <a:lnTo>
                    <a:pt x="840" y="50"/>
                  </a:lnTo>
                  <a:lnTo>
                    <a:pt x="799" y="50"/>
                  </a:lnTo>
                  <a:lnTo>
                    <a:pt x="792" y="48"/>
                  </a:lnTo>
                  <a:lnTo>
                    <a:pt x="743" y="48"/>
                  </a:lnTo>
                  <a:lnTo>
                    <a:pt x="735" y="50"/>
                  </a:lnTo>
                  <a:lnTo>
                    <a:pt x="694" y="50"/>
                  </a:lnTo>
                  <a:lnTo>
                    <a:pt x="677" y="52"/>
                  </a:lnTo>
                  <a:lnTo>
                    <a:pt x="642" y="56"/>
                  </a:lnTo>
                  <a:lnTo>
                    <a:pt x="640" y="56"/>
                  </a:lnTo>
                  <a:lnTo>
                    <a:pt x="617" y="58"/>
                  </a:lnTo>
                  <a:lnTo>
                    <a:pt x="581" y="65"/>
                  </a:lnTo>
                  <a:lnTo>
                    <a:pt x="580" y="65"/>
                  </a:lnTo>
                  <a:lnTo>
                    <a:pt x="521" y="75"/>
                  </a:lnTo>
                  <a:lnTo>
                    <a:pt x="459" y="88"/>
                  </a:lnTo>
                  <a:lnTo>
                    <a:pt x="398" y="105"/>
                  </a:lnTo>
                  <a:lnTo>
                    <a:pt x="336" y="123"/>
                  </a:lnTo>
                  <a:lnTo>
                    <a:pt x="336" y="122"/>
                  </a:lnTo>
                  <a:lnTo>
                    <a:pt x="212" y="167"/>
                  </a:lnTo>
                  <a:lnTo>
                    <a:pt x="146" y="191"/>
                  </a:lnTo>
                  <a:lnTo>
                    <a:pt x="79" y="215"/>
                  </a:lnTo>
                  <a:lnTo>
                    <a:pt x="18" y="242"/>
                  </a:lnTo>
                  <a:lnTo>
                    <a:pt x="0" y="197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129" y="146"/>
                  </a:lnTo>
                  <a:lnTo>
                    <a:pt x="195" y="122"/>
                  </a:lnTo>
                  <a:lnTo>
                    <a:pt x="257" y="99"/>
                  </a:lnTo>
                  <a:lnTo>
                    <a:pt x="321" y="77"/>
                  </a:lnTo>
                  <a:lnTo>
                    <a:pt x="383" y="58"/>
                  </a:lnTo>
                  <a:lnTo>
                    <a:pt x="384" y="58"/>
                  </a:lnTo>
                  <a:lnTo>
                    <a:pt x="446" y="41"/>
                  </a:lnTo>
                  <a:lnTo>
                    <a:pt x="448" y="41"/>
                  </a:lnTo>
                  <a:lnTo>
                    <a:pt x="512" y="28"/>
                  </a:lnTo>
                  <a:lnTo>
                    <a:pt x="572" y="18"/>
                  </a:lnTo>
                  <a:lnTo>
                    <a:pt x="608" y="11"/>
                  </a:lnTo>
                  <a:lnTo>
                    <a:pt x="610" y="9"/>
                  </a:lnTo>
                  <a:lnTo>
                    <a:pt x="636" y="7"/>
                  </a:lnTo>
                  <a:lnTo>
                    <a:pt x="672" y="3"/>
                  </a:lnTo>
                  <a:lnTo>
                    <a:pt x="672" y="5"/>
                  </a:lnTo>
                  <a:lnTo>
                    <a:pt x="688" y="3"/>
                  </a:lnTo>
                  <a:lnTo>
                    <a:pt x="690" y="2"/>
                  </a:lnTo>
                  <a:lnTo>
                    <a:pt x="732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Freeform 1834"/>
            <p:cNvSpPr>
              <a:spLocks/>
            </p:cNvSpPr>
            <p:nvPr/>
          </p:nvSpPr>
          <p:spPr bwMode="auto">
            <a:xfrm>
              <a:off x="1500650" y="4847229"/>
              <a:ext cx="1081409" cy="313889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Freeform 1871"/>
            <p:cNvSpPr>
              <a:spLocks/>
            </p:cNvSpPr>
            <p:nvPr/>
          </p:nvSpPr>
          <p:spPr bwMode="auto">
            <a:xfrm>
              <a:off x="1500650" y="4363318"/>
              <a:ext cx="1081409" cy="313889"/>
            </a:xfrm>
            <a:custGeom>
              <a:avLst/>
              <a:gdLst>
                <a:gd name="T0" fmla="*/ 2147483647 w 1535"/>
                <a:gd name="T1" fmla="*/ 2147483647 h 313"/>
                <a:gd name="T2" fmla="*/ 2147483647 w 1535"/>
                <a:gd name="T3" fmla="*/ 2147483647 h 313"/>
                <a:gd name="T4" fmla="*/ 2147483647 w 1535"/>
                <a:gd name="T5" fmla="*/ 2147483647 h 313"/>
                <a:gd name="T6" fmla="*/ 2147483647 w 1535"/>
                <a:gd name="T7" fmla="*/ 2147483647 h 313"/>
                <a:gd name="T8" fmla="*/ 2147483647 w 1535"/>
                <a:gd name="T9" fmla="*/ 2147483647 h 313"/>
                <a:gd name="T10" fmla="*/ 2147483647 w 1535"/>
                <a:gd name="T11" fmla="*/ 2147483647 h 313"/>
                <a:gd name="T12" fmla="*/ 2147483647 w 1535"/>
                <a:gd name="T13" fmla="*/ 2147483647 h 313"/>
                <a:gd name="T14" fmla="*/ 2147483647 w 1535"/>
                <a:gd name="T15" fmla="*/ 2147483647 h 313"/>
                <a:gd name="T16" fmla="*/ 2147483647 w 1535"/>
                <a:gd name="T17" fmla="*/ 2147483647 h 313"/>
                <a:gd name="T18" fmla="*/ 2147483647 w 1535"/>
                <a:gd name="T19" fmla="*/ 2147483647 h 313"/>
                <a:gd name="T20" fmla="*/ 2147483647 w 1535"/>
                <a:gd name="T21" fmla="*/ 2147483647 h 313"/>
                <a:gd name="T22" fmla="*/ 2147483647 w 1535"/>
                <a:gd name="T23" fmla="*/ 2147483647 h 313"/>
                <a:gd name="T24" fmla="*/ 2147483647 w 1535"/>
                <a:gd name="T25" fmla="*/ 2147483647 h 313"/>
                <a:gd name="T26" fmla="*/ 2147483647 w 1535"/>
                <a:gd name="T27" fmla="*/ 2147483647 h 313"/>
                <a:gd name="T28" fmla="*/ 2147483647 w 1535"/>
                <a:gd name="T29" fmla="*/ 2147483647 h 313"/>
                <a:gd name="T30" fmla="*/ 2147483647 w 1535"/>
                <a:gd name="T31" fmla="*/ 2147483647 h 313"/>
                <a:gd name="T32" fmla="*/ 2147483647 w 1535"/>
                <a:gd name="T33" fmla="*/ 2147483647 h 313"/>
                <a:gd name="T34" fmla="*/ 2147483647 w 1535"/>
                <a:gd name="T35" fmla="*/ 0 h 313"/>
                <a:gd name="T36" fmla="*/ 2147483647 w 1535"/>
                <a:gd name="T37" fmla="*/ 2147483647 h 313"/>
                <a:gd name="T38" fmla="*/ 2147483647 w 1535"/>
                <a:gd name="T39" fmla="*/ 2147483647 h 313"/>
                <a:gd name="T40" fmla="*/ 2147483647 w 1535"/>
                <a:gd name="T41" fmla="*/ 2147483647 h 313"/>
                <a:gd name="T42" fmla="*/ 2147483647 w 1535"/>
                <a:gd name="T43" fmla="*/ 2147483647 h 313"/>
                <a:gd name="T44" fmla="*/ 2147483647 w 1535"/>
                <a:gd name="T45" fmla="*/ 2147483647 h 313"/>
                <a:gd name="T46" fmla="*/ 2147483647 w 1535"/>
                <a:gd name="T47" fmla="*/ 2147483647 h 313"/>
                <a:gd name="T48" fmla="*/ 2147483647 w 1535"/>
                <a:gd name="T49" fmla="*/ 2147483647 h 313"/>
                <a:gd name="T50" fmla="*/ 2147483647 w 1535"/>
                <a:gd name="T51" fmla="*/ 2147483647 h 313"/>
                <a:gd name="T52" fmla="*/ 2147483647 w 1535"/>
                <a:gd name="T53" fmla="*/ 2147483647 h 313"/>
                <a:gd name="T54" fmla="*/ 2147483647 w 1535"/>
                <a:gd name="T55" fmla="*/ 2147483647 h 313"/>
                <a:gd name="T56" fmla="*/ 2147483647 w 1535"/>
                <a:gd name="T57" fmla="*/ 2147483647 h 313"/>
                <a:gd name="T58" fmla="*/ 2147483647 w 1535"/>
                <a:gd name="T59" fmla="*/ 2147483647 h 313"/>
                <a:gd name="T60" fmla="*/ 2147483647 w 1535"/>
                <a:gd name="T61" fmla="*/ 2147483647 h 313"/>
                <a:gd name="T62" fmla="*/ 2147483647 w 1535"/>
                <a:gd name="T63" fmla="*/ 2147483647 h 313"/>
                <a:gd name="T64" fmla="*/ 2147483647 w 1535"/>
                <a:gd name="T65" fmla="*/ 2147483647 h 313"/>
                <a:gd name="T66" fmla="*/ 2147483647 w 1535"/>
                <a:gd name="T67" fmla="*/ 2147483647 h 313"/>
                <a:gd name="T68" fmla="*/ 2147483647 w 1535"/>
                <a:gd name="T69" fmla="*/ 2147483647 h 313"/>
                <a:gd name="T70" fmla="*/ 2147483647 w 1535"/>
                <a:gd name="T71" fmla="*/ 2147483647 h 313"/>
                <a:gd name="T72" fmla="*/ 2147483647 w 1535"/>
                <a:gd name="T73" fmla="*/ 2147483647 h 313"/>
                <a:gd name="T74" fmla="*/ 2147483647 w 1535"/>
                <a:gd name="T75" fmla="*/ 2147483647 h 313"/>
                <a:gd name="T76" fmla="*/ 2147483647 w 1535"/>
                <a:gd name="T77" fmla="*/ 2147483647 h 313"/>
                <a:gd name="T78" fmla="*/ 2147483647 w 1535"/>
                <a:gd name="T79" fmla="*/ 2147483647 h 313"/>
                <a:gd name="T80" fmla="*/ 2147483647 w 1535"/>
                <a:gd name="T81" fmla="*/ 2147483647 h 313"/>
                <a:gd name="T82" fmla="*/ 2147483647 w 1535"/>
                <a:gd name="T83" fmla="*/ 2147483647 h 313"/>
                <a:gd name="T84" fmla="*/ 2147483647 w 1535"/>
                <a:gd name="T85" fmla="*/ 2147483647 h 313"/>
                <a:gd name="T86" fmla="*/ 2147483647 w 1535"/>
                <a:gd name="T87" fmla="*/ 2147483647 h 313"/>
                <a:gd name="T88" fmla="*/ 2147483647 w 1535"/>
                <a:gd name="T89" fmla="*/ 2147483647 h 313"/>
                <a:gd name="T90" fmla="*/ 2147483647 w 1535"/>
                <a:gd name="T91" fmla="*/ 2147483647 h 313"/>
                <a:gd name="T92" fmla="*/ 2147483647 w 1535"/>
                <a:gd name="T93" fmla="*/ 2147483647 h 313"/>
                <a:gd name="T94" fmla="*/ 2147483647 w 1535"/>
                <a:gd name="T95" fmla="*/ 2147483647 h 313"/>
                <a:gd name="T96" fmla="*/ 2147483647 w 1535"/>
                <a:gd name="T97" fmla="*/ 2147483647 h 313"/>
                <a:gd name="T98" fmla="*/ 2147483647 w 1535"/>
                <a:gd name="T99" fmla="*/ 2147483647 h 313"/>
                <a:gd name="T100" fmla="*/ 2147483647 w 1535"/>
                <a:gd name="T101" fmla="*/ 2147483647 h 313"/>
                <a:gd name="T102" fmla="*/ 2147483647 w 1535"/>
                <a:gd name="T103" fmla="*/ 2147483647 h 313"/>
                <a:gd name="T104" fmla="*/ 2147483647 w 1535"/>
                <a:gd name="T105" fmla="*/ 2147483647 h 313"/>
                <a:gd name="T106" fmla="*/ 2147483647 w 1535"/>
                <a:gd name="T107" fmla="*/ 2147483647 h 313"/>
                <a:gd name="T108" fmla="*/ 2147483647 w 1535"/>
                <a:gd name="T109" fmla="*/ 2147483647 h 313"/>
                <a:gd name="T110" fmla="*/ 2147483647 w 1535"/>
                <a:gd name="T111" fmla="*/ 2147483647 h 313"/>
                <a:gd name="T112" fmla="*/ 2147483647 w 1535"/>
                <a:gd name="T113" fmla="*/ 2147483647 h 313"/>
                <a:gd name="T114" fmla="*/ 2147483647 w 1535"/>
                <a:gd name="T115" fmla="*/ 2147483647 h 313"/>
                <a:gd name="T116" fmla="*/ 2147483647 w 1535"/>
                <a:gd name="T117" fmla="*/ 2147483647 h 313"/>
                <a:gd name="T118" fmla="*/ 2147483647 w 1535"/>
                <a:gd name="T119" fmla="*/ 2147483647 h 313"/>
                <a:gd name="T120" fmla="*/ 2147483647 w 1535"/>
                <a:gd name="T121" fmla="*/ 2147483647 h 313"/>
                <a:gd name="T122" fmla="*/ 2147483647 w 1535"/>
                <a:gd name="T123" fmla="*/ 0 h 3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5"/>
                <a:gd name="T187" fmla="*/ 0 h 313"/>
                <a:gd name="T188" fmla="*/ 1535 w 1535"/>
                <a:gd name="T189" fmla="*/ 313 h 3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5" h="313">
                  <a:moveTo>
                    <a:pt x="246" y="0"/>
                  </a:moveTo>
                  <a:lnTo>
                    <a:pt x="281" y="0"/>
                  </a:lnTo>
                  <a:lnTo>
                    <a:pt x="287" y="3"/>
                  </a:lnTo>
                  <a:lnTo>
                    <a:pt x="293" y="3"/>
                  </a:lnTo>
                  <a:lnTo>
                    <a:pt x="298" y="5"/>
                  </a:lnTo>
                  <a:lnTo>
                    <a:pt x="313" y="7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400" y="45"/>
                  </a:lnTo>
                  <a:lnTo>
                    <a:pt x="460" y="92"/>
                  </a:lnTo>
                  <a:lnTo>
                    <a:pt x="462" y="92"/>
                  </a:lnTo>
                  <a:lnTo>
                    <a:pt x="525" y="142"/>
                  </a:lnTo>
                  <a:lnTo>
                    <a:pt x="585" y="197"/>
                  </a:lnTo>
                  <a:lnTo>
                    <a:pt x="619" y="219"/>
                  </a:lnTo>
                  <a:lnTo>
                    <a:pt x="621" y="221"/>
                  </a:lnTo>
                  <a:lnTo>
                    <a:pt x="649" y="243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9" y="272"/>
                  </a:lnTo>
                  <a:lnTo>
                    <a:pt x="722" y="272"/>
                  </a:lnTo>
                  <a:lnTo>
                    <a:pt x="739" y="277"/>
                  </a:lnTo>
                  <a:lnTo>
                    <a:pt x="756" y="277"/>
                  </a:lnTo>
                  <a:lnTo>
                    <a:pt x="762" y="281"/>
                  </a:lnTo>
                  <a:lnTo>
                    <a:pt x="771" y="281"/>
                  </a:lnTo>
                  <a:lnTo>
                    <a:pt x="777" y="277"/>
                  </a:lnTo>
                  <a:lnTo>
                    <a:pt x="794" y="277"/>
                  </a:lnTo>
                  <a:lnTo>
                    <a:pt x="811" y="272"/>
                  </a:lnTo>
                  <a:lnTo>
                    <a:pt x="812" y="272"/>
                  </a:lnTo>
                  <a:lnTo>
                    <a:pt x="829" y="270"/>
                  </a:lnTo>
                  <a:lnTo>
                    <a:pt x="856" y="259"/>
                  </a:lnTo>
                  <a:lnTo>
                    <a:pt x="887" y="243"/>
                  </a:lnTo>
                  <a:lnTo>
                    <a:pt x="948" y="198"/>
                  </a:lnTo>
                  <a:lnTo>
                    <a:pt x="1008" y="142"/>
                  </a:lnTo>
                  <a:lnTo>
                    <a:pt x="1073" y="92"/>
                  </a:lnTo>
                  <a:lnTo>
                    <a:pt x="1073" y="90"/>
                  </a:lnTo>
                  <a:lnTo>
                    <a:pt x="1107" y="65"/>
                  </a:lnTo>
                  <a:lnTo>
                    <a:pt x="1107" y="67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7" y="30"/>
                  </a:lnTo>
                  <a:lnTo>
                    <a:pt x="1178" y="20"/>
                  </a:lnTo>
                  <a:lnTo>
                    <a:pt x="1197" y="11"/>
                  </a:lnTo>
                  <a:lnTo>
                    <a:pt x="1197" y="9"/>
                  </a:lnTo>
                  <a:lnTo>
                    <a:pt x="1203" y="9"/>
                  </a:lnTo>
                  <a:lnTo>
                    <a:pt x="1222" y="7"/>
                  </a:lnTo>
                  <a:lnTo>
                    <a:pt x="1222" y="5"/>
                  </a:lnTo>
                  <a:lnTo>
                    <a:pt x="1235" y="5"/>
                  </a:lnTo>
                  <a:lnTo>
                    <a:pt x="1242" y="3"/>
                  </a:lnTo>
                  <a:lnTo>
                    <a:pt x="1246" y="3"/>
                  </a:lnTo>
                  <a:lnTo>
                    <a:pt x="1252" y="0"/>
                  </a:lnTo>
                  <a:lnTo>
                    <a:pt x="1285" y="0"/>
                  </a:lnTo>
                  <a:lnTo>
                    <a:pt x="1289" y="1"/>
                  </a:lnTo>
                  <a:lnTo>
                    <a:pt x="1291" y="3"/>
                  </a:lnTo>
                  <a:lnTo>
                    <a:pt x="1298" y="3"/>
                  </a:lnTo>
                  <a:lnTo>
                    <a:pt x="1306" y="5"/>
                  </a:lnTo>
                  <a:lnTo>
                    <a:pt x="1321" y="7"/>
                  </a:lnTo>
                  <a:lnTo>
                    <a:pt x="1323" y="7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0" y="28"/>
                  </a:lnTo>
                  <a:lnTo>
                    <a:pt x="1370" y="26"/>
                  </a:lnTo>
                  <a:lnTo>
                    <a:pt x="1405" y="41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2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9" y="69"/>
                  </a:lnTo>
                  <a:lnTo>
                    <a:pt x="1357" y="56"/>
                  </a:lnTo>
                  <a:lnTo>
                    <a:pt x="1355" y="56"/>
                  </a:lnTo>
                  <a:lnTo>
                    <a:pt x="1321" y="39"/>
                  </a:lnTo>
                  <a:lnTo>
                    <a:pt x="1321" y="37"/>
                  </a:lnTo>
                  <a:lnTo>
                    <a:pt x="1317" y="37"/>
                  </a:lnTo>
                  <a:lnTo>
                    <a:pt x="1317" y="39"/>
                  </a:lnTo>
                  <a:lnTo>
                    <a:pt x="1300" y="37"/>
                  </a:lnTo>
                  <a:lnTo>
                    <a:pt x="1298" y="35"/>
                  </a:lnTo>
                  <a:lnTo>
                    <a:pt x="1295" y="33"/>
                  </a:lnTo>
                  <a:lnTo>
                    <a:pt x="1295" y="35"/>
                  </a:lnTo>
                  <a:lnTo>
                    <a:pt x="1285" y="35"/>
                  </a:lnTo>
                  <a:lnTo>
                    <a:pt x="1280" y="33"/>
                  </a:lnTo>
                  <a:lnTo>
                    <a:pt x="1278" y="31"/>
                  </a:lnTo>
                  <a:lnTo>
                    <a:pt x="1265" y="31"/>
                  </a:lnTo>
                  <a:lnTo>
                    <a:pt x="1263" y="33"/>
                  </a:lnTo>
                  <a:lnTo>
                    <a:pt x="1257" y="33"/>
                  </a:lnTo>
                  <a:lnTo>
                    <a:pt x="1257" y="35"/>
                  </a:lnTo>
                  <a:lnTo>
                    <a:pt x="1246" y="35"/>
                  </a:lnTo>
                  <a:lnTo>
                    <a:pt x="1246" y="33"/>
                  </a:lnTo>
                  <a:lnTo>
                    <a:pt x="1242" y="35"/>
                  </a:lnTo>
                  <a:lnTo>
                    <a:pt x="1238" y="35"/>
                  </a:lnTo>
                  <a:lnTo>
                    <a:pt x="1238" y="37"/>
                  </a:lnTo>
                  <a:lnTo>
                    <a:pt x="1229" y="37"/>
                  </a:lnTo>
                  <a:lnTo>
                    <a:pt x="1225" y="39"/>
                  </a:lnTo>
                  <a:lnTo>
                    <a:pt x="1207" y="41"/>
                  </a:lnTo>
                  <a:lnTo>
                    <a:pt x="1199" y="45"/>
                  </a:lnTo>
                  <a:lnTo>
                    <a:pt x="1188" y="54"/>
                  </a:lnTo>
                  <a:lnTo>
                    <a:pt x="1184" y="56"/>
                  </a:lnTo>
                  <a:lnTo>
                    <a:pt x="1152" y="71"/>
                  </a:lnTo>
                  <a:lnTo>
                    <a:pt x="1126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68" y="221"/>
                  </a:lnTo>
                  <a:lnTo>
                    <a:pt x="966" y="223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39" y="300"/>
                  </a:lnTo>
                  <a:lnTo>
                    <a:pt x="837" y="300"/>
                  </a:lnTo>
                  <a:lnTo>
                    <a:pt x="833" y="302"/>
                  </a:lnTo>
                  <a:lnTo>
                    <a:pt x="816" y="304"/>
                  </a:lnTo>
                  <a:lnTo>
                    <a:pt x="803" y="307"/>
                  </a:lnTo>
                  <a:lnTo>
                    <a:pt x="797" y="307"/>
                  </a:lnTo>
                  <a:lnTo>
                    <a:pt x="797" y="309"/>
                  </a:lnTo>
                  <a:lnTo>
                    <a:pt x="790" y="309"/>
                  </a:lnTo>
                  <a:lnTo>
                    <a:pt x="788" y="311"/>
                  </a:lnTo>
                  <a:lnTo>
                    <a:pt x="782" y="311"/>
                  </a:lnTo>
                  <a:lnTo>
                    <a:pt x="782" y="313"/>
                  </a:lnTo>
                  <a:lnTo>
                    <a:pt x="751" y="313"/>
                  </a:lnTo>
                  <a:lnTo>
                    <a:pt x="745" y="311"/>
                  </a:lnTo>
                  <a:lnTo>
                    <a:pt x="741" y="309"/>
                  </a:lnTo>
                  <a:lnTo>
                    <a:pt x="735" y="309"/>
                  </a:lnTo>
                  <a:lnTo>
                    <a:pt x="732" y="307"/>
                  </a:lnTo>
                  <a:lnTo>
                    <a:pt x="724" y="305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9" y="268"/>
                  </a:lnTo>
                  <a:lnTo>
                    <a:pt x="600" y="245"/>
                  </a:lnTo>
                  <a:lnTo>
                    <a:pt x="568" y="223"/>
                  </a:lnTo>
                  <a:lnTo>
                    <a:pt x="567" y="221"/>
                  </a:lnTo>
                  <a:lnTo>
                    <a:pt x="505" y="165"/>
                  </a:lnTo>
                  <a:lnTo>
                    <a:pt x="505" y="167"/>
                  </a:lnTo>
                  <a:lnTo>
                    <a:pt x="441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10" y="39"/>
                  </a:lnTo>
                  <a:lnTo>
                    <a:pt x="291" y="37"/>
                  </a:lnTo>
                  <a:lnTo>
                    <a:pt x="289" y="35"/>
                  </a:lnTo>
                  <a:lnTo>
                    <a:pt x="276" y="35"/>
                  </a:lnTo>
                  <a:lnTo>
                    <a:pt x="270" y="33"/>
                  </a:lnTo>
                  <a:lnTo>
                    <a:pt x="268" y="31"/>
                  </a:lnTo>
                  <a:lnTo>
                    <a:pt x="257" y="31"/>
                  </a:lnTo>
                  <a:lnTo>
                    <a:pt x="255" y="33"/>
                  </a:lnTo>
                  <a:lnTo>
                    <a:pt x="249" y="33"/>
                  </a:lnTo>
                  <a:lnTo>
                    <a:pt x="249" y="35"/>
                  </a:lnTo>
                  <a:lnTo>
                    <a:pt x="231" y="35"/>
                  </a:lnTo>
                  <a:lnTo>
                    <a:pt x="231" y="37"/>
                  </a:lnTo>
                  <a:lnTo>
                    <a:pt x="227" y="37"/>
                  </a:lnTo>
                  <a:lnTo>
                    <a:pt x="227" y="35"/>
                  </a:lnTo>
                  <a:lnTo>
                    <a:pt x="219" y="37"/>
                  </a:lnTo>
                  <a:lnTo>
                    <a:pt x="218" y="39"/>
                  </a:lnTo>
                  <a:lnTo>
                    <a:pt x="206" y="41"/>
                  </a:lnTo>
                  <a:lnTo>
                    <a:pt x="193" y="46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1" y="116"/>
                  </a:lnTo>
                  <a:lnTo>
                    <a:pt x="21" y="167"/>
                  </a:lnTo>
                  <a:lnTo>
                    <a:pt x="0" y="142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5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8"/>
                  </a:lnTo>
                  <a:lnTo>
                    <a:pt x="180" y="18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4" y="7"/>
                  </a:lnTo>
                  <a:lnTo>
                    <a:pt x="225" y="5"/>
                  </a:lnTo>
                  <a:lnTo>
                    <a:pt x="227" y="5"/>
                  </a:lnTo>
                  <a:lnTo>
                    <a:pt x="233" y="3"/>
                  </a:lnTo>
                  <a:lnTo>
                    <a:pt x="240" y="3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Freeform 1872"/>
            <p:cNvSpPr>
              <a:spLocks/>
            </p:cNvSpPr>
            <p:nvPr/>
          </p:nvSpPr>
          <p:spPr bwMode="auto">
            <a:xfrm>
              <a:off x="1487489" y="4355470"/>
              <a:ext cx="1083605" cy="313889"/>
            </a:xfrm>
            <a:custGeom>
              <a:avLst/>
              <a:gdLst>
                <a:gd name="T0" fmla="*/ 2147483647 w 1535"/>
                <a:gd name="T1" fmla="*/ 2147483647 h 312"/>
                <a:gd name="T2" fmla="*/ 2147483647 w 1535"/>
                <a:gd name="T3" fmla="*/ 2147483647 h 312"/>
                <a:gd name="T4" fmla="*/ 2147483647 w 1535"/>
                <a:gd name="T5" fmla="*/ 2147483647 h 312"/>
                <a:gd name="T6" fmla="*/ 2147483647 w 1535"/>
                <a:gd name="T7" fmla="*/ 2147483647 h 312"/>
                <a:gd name="T8" fmla="*/ 2147483647 w 1535"/>
                <a:gd name="T9" fmla="*/ 2147483647 h 312"/>
                <a:gd name="T10" fmla="*/ 2147483647 w 1535"/>
                <a:gd name="T11" fmla="*/ 2147483647 h 312"/>
                <a:gd name="T12" fmla="*/ 2147483647 w 1535"/>
                <a:gd name="T13" fmla="*/ 2147483647 h 312"/>
                <a:gd name="T14" fmla="*/ 2147483647 w 1535"/>
                <a:gd name="T15" fmla="*/ 2147483647 h 312"/>
                <a:gd name="T16" fmla="*/ 2147483647 w 1535"/>
                <a:gd name="T17" fmla="*/ 2147483647 h 312"/>
                <a:gd name="T18" fmla="*/ 2147483647 w 1535"/>
                <a:gd name="T19" fmla="*/ 2147483647 h 312"/>
                <a:gd name="T20" fmla="*/ 2147483647 w 1535"/>
                <a:gd name="T21" fmla="*/ 2147483647 h 312"/>
                <a:gd name="T22" fmla="*/ 2147483647 w 1535"/>
                <a:gd name="T23" fmla="*/ 2147483647 h 312"/>
                <a:gd name="T24" fmla="*/ 2147483647 w 1535"/>
                <a:gd name="T25" fmla="*/ 2147483647 h 312"/>
                <a:gd name="T26" fmla="*/ 2147483647 w 1535"/>
                <a:gd name="T27" fmla="*/ 2147483647 h 312"/>
                <a:gd name="T28" fmla="*/ 2147483647 w 1535"/>
                <a:gd name="T29" fmla="*/ 2147483647 h 312"/>
                <a:gd name="T30" fmla="*/ 2147483647 w 1535"/>
                <a:gd name="T31" fmla="*/ 2147483647 h 312"/>
                <a:gd name="T32" fmla="*/ 2147483647 w 1535"/>
                <a:gd name="T33" fmla="*/ 2147483647 h 312"/>
                <a:gd name="T34" fmla="*/ 2147483647 w 1535"/>
                <a:gd name="T35" fmla="*/ 0 h 312"/>
                <a:gd name="T36" fmla="*/ 2147483647 w 1535"/>
                <a:gd name="T37" fmla="*/ 2147483647 h 312"/>
                <a:gd name="T38" fmla="*/ 2147483647 w 1535"/>
                <a:gd name="T39" fmla="*/ 2147483647 h 312"/>
                <a:gd name="T40" fmla="*/ 2147483647 w 1535"/>
                <a:gd name="T41" fmla="*/ 2147483647 h 312"/>
                <a:gd name="T42" fmla="*/ 2147483647 w 1535"/>
                <a:gd name="T43" fmla="*/ 2147483647 h 312"/>
                <a:gd name="T44" fmla="*/ 2147483647 w 1535"/>
                <a:gd name="T45" fmla="*/ 2147483647 h 312"/>
                <a:gd name="T46" fmla="*/ 2147483647 w 1535"/>
                <a:gd name="T47" fmla="*/ 2147483647 h 312"/>
                <a:gd name="T48" fmla="*/ 2147483647 w 1535"/>
                <a:gd name="T49" fmla="*/ 2147483647 h 312"/>
                <a:gd name="T50" fmla="*/ 2147483647 w 1535"/>
                <a:gd name="T51" fmla="*/ 2147483647 h 312"/>
                <a:gd name="T52" fmla="*/ 2147483647 w 1535"/>
                <a:gd name="T53" fmla="*/ 2147483647 h 312"/>
                <a:gd name="T54" fmla="*/ 2147483647 w 1535"/>
                <a:gd name="T55" fmla="*/ 2147483647 h 312"/>
                <a:gd name="T56" fmla="*/ 2147483647 w 1535"/>
                <a:gd name="T57" fmla="*/ 2147483647 h 312"/>
                <a:gd name="T58" fmla="*/ 2147483647 w 1535"/>
                <a:gd name="T59" fmla="*/ 2147483647 h 312"/>
                <a:gd name="T60" fmla="*/ 2147483647 w 1535"/>
                <a:gd name="T61" fmla="*/ 2147483647 h 312"/>
                <a:gd name="T62" fmla="*/ 2147483647 w 1535"/>
                <a:gd name="T63" fmla="*/ 2147483647 h 312"/>
                <a:gd name="T64" fmla="*/ 2147483647 w 1535"/>
                <a:gd name="T65" fmla="*/ 2147483647 h 312"/>
                <a:gd name="T66" fmla="*/ 2147483647 w 1535"/>
                <a:gd name="T67" fmla="*/ 2147483647 h 312"/>
                <a:gd name="T68" fmla="*/ 2147483647 w 1535"/>
                <a:gd name="T69" fmla="*/ 2147483647 h 312"/>
                <a:gd name="T70" fmla="*/ 2147483647 w 1535"/>
                <a:gd name="T71" fmla="*/ 2147483647 h 312"/>
                <a:gd name="T72" fmla="*/ 2147483647 w 1535"/>
                <a:gd name="T73" fmla="*/ 2147483647 h 312"/>
                <a:gd name="T74" fmla="*/ 2147483647 w 1535"/>
                <a:gd name="T75" fmla="*/ 2147483647 h 312"/>
                <a:gd name="T76" fmla="*/ 2147483647 w 1535"/>
                <a:gd name="T77" fmla="*/ 2147483647 h 312"/>
                <a:gd name="T78" fmla="*/ 2147483647 w 1535"/>
                <a:gd name="T79" fmla="*/ 2147483647 h 312"/>
                <a:gd name="T80" fmla="*/ 2147483647 w 1535"/>
                <a:gd name="T81" fmla="*/ 2147483647 h 312"/>
                <a:gd name="T82" fmla="*/ 2147483647 w 1535"/>
                <a:gd name="T83" fmla="*/ 2147483647 h 312"/>
                <a:gd name="T84" fmla="*/ 2147483647 w 1535"/>
                <a:gd name="T85" fmla="*/ 2147483647 h 312"/>
                <a:gd name="T86" fmla="*/ 2147483647 w 1535"/>
                <a:gd name="T87" fmla="*/ 2147483647 h 312"/>
                <a:gd name="T88" fmla="*/ 2147483647 w 1535"/>
                <a:gd name="T89" fmla="*/ 2147483647 h 312"/>
                <a:gd name="T90" fmla="*/ 2147483647 w 1535"/>
                <a:gd name="T91" fmla="*/ 2147483647 h 312"/>
                <a:gd name="T92" fmla="*/ 2147483647 w 1535"/>
                <a:gd name="T93" fmla="*/ 2147483647 h 312"/>
                <a:gd name="T94" fmla="*/ 2147483647 w 1535"/>
                <a:gd name="T95" fmla="*/ 2147483647 h 312"/>
                <a:gd name="T96" fmla="*/ 2147483647 w 1535"/>
                <a:gd name="T97" fmla="*/ 2147483647 h 312"/>
                <a:gd name="T98" fmla="*/ 2147483647 w 1535"/>
                <a:gd name="T99" fmla="*/ 2147483647 h 312"/>
                <a:gd name="T100" fmla="*/ 0 w 1535"/>
                <a:gd name="T101" fmla="*/ 2147483647 h 312"/>
                <a:gd name="T102" fmla="*/ 2147483647 w 1535"/>
                <a:gd name="T103" fmla="*/ 2147483647 h 312"/>
                <a:gd name="T104" fmla="*/ 2147483647 w 1535"/>
                <a:gd name="T105" fmla="*/ 2147483647 h 312"/>
                <a:gd name="T106" fmla="*/ 2147483647 w 1535"/>
                <a:gd name="T107" fmla="*/ 2147483647 h 312"/>
                <a:gd name="T108" fmla="*/ 2147483647 w 1535"/>
                <a:gd name="T109" fmla="*/ 2147483647 h 312"/>
                <a:gd name="T110" fmla="*/ 2147483647 w 1535"/>
                <a:gd name="T111" fmla="*/ 0 h 3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5"/>
                <a:gd name="T169" fmla="*/ 0 h 312"/>
                <a:gd name="T170" fmla="*/ 1535 w 1535"/>
                <a:gd name="T171" fmla="*/ 312 h 3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5" h="312">
                  <a:moveTo>
                    <a:pt x="246" y="0"/>
                  </a:moveTo>
                  <a:lnTo>
                    <a:pt x="283" y="0"/>
                  </a:lnTo>
                  <a:lnTo>
                    <a:pt x="289" y="4"/>
                  </a:lnTo>
                  <a:lnTo>
                    <a:pt x="298" y="4"/>
                  </a:lnTo>
                  <a:lnTo>
                    <a:pt x="315" y="8"/>
                  </a:lnTo>
                  <a:lnTo>
                    <a:pt x="330" y="9"/>
                  </a:lnTo>
                  <a:lnTo>
                    <a:pt x="334" y="9"/>
                  </a:lnTo>
                  <a:lnTo>
                    <a:pt x="338" y="11"/>
                  </a:lnTo>
                  <a:lnTo>
                    <a:pt x="362" y="26"/>
                  </a:lnTo>
                  <a:lnTo>
                    <a:pt x="398" y="41"/>
                  </a:lnTo>
                  <a:lnTo>
                    <a:pt x="399" y="45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527" y="143"/>
                  </a:lnTo>
                  <a:lnTo>
                    <a:pt x="585" y="195"/>
                  </a:lnTo>
                  <a:lnTo>
                    <a:pt x="621" y="220"/>
                  </a:lnTo>
                  <a:lnTo>
                    <a:pt x="623" y="221"/>
                  </a:lnTo>
                  <a:lnTo>
                    <a:pt x="649" y="244"/>
                  </a:lnTo>
                  <a:lnTo>
                    <a:pt x="679" y="259"/>
                  </a:lnTo>
                  <a:lnTo>
                    <a:pt x="705" y="270"/>
                  </a:lnTo>
                  <a:lnTo>
                    <a:pt x="718" y="272"/>
                  </a:lnTo>
                  <a:lnTo>
                    <a:pt x="722" y="272"/>
                  </a:lnTo>
                  <a:lnTo>
                    <a:pt x="735" y="276"/>
                  </a:lnTo>
                  <a:lnTo>
                    <a:pt x="741" y="278"/>
                  </a:lnTo>
                  <a:lnTo>
                    <a:pt x="756" y="278"/>
                  </a:lnTo>
                  <a:lnTo>
                    <a:pt x="758" y="280"/>
                  </a:lnTo>
                  <a:lnTo>
                    <a:pt x="775" y="280"/>
                  </a:lnTo>
                  <a:lnTo>
                    <a:pt x="779" y="278"/>
                  </a:lnTo>
                  <a:lnTo>
                    <a:pt x="794" y="278"/>
                  </a:lnTo>
                  <a:lnTo>
                    <a:pt x="812" y="272"/>
                  </a:lnTo>
                  <a:lnTo>
                    <a:pt x="814" y="272"/>
                  </a:lnTo>
                  <a:lnTo>
                    <a:pt x="831" y="270"/>
                  </a:lnTo>
                  <a:lnTo>
                    <a:pt x="855" y="259"/>
                  </a:lnTo>
                  <a:lnTo>
                    <a:pt x="887" y="244"/>
                  </a:lnTo>
                  <a:lnTo>
                    <a:pt x="949" y="197"/>
                  </a:lnTo>
                  <a:lnTo>
                    <a:pt x="1007" y="143"/>
                  </a:lnTo>
                  <a:lnTo>
                    <a:pt x="1073" y="92"/>
                  </a:lnTo>
                  <a:lnTo>
                    <a:pt x="1075" y="90"/>
                  </a:lnTo>
                  <a:lnTo>
                    <a:pt x="1111" y="66"/>
                  </a:lnTo>
                  <a:lnTo>
                    <a:pt x="1135" y="45"/>
                  </a:lnTo>
                  <a:lnTo>
                    <a:pt x="1139" y="43"/>
                  </a:lnTo>
                  <a:lnTo>
                    <a:pt x="1169" y="30"/>
                  </a:lnTo>
                  <a:lnTo>
                    <a:pt x="1167" y="28"/>
                  </a:lnTo>
                  <a:lnTo>
                    <a:pt x="1180" y="19"/>
                  </a:lnTo>
                  <a:lnTo>
                    <a:pt x="1184" y="19"/>
                  </a:lnTo>
                  <a:lnTo>
                    <a:pt x="1199" y="11"/>
                  </a:lnTo>
                  <a:lnTo>
                    <a:pt x="1199" y="9"/>
                  </a:lnTo>
                  <a:lnTo>
                    <a:pt x="1205" y="9"/>
                  </a:lnTo>
                  <a:lnTo>
                    <a:pt x="1218" y="8"/>
                  </a:lnTo>
                  <a:lnTo>
                    <a:pt x="1221" y="6"/>
                  </a:lnTo>
                  <a:lnTo>
                    <a:pt x="1223" y="4"/>
                  </a:lnTo>
                  <a:lnTo>
                    <a:pt x="1246" y="4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289" y="2"/>
                  </a:lnTo>
                  <a:lnTo>
                    <a:pt x="1291" y="4"/>
                  </a:lnTo>
                  <a:lnTo>
                    <a:pt x="1306" y="4"/>
                  </a:lnTo>
                  <a:lnTo>
                    <a:pt x="1323" y="8"/>
                  </a:lnTo>
                  <a:lnTo>
                    <a:pt x="1332" y="9"/>
                  </a:lnTo>
                  <a:lnTo>
                    <a:pt x="1334" y="9"/>
                  </a:lnTo>
                  <a:lnTo>
                    <a:pt x="1336" y="11"/>
                  </a:lnTo>
                  <a:lnTo>
                    <a:pt x="1372" y="28"/>
                  </a:lnTo>
                  <a:lnTo>
                    <a:pt x="1405" y="43"/>
                  </a:lnTo>
                  <a:lnTo>
                    <a:pt x="1407" y="45"/>
                  </a:lnTo>
                  <a:lnTo>
                    <a:pt x="1469" y="92"/>
                  </a:lnTo>
                  <a:lnTo>
                    <a:pt x="1471" y="92"/>
                  </a:lnTo>
                  <a:lnTo>
                    <a:pt x="1535" y="143"/>
                  </a:lnTo>
                  <a:lnTo>
                    <a:pt x="1514" y="167"/>
                  </a:lnTo>
                  <a:lnTo>
                    <a:pt x="1450" y="116"/>
                  </a:lnTo>
                  <a:lnTo>
                    <a:pt x="1388" y="69"/>
                  </a:lnTo>
                  <a:lnTo>
                    <a:pt x="1358" y="56"/>
                  </a:lnTo>
                  <a:lnTo>
                    <a:pt x="1323" y="39"/>
                  </a:lnTo>
                  <a:lnTo>
                    <a:pt x="1317" y="38"/>
                  </a:lnTo>
                  <a:lnTo>
                    <a:pt x="1315" y="38"/>
                  </a:lnTo>
                  <a:lnTo>
                    <a:pt x="1302" y="34"/>
                  </a:lnTo>
                  <a:lnTo>
                    <a:pt x="1302" y="36"/>
                  </a:lnTo>
                  <a:lnTo>
                    <a:pt x="1285" y="36"/>
                  </a:lnTo>
                  <a:lnTo>
                    <a:pt x="1280" y="34"/>
                  </a:lnTo>
                  <a:lnTo>
                    <a:pt x="1278" y="32"/>
                  </a:lnTo>
                  <a:lnTo>
                    <a:pt x="1265" y="32"/>
                  </a:lnTo>
                  <a:lnTo>
                    <a:pt x="1263" y="34"/>
                  </a:lnTo>
                  <a:lnTo>
                    <a:pt x="1257" y="34"/>
                  </a:lnTo>
                  <a:lnTo>
                    <a:pt x="1257" y="36"/>
                  </a:lnTo>
                  <a:lnTo>
                    <a:pt x="1233" y="36"/>
                  </a:lnTo>
                  <a:lnTo>
                    <a:pt x="1225" y="39"/>
                  </a:lnTo>
                  <a:lnTo>
                    <a:pt x="1208" y="41"/>
                  </a:lnTo>
                  <a:lnTo>
                    <a:pt x="1197" y="47"/>
                  </a:lnTo>
                  <a:lnTo>
                    <a:pt x="1186" y="54"/>
                  </a:lnTo>
                  <a:lnTo>
                    <a:pt x="1184" y="56"/>
                  </a:lnTo>
                  <a:lnTo>
                    <a:pt x="1156" y="69"/>
                  </a:lnTo>
                  <a:lnTo>
                    <a:pt x="1129" y="92"/>
                  </a:lnTo>
                  <a:lnTo>
                    <a:pt x="1128" y="92"/>
                  </a:lnTo>
                  <a:lnTo>
                    <a:pt x="1092" y="116"/>
                  </a:lnTo>
                  <a:lnTo>
                    <a:pt x="1026" y="167"/>
                  </a:lnTo>
                  <a:lnTo>
                    <a:pt x="970" y="220"/>
                  </a:lnTo>
                  <a:lnTo>
                    <a:pt x="968" y="221"/>
                  </a:lnTo>
                  <a:lnTo>
                    <a:pt x="906" y="268"/>
                  </a:lnTo>
                  <a:lnTo>
                    <a:pt x="904" y="270"/>
                  </a:lnTo>
                  <a:lnTo>
                    <a:pt x="869" y="287"/>
                  </a:lnTo>
                  <a:lnTo>
                    <a:pt x="840" y="300"/>
                  </a:lnTo>
                  <a:lnTo>
                    <a:pt x="839" y="300"/>
                  </a:lnTo>
                  <a:lnTo>
                    <a:pt x="835" y="302"/>
                  </a:lnTo>
                  <a:lnTo>
                    <a:pt x="818" y="304"/>
                  </a:lnTo>
                  <a:lnTo>
                    <a:pt x="803" y="308"/>
                  </a:lnTo>
                  <a:lnTo>
                    <a:pt x="797" y="308"/>
                  </a:lnTo>
                  <a:lnTo>
                    <a:pt x="797" y="310"/>
                  </a:lnTo>
                  <a:lnTo>
                    <a:pt x="784" y="310"/>
                  </a:lnTo>
                  <a:lnTo>
                    <a:pt x="784" y="312"/>
                  </a:lnTo>
                  <a:lnTo>
                    <a:pt x="750" y="312"/>
                  </a:lnTo>
                  <a:lnTo>
                    <a:pt x="745" y="310"/>
                  </a:lnTo>
                  <a:lnTo>
                    <a:pt x="737" y="310"/>
                  </a:lnTo>
                  <a:lnTo>
                    <a:pt x="733" y="308"/>
                  </a:lnTo>
                  <a:lnTo>
                    <a:pt x="726" y="306"/>
                  </a:lnTo>
                  <a:lnTo>
                    <a:pt x="715" y="302"/>
                  </a:lnTo>
                  <a:lnTo>
                    <a:pt x="715" y="304"/>
                  </a:lnTo>
                  <a:lnTo>
                    <a:pt x="700" y="302"/>
                  </a:lnTo>
                  <a:lnTo>
                    <a:pt x="696" y="300"/>
                  </a:lnTo>
                  <a:lnTo>
                    <a:pt x="666" y="287"/>
                  </a:lnTo>
                  <a:lnTo>
                    <a:pt x="664" y="287"/>
                  </a:lnTo>
                  <a:lnTo>
                    <a:pt x="630" y="270"/>
                  </a:lnTo>
                  <a:lnTo>
                    <a:pt x="628" y="268"/>
                  </a:lnTo>
                  <a:lnTo>
                    <a:pt x="602" y="246"/>
                  </a:lnTo>
                  <a:lnTo>
                    <a:pt x="566" y="221"/>
                  </a:lnTo>
                  <a:lnTo>
                    <a:pt x="566" y="220"/>
                  </a:lnTo>
                  <a:lnTo>
                    <a:pt x="506" y="165"/>
                  </a:lnTo>
                  <a:lnTo>
                    <a:pt x="506" y="167"/>
                  </a:lnTo>
                  <a:lnTo>
                    <a:pt x="443" y="116"/>
                  </a:lnTo>
                  <a:lnTo>
                    <a:pt x="381" y="69"/>
                  </a:lnTo>
                  <a:lnTo>
                    <a:pt x="349" y="56"/>
                  </a:lnTo>
                  <a:lnTo>
                    <a:pt x="347" y="54"/>
                  </a:lnTo>
                  <a:lnTo>
                    <a:pt x="326" y="41"/>
                  </a:lnTo>
                  <a:lnTo>
                    <a:pt x="309" y="39"/>
                  </a:lnTo>
                  <a:lnTo>
                    <a:pt x="307" y="38"/>
                  </a:lnTo>
                  <a:lnTo>
                    <a:pt x="294" y="34"/>
                  </a:lnTo>
                  <a:lnTo>
                    <a:pt x="294" y="36"/>
                  </a:lnTo>
                  <a:lnTo>
                    <a:pt x="277" y="36"/>
                  </a:lnTo>
                  <a:lnTo>
                    <a:pt x="272" y="34"/>
                  </a:lnTo>
                  <a:lnTo>
                    <a:pt x="268" y="32"/>
                  </a:lnTo>
                  <a:lnTo>
                    <a:pt x="257" y="32"/>
                  </a:lnTo>
                  <a:lnTo>
                    <a:pt x="255" y="34"/>
                  </a:lnTo>
                  <a:lnTo>
                    <a:pt x="249" y="34"/>
                  </a:lnTo>
                  <a:lnTo>
                    <a:pt x="249" y="36"/>
                  </a:lnTo>
                  <a:lnTo>
                    <a:pt x="227" y="36"/>
                  </a:lnTo>
                  <a:lnTo>
                    <a:pt x="221" y="38"/>
                  </a:lnTo>
                  <a:lnTo>
                    <a:pt x="217" y="39"/>
                  </a:lnTo>
                  <a:lnTo>
                    <a:pt x="206" y="41"/>
                  </a:lnTo>
                  <a:lnTo>
                    <a:pt x="193" y="47"/>
                  </a:lnTo>
                  <a:lnTo>
                    <a:pt x="176" y="56"/>
                  </a:lnTo>
                  <a:lnTo>
                    <a:pt x="144" y="71"/>
                  </a:lnTo>
                  <a:lnTo>
                    <a:pt x="114" y="92"/>
                  </a:lnTo>
                  <a:lnTo>
                    <a:pt x="80" y="116"/>
                  </a:lnTo>
                  <a:lnTo>
                    <a:pt x="20" y="167"/>
                  </a:lnTo>
                  <a:lnTo>
                    <a:pt x="0" y="143"/>
                  </a:lnTo>
                  <a:lnTo>
                    <a:pt x="60" y="92"/>
                  </a:lnTo>
                  <a:lnTo>
                    <a:pt x="62" y="90"/>
                  </a:lnTo>
                  <a:lnTo>
                    <a:pt x="97" y="66"/>
                  </a:lnTo>
                  <a:lnTo>
                    <a:pt x="129" y="43"/>
                  </a:lnTo>
                  <a:lnTo>
                    <a:pt x="131" y="43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97" y="11"/>
                  </a:lnTo>
                  <a:lnTo>
                    <a:pt x="197" y="9"/>
                  </a:lnTo>
                  <a:lnTo>
                    <a:pt x="201" y="9"/>
                  </a:lnTo>
                  <a:lnTo>
                    <a:pt x="212" y="8"/>
                  </a:lnTo>
                  <a:lnTo>
                    <a:pt x="223" y="4"/>
                  </a:lnTo>
                  <a:lnTo>
                    <a:pt x="240" y="4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Freeform 1873"/>
            <p:cNvSpPr>
              <a:spLocks/>
            </p:cNvSpPr>
            <p:nvPr/>
          </p:nvSpPr>
          <p:spPr bwMode="auto">
            <a:xfrm>
              <a:off x="1498456" y="3693689"/>
              <a:ext cx="1083605" cy="308657"/>
            </a:xfrm>
            <a:custGeom>
              <a:avLst/>
              <a:gdLst>
                <a:gd name="T0" fmla="*/ 2147483647 w 1537"/>
                <a:gd name="T1" fmla="*/ 2147483647 h 308"/>
                <a:gd name="T2" fmla="*/ 2147483647 w 1537"/>
                <a:gd name="T3" fmla="*/ 2147483647 h 308"/>
                <a:gd name="T4" fmla="*/ 2147483647 w 1537"/>
                <a:gd name="T5" fmla="*/ 2147483647 h 308"/>
                <a:gd name="T6" fmla="*/ 2147483647 w 1537"/>
                <a:gd name="T7" fmla="*/ 2147483647 h 308"/>
                <a:gd name="T8" fmla="*/ 2147483647 w 1537"/>
                <a:gd name="T9" fmla="*/ 2147483647 h 308"/>
                <a:gd name="T10" fmla="*/ 2147483647 w 1537"/>
                <a:gd name="T11" fmla="*/ 2147483647 h 308"/>
                <a:gd name="T12" fmla="*/ 2147483647 w 1537"/>
                <a:gd name="T13" fmla="*/ 2147483647 h 308"/>
                <a:gd name="T14" fmla="*/ 2147483647 w 1537"/>
                <a:gd name="T15" fmla="*/ 2147483647 h 308"/>
                <a:gd name="T16" fmla="*/ 2147483647 w 1537"/>
                <a:gd name="T17" fmla="*/ 2147483647 h 308"/>
                <a:gd name="T18" fmla="*/ 2147483647 w 1537"/>
                <a:gd name="T19" fmla="*/ 2147483647 h 308"/>
                <a:gd name="T20" fmla="*/ 2147483647 w 1537"/>
                <a:gd name="T21" fmla="*/ 2147483647 h 308"/>
                <a:gd name="T22" fmla="*/ 2147483647 w 1537"/>
                <a:gd name="T23" fmla="*/ 2147483647 h 308"/>
                <a:gd name="T24" fmla="*/ 2147483647 w 1537"/>
                <a:gd name="T25" fmla="*/ 2147483647 h 308"/>
                <a:gd name="T26" fmla="*/ 2147483647 w 1537"/>
                <a:gd name="T27" fmla="*/ 0 h 308"/>
                <a:gd name="T28" fmla="*/ 2147483647 w 1537"/>
                <a:gd name="T29" fmla="*/ 2147483647 h 308"/>
                <a:gd name="T30" fmla="*/ 2147483647 w 1537"/>
                <a:gd name="T31" fmla="*/ 2147483647 h 308"/>
                <a:gd name="T32" fmla="*/ 2147483647 w 1537"/>
                <a:gd name="T33" fmla="*/ 2147483647 h 308"/>
                <a:gd name="T34" fmla="*/ 2147483647 w 1537"/>
                <a:gd name="T35" fmla="*/ 2147483647 h 308"/>
                <a:gd name="T36" fmla="*/ 2147483647 w 1537"/>
                <a:gd name="T37" fmla="*/ 2147483647 h 308"/>
                <a:gd name="T38" fmla="*/ 2147483647 w 1537"/>
                <a:gd name="T39" fmla="*/ 2147483647 h 308"/>
                <a:gd name="T40" fmla="*/ 2147483647 w 1537"/>
                <a:gd name="T41" fmla="*/ 2147483647 h 308"/>
                <a:gd name="T42" fmla="*/ 2147483647 w 1537"/>
                <a:gd name="T43" fmla="*/ 2147483647 h 308"/>
                <a:gd name="T44" fmla="*/ 2147483647 w 1537"/>
                <a:gd name="T45" fmla="*/ 2147483647 h 308"/>
                <a:gd name="T46" fmla="*/ 2147483647 w 1537"/>
                <a:gd name="T47" fmla="*/ 2147483647 h 308"/>
                <a:gd name="T48" fmla="*/ 2147483647 w 1537"/>
                <a:gd name="T49" fmla="*/ 2147483647 h 308"/>
                <a:gd name="T50" fmla="*/ 2147483647 w 1537"/>
                <a:gd name="T51" fmla="*/ 2147483647 h 308"/>
                <a:gd name="T52" fmla="*/ 2147483647 w 1537"/>
                <a:gd name="T53" fmla="*/ 2147483647 h 308"/>
                <a:gd name="T54" fmla="*/ 2147483647 w 1537"/>
                <a:gd name="T55" fmla="*/ 2147483647 h 308"/>
                <a:gd name="T56" fmla="*/ 2147483647 w 1537"/>
                <a:gd name="T57" fmla="*/ 2147483647 h 308"/>
                <a:gd name="T58" fmla="*/ 2147483647 w 1537"/>
                <a:gd name="T59" fmla="*/ 2147483647 h 308"/>
                <a:gd name="T60" fmla="*/ 2147483647 w 1537"/>
                <a:gd name="T61" fmla="*/ 2147483647 h 308"/>
                <a:gd name="T62" fmla="*/ 2147483647 w 1537"/>
                <a:gd name="T63" fmla="*/ 2147483647 h 308"/>
                <a:gd name="T64" fmla="*/ 2147483647 w 1537"/>
                <a:gd name="T65" fmla="*/ 2147483647 h 308"/>
                <a:gd name="T66" fmla="*/ 2147483647 w 1537"/>
                <a:gd name="T67" fmla="*/ 2147483647 h 308"/>
                <a:gd name="T68" fmla="*/ 2147483647 w 1537"/>
                <a:gd name="T69" fmla="*/ 2147483647 h 308"/>
                <a:gd name="T70" fmla="*/ 2147483647 w 1537"/>
                <a:gd name="T71" fmla="*/ 2147483647 h 308"/>
                <a:gd name="T72" fmla="*/ 2147483647 w 1537"/>
                <a:gd name="T73" fmla="*/ 2147483647 h 308"/>
                <a:gd name="T74" fmla="*/ 2147483647 w 1537"/>
                <a:gd name="T75" fmla="*/ 2147483647 h 308"/>
                <a:gd name="T76" fmla="*/ 2147483647 w 1537"/>
                <a:gd name="T77" fmla="*/ 2147483647 h 308"/>
                <a:gd name="T78" fmla="*/ 2147483647 w 1537"/>
                <a:gd name="T79" fmla="*/ 2147483647 h 308"/>
                <a:gd name="T80" fmla="*/ 2147483647 w 1537"/>
                <a:gd name="T81" fmla="*/ 2147483647 h 308"/>
                <a:gd name="T82" fmla="*/ 2147483647 w 1537"/>
                <a:gd name="T83" fmla="*/ 2147483647 h 308"/>
                <a:gd name="T84" fmla="*/ 2147483647 w 1537"/>
                <a:gd name="T85" fmla="*/ 2147483647 h 308"/>
                <a:gd name="T86" fmla="*/ 2147483647 w 1537"/>
                <a:gd name="T87" fmla="*/ 2147483647 h 308"/>
                <a:gd name="T88" fmla="*/ 2147483647 w 1537"/>
                <a:gd name="T89" fmla="*/ 2147483647 h 308"/>
                <a:gd name="T90" fmla="*/ 2147483647 w 1537"/>
                <a:gd name="T91" fmla="*/ 2147483647 h 308"/>
                <a:gd name="T92" fmla="*/ 2147483647 w 1537"/>
                <a:gd name="T93" fmla="*/ 2147483647 h 308"/>
                <a:gd name="T94" fmla="*/ 2147483647 w 1537"/>
                <a:gd name="T95" fmla="*/ 2147483647 h 308"/>
                <a:gd name="T96" fmla="*/ 2147483647 w 1537"/>
                <a:gd name="T97" fmla="*/ 2147483647 h 308"/>
                <a:gd name="T98" fmla="*/ 2147483647 w 1537"/>
                <a:gd name="T99" fmla="*/ 2147483647 h 308"/>
                <a:gd name="T100" fmla="*/ 2147483647 w 1537"/>
                <a:gd name="T101" fmla="*/ 2147483647 h 308"/>
                <a:gd name="T102" fmla="*/ 2147483647 w 1537"/>
                <a:gd name="T103" fmla="*/ 2147483647 h 308"/>
                <a:gd name="T104" fmla="*/ 2147483647 w 1537"/>
                <a:gd name="T105" fmla="*/ 2147483647 h 308"/>
                <a:gd name="T106" fmla="*/ 2147483647 w 1537"/>
                <a:gd name="T107" fmla="*/ 2147483647 h 308"/>
                <a:gd name="T108" fmla="*/ 2147483647 w 1537"/>
                <a:gd name="T109" fmla="*/ 2147483647 h 308"/>
                <a:gd name="T110" fmla="*/ 2147483647 w 1537"/>
                <a:gd name="T111" fmla="*/ 2147483647 h 308"/>
                <a:gd name="T112" fmla="*/ 2147483647 w 1537"/>
                <a:gd name="T113" fmla="*/ 2147483647 h 3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37"/>
                <a:gd name="T172" fmla="*/ 0 h 308"/>
                <a:gd name="T173" fmla="*/ 1537 w 1537"/>
                <a:gd name="T174" fmla="*/ 308 h 3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37" h="308">
                  <a:moveTo>
                    <a:pt x="176" y="0"/>
                  </a:moveTo>
                  <a:lnTo>
                    <a:pt x="227" y="0"/>
                  </a:lnTo>
                  <a:lnTo>
                    <a:pt x="229" y="2"/>
                  </a:lnTo>
                  <a:lnTo>
                    <a:pt x="236" y="5"/>
                  </a:lnTo>
                  <a:lnTo>
                    <a:pt x="255" y="9"/>
                  </a:lnTo>
                  <a:lnTo>
                    <a:pt x="257" y="9"/>
                  </a:lnTo>
                  <a:lnTo>
                    <a:pt x="259" y="11"/>
                  </a:lnTo>
                  <a:lnTo>
                    <a:pt x="278" y="20"/>
                  </a:lnTo>
                  <a:lnTo>
                    <a:pt x="306" y="45"/>
                  </a:lnTo>
                  <a:lnTo>
                    <a:pt x="340" y="71"/>
                  </a:lnTo>
                  <a:lnTo>
                    <a:pt x="343" y="73"/>
                  </a:lnTo>
                  <a:lnTo>
                    <a:pt x="405" y="144"/>
                  </a:lnTo>
                  <a:lnTo>
                    <a:pt x="465" y="216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24" y="261"/>
                  </a:lnTo>
                  <a:lnTo>
                    <a:pt x="537" y="266"/>
                  </a:lnTo>
                  <a:lnTo>
                    <a:pt x="546" y="270"/>
                  </a:lnTo>
                  <a:lnTo>
                    <a:pt x="555" y="272"/>
                  </a:lnTo>
                  <a:lnTo>
                    <a:pt x="557" y="272"/>
                  </a:lnTo>
                  <a:lnTo>
                    <a:pt x="563" y="276"/>
                  </a:lnTo>
                  <a:lnTo>
                    <a:pt x="597" y="276"/>
                  </a:lnTo>
                  <a:lnTo>
                    <a:pt x="606" y="272"/>
                  </a:lnTo>
                  <a:lnTo>
                    <a:pt x="621" y="266"/>
                  </a:lnTo>
                  <a:lnTo>
                    <a:pt x="634" y="261"/>
                  </a:lnTo>
                  <a:lnTo>
                    <a:pt x="666" y="240"/>
                  </a:lnTo>
                  <a:lnTo>
                    <a:pt x="692" y="214"/>
                  </a:lnTo>
                  <a:lnTo>
                    <a:pt x="762" y="142"/>
                  </a:lnTo>
                  <a:lnTo>
                    <a:pt x="822" y="73"/>
                  </a:lnTo>
                  <a:lnTo>
                    <a:pt x="824" y="71"/>
                  </a:lnTo>
                  <a:lnTo>
                    <a:pt x="869" y="32"/>
                  </a:lnTo>
                  <a:lnTo>
                    <a:pt x="871" y="30"/>
                  </a:lnTo>
                  <a:lnTo>
                    <a:pt x="889" y="19"/>
                  </a:lnTo>
                  <a:lnTo>
                    <a:pt x="893" y="15"/>
                  </a:lnTo>
                  <a:lnTo>
                    <a:pt x="893" y="13"/>
                  </a:lnTo>
                  <a:lnTo>
                    <a:pt x="899" y="9"/>
                  </a:lnTo>
                  <a:lnTo>
                    <a:pt x="901" y="9"/>
                  </a:lnTo>
                  <a:lnTo>
                    <a:pt x="914" y="5"/>
                  </a:lnTo>
                  <a:lnTo>
                    <a:pt x="921" y="5"/>
                  </a:lnTo>
                  <a:lnTo>
                    <a:pt x="923" y="4"/>
                  </a:lnTo>
                  <a:lnTo>
                    <a:pt x="929" y="0"/>
                  </a:lnTo>
                  <a:lnTo>
                    <a:pt x="980" y="0"/>
                  </a:lnTo>
                  <a:lnTo>
                    <a:pt x="981" y="2"/>
                  </a:lnTo>
                  <a:lnTo>
                    <a:pt x="993" y="5"/>
                  </a:lnTo>
                  <a:lnTo>
                    <a:pt x="1008" y="9"/>
                  </a:lnTo>
                  <a:lnTo>
                    <a:pt x="1026" y="19"/>
                  </a:lnTo>
                  <a:lnTo>
                    <a:pt x="1028" y="20"/>
                  </a:lnTo>
                  <a:lnTo>
                    <a:pt x="1060" y="45"/>
                  </a:lnTo>
                  <a:lnTo>
                    <a:pt x="1094" y="71"/>
                  </a:lnTo>
                  <a:lnTo>
                    <a:pt x="1098" y="73"/>
                  </a:lnTo>
                  <a:lnTo>
                    <a:pt x="1160" y="144"/>
                  </a:lnTo>
                  <a:lnTo>
                    <a:pt x="1218" y="216"/>
                  </a:lnTo>
                  <a:lnTo>
                    <a:pt x="1250" y="242"/>
                  </a:lnTo>
                  <a:lnTo>
                    <a:pt x="1250" y="240"/>
                  </a:lnTo>
                  <a:lnTo>
                    <a:pt x="1269" y="251"/>
                  </a:lnTo>
                  <a:lnTo>
                    <a:pt x="1270" y="253"/>
                  </a:lnTo>
                  <a:lnTo>
                    <a:pt x="1280" y="261"/>
                  </a:lnTo>
                  <a:lnTo>
                    <a:pt x="1293" y="266"/>
                  </a:lnTo>
                  <a:lnTo>
                    <a:pt x="1302" y="270"/>
                  </a:lnTo>
                  <a:lnTo>
                    <a:pt x="1308" y="272"/>
                  </a:lnTo>
                  <a:lnTo>
                    <a:pt x="1310" y="272"/>
                  </a:lnTo>
                  <a:lnTo>
                    <a:pt x="1315" y="276"/>
                  </a:lnTo>
                  <a:lnTo>
                    <a:pt x="1353" y="276"/>
                  </a:lnTo>
                  <a:lnTo>
                    <a:pt x="1359" y="272"/>
                  </a:lnTo>
                  <a:lnTo>
                    <a:pt x="1361" y="272"/>
                  </a:lnTo>
                  <a:lnTo>
                    <a:pt x="1379" y="266"/>
                  </a:lnTo>
                  <a:lnTo>
                    <a:pt x="1394" y="261"/>
                  </a:lnTo>
                  <a:lnTo>
                    <a:pt x="1424" y="240"/>
                  </a:lnTo>
                  <a:lnTo>
                    <a:pt x="1451" y="216"/>
                  </a:lnTo>
                  <a:lnTo>
                    <a:pt x="1514" y="144"/>
                  </a:lnTo>
                  <a:lnTo>
                    <a:pt x="1537" y="165"/>
                  </a:lnTo>
                  <a:lnTo>
                    <a:pt x="1473" y="236"/>
                  </a:lnTo>
                  <a:lnTo>
                    <a:pt x="1443" y="264"/>
                  </a:lnTo>
                  <a:lnTo>
                    <a:pt x="1441" y="266"/>
                  </a:lnTo>
                  <a:lnTo>
                    <a:pt x="1409" y="289"/>
                  </a:lnTo>
                  <a:lnTo>
                    <a:pt x="1406" y="291"/>
                  </a:lnTo>
                  <a:lnTo>
                    <a:pt x="1391" y="296"/>
                  </a:lnTo>
                  <a:lnTo>
                    <a:pt x="1389" y="296"/>
                  </a:lnTo>
                  <a:lnTo>
                    <a:pt x="1376" y="300"/>
                  </a:lnTo>
                  <a:lnTo>
                    <a:pt x="1374" y="302"/>
                  </a:lnTo>
                  <a:lnTo>
                    <a:pt x="1368" y="306"/>
                  </a:lnTo>
                  <a:lnTo>
                    <a:pt x="1362" y="306"/>
                  </a:lnTo>
                  <a:lnTo>
                    <a:pt x="1362" y="308"/>
                  </a:lnTo>
                  <a:lnTo>
                    <a:pt x="1308" y="308"/>
                  </a:lnTo>
                  <a:lnTo>
                    <a:pt x="1302" y="306"/>
                  </a:lnTo>
                  <a:lnTo>
                    <a:pt x="1297" y="302"/>
                  </a:lnTo>
                  <a:lnTo>
                    <a:pt x="1295" y="300"/>
                  </a:lnTo>
                  <a:lnTo>
                    <a:pt x="1291" y="300"/>
                  </a:lnTo>
                  <a:lnTo>
                    <a:pt x="1282" y="296"/>
                  </a:lnTo>
                  <a:lnTo>
                    <a:pt x="1267" y="291"/>
                  </a:lnTo>
                  <a:lnTo>
                    <a:pt x="1263" y="289"/>
                  </a:lnTo>
                  <a:lnTo>
                    <a:pt x="1250" y="278"/>
                  </a:lnTo>
                  <a:lnTo>
                    <a:pt x="1233" y="266"/>
                  </a:lnTo>
                  <a:lnTo>
                    <a:pt x="1231" y="266"/>
                  </a:lnTo>
                  <a:lnTo>
                    <a:pt x="1195" y="238"/>
                  </a:lnTo>
                  <a:lnTo>
                    <a:pt x="1194" y="236"/>
                  </a:lnTo>
                  <a:lnTo>
                    <a:pt x="1135" y="165"/>
                  </a:lnTo>
                  <a:lnTo>
                    <a:pt x="1075" y="96"/>
                  </a:lnTo>
                  <a:lnTo>
                    <a:pt x="1042" y="69"/>
                  </a:lnTo>
                  <a:lnTo>
                    <a:pt x="1011" y="47"/>
                  </a:lnTo>
                  <a:lnTo>
                    <a:pt x="996" y="39"/>
                  </a:lnTo>
                  <a:lnTo>
                    <a:pt x="983" y="35"/>
                  </a:lnTo>
                  <a:lnTo>
                    <a:pt x="978" y="34"/>
                  </a:lnTo>
                  <a:lnTo>
                    <a:pt x="974" y="34"/>
                  </a:lnTo>
                  <a:lnTo>
                    <a:pt x="970" y="32"/>
                  </a:lnTo>
                  <a:lnTo>
                    <a:pt x="942" y="32"/>
                  </a:lnTo>
                  <a:lnTo>
                    <a:pt x="940" y="34"/>
                  </a:lnTo>
                  <a:lnTo>
                    <a:pt x="938" y="34"/>
                  </a:lnTo>
                  <a:lnTo>
                    <a:pt x="929" y="35"/>
                  </a:lnTo>
                  <a:lnTo>
                    <a:pt x="925" y="37"/>
                  </a:lnTo>
                  <a:lnTo>
                    <a:pt x="914" y="37"/>
                  </a:lnTo>
                  <a:lnTo>
                    <a:pt x="912" y="41"/>
                  </a:lnTo>
                  <a:lnTo>
                    <a:pt x="906" y="47"/>
                  </a:lnTo>
                  <a:lnTo>
                    <a:pt x="889" y="56"/>
                  </a:lnTo>
                  <a:lnTo>
                    <a:pt x="846" y="94"/>
                  </a:lnTo>
                  <a:lnTo>
                    <a:pt x="786" y="165"/>
                  </a:lnTo>
                  <a:lnTo>
                    <a:pt x="784" y="165"/>
                  </a:lnTo>
                  <a:lnTo>
                    <a:pt x="715" y="236"/>
                  </a:lnTo>
                  <a:lnTo>
                    <a:pt x="685" y="264"/>
                  </a:lnTo>
                  <a:lnTo>
                    <a:pt x="683" y="266"/>
                  </a:lnTo>
                  <a:lnTo>
                    <a:pt x="649" y="289"/>
                  </a:lnTo>
                  <a:lnTo>
                    <a:pt x="647" y="291"/>
                  </a:lnTo>
                  <a:lnTo>
                    <a:pt x="634" y="296"/>
                  </a:lnTo>
                  <a:lnTo>
                    <a:pt x="632" y="296"/>
                  </a:lnTo>
                  <a:lnTo>
                    <a:pt x="617" y="302"/>
                  </a:lnTo>
                  <a:lnTo>
                    <a:pt x="606" y="306"/>
                  </a:lnTo>
                  <a:lnTo>
                    <a:pt x="600" y="306"/>
                  </a:lnTo>
                  <a:lnTo>
                    <a:pt x="600" y="308"/>
                  </a:lnTo>
                  <a:lnTo>
                    <a:pt x="555" y="308"/>
                  </a:lnTo>
                  <a:lnTo>
                    <a:pt x="550" y="306"/>
                  </a:lnTo>
                  <a:lnTo>
                    <a:pt x="544" y="302"/>
                  </a:lnTo>
                  <a:lnTo>
                    <a:pt x="542" y="300"/>
                  </a:lnTo>
                  <a:lnTo>
                    <a:pt x="535" y="300"/>
                  </a:lnTo>
                  <a:lnTo>
                    <a:pt x="525" y="296"/>
                  </a:lnTo>
                  <a:lnTo>
                    <a:pt x="510" y="291"/>
                  </a:lnTo>
                  <a:lnTo>
                    <a:pt x="507" y="289"/>
                  </a:lnTo>
                  <a:lnTo>
                    <a:pt x="479" y="266"/>
                  </a:lnTo>
                  <a:lnTo>
                    <a:pt x="443" y="238"/>
                  </a:lnTo>
                  <a:lnTo>
                    <a:pt x="441" y="236"/>
                  </a:lnTo>
                  <a:lnTo>
                    <a:pt x="381" y="165"/>
                  </a:lnTo>
                  <a:lnTo>
                    <a:pt x="321" y="96"/>
                  </a:lnTo>
                  <a:lnTo>
                    <a:pt x="285" y="69"/>
                  </a:lnTo>
                  <a:lnTo>
                    <a:pt x="259" y="47"/>
                  </a:lnTo>
                  <a:lnTo>
                    <a:pt x="244" y="39"/>
                  </a:lnTo>
                  <a:lnTo>
                    <a:pt x="244" y="37"/>
                  </a:lnTo>
                  <a:lnTo>
                    <a:pt x="231" y="35"/>
                  </a:lnTo>
                  <a:lnTo>
                    <a:pt x="225" y="35"/>
                  </a:lnTo>
                  <a:lnTo>
                    <a:pt x="218" y="32"/>
                  </a:lnTo>
                  <a:lnTo>
                    <a:pt x="186" y="32"/>
                  </a:lnTo>
                  <a:lnTo>
                    <a:pt x="178" y="35"/>
                  </a:lnTo>
                  <a:lnTo>
                    <a:pt x="175" y="35"/>
                  </a:lnTo>
                  <a:lnTo>
                    <a:pt x="156" y="39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37" y="56"/>
                  </a:lnTo>
                  <a:lnTo>
                    <a:pt x="135" y="56"/>
                  </a:lnTo>
                  <a:lnTo>
                    <a:pt x="116" y="69"/>
                  </a:lnTo>
                  <a:lnTo>
                    <a:pt x="84" y="94"/>
                  </a:lnTo>
                  <a:lnTo>
                    <a:pt x="24" y="165"/>
                  </a:lnTo>
                  <a:lnTo>
                    <a:pt x="0" y="144"/>
                  </a:lnTo>
                  <a:lnTo>
                    <a:pt x="60" y="73"/>
                  </a:lnTo>
                  <a:lnTo>
                    <a:pt x="62" y="71"/>
                  </a:lnTo>
                  <a:lnTo>
                    <a:pt x="98" y="45"/>
                  </a:lnTo>
                  <a:lnTo>
                    <a:pt x="99" y="43"/>
                  </a:lnTo>
                  <a:lnTo>
                    <a:pt x="118" y="30"/>
                  </a:lnTo>
                  <a:lnTo>
                    <a:pt x="129" y="20"/>
                  </a:lnTo>
                  <a:lnTo>
                    <a:pt x="131" y="19"/>
                  </a:lnTo>
                  <a:lnTo>
                    <a:pt x="144" y="11"/>
                  </a:lnTo>
                  <a:lnTo>
                    <a:pt x="146" y="9"/>
                  </a:lnTo>
                  <a:lnTo>
                    <a:pt x="150" y="9"/>
                  </a:lnTo>
                  <a:lnTo>
                    <a:pt x="169" y="5"/>
                  </a:lnTo>
                  <a:lnTo>
                    <a:pt x="176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Freeform 1874"/>
            <p:cNvSpPr>
              <a:spLocks/>
            </p:cNvSpPr>
            <p:nvPr/>
          </p:nvSpPr>
          <p:spPr bwMode="auto">
            <a:xfrm>
              <a:off x="1485295" y="3683226"/>
              <a:ext cx="1083605" cy="311272"/>
            </a:xfrm>
            <a:custGeom>
              <a:avLst/>
              <a:gdLst>
                <a:gd name="T0" fmla="*/ 2147483647 w 1537"/>
                <a:gd name="T1" fmla="*/ 2147483647 h 308"/>
                <a:gd name="T2" fmla="*/ 2147483647 w 1537"/>
                <a:gd name="T3" fmla="*/ 2147483647 h 308"/>
                <a:gd name="T4" fmla="*/ 2147483647 w 1537"/>
                <a:gd name="T5" fmla="*/ 2147483647 h 308"/>
                <a:gd name="T6" fmla="*/ 2147483647 w 1537"/>
                <a:gd name="T7" fmla="*/ 2147483647 h 308"/>
                <a:gd name="T8" fmla="*/ 2147483647 w 1537"/>
                <a:gd name="T9" fmla="*/ 2147483647 h 308"/>
                <a:gd name="T10" fmla="*/ 2147483647 w 1537"/>
                <a:gd name="T11" fmla="*/ 2147483647 h 308"/>
                <a:gd name="T12" fmla="*/ 2147483647 w 1537"/>
                <a:gd name="T13" fmla="*/ 2147483647 h 308"/>
                <a:gd name="T14" fmla="*/ 2147483647 w 1537"/>
                <a:gd name="T15" fmla="*/ 2147483647 h 308"/>
                <a:gd name="T16" fmla="*/ 2147483647 w 1537"/>
                <a:gd name="T17" fmla="*/ 2147483647 h 308"/>
                <a:gd name="T18" fmla="*/ 2147483647 w 1537"/>
                <a:gd name="T19" fmla="*/ 2147483647 h 308"/>
                <a:gd name="T20" fmla="*/ 2147483647 w 1537"/>
                <a:gd name="T21" fmla="*/ 0 h 308"/>
                <a:gd name="T22" fmla="*/ 2147483647 w 1537"/>
                <a:gd name="T23" fmla="*/ 2147483647 h 308"/>
                <a:gd name="T24" fmla="*/ 2147483647 w 1537"/>
                <a:gd name="T25" fmla="*/ 2147483647 h 308"/>
                <a:gd name="T26" fmla="*/ 2147483647 w 1537"/>
                <a:gd name="T27" fmla="*/ 2147483647 h 308"/>
                <a:gd name="T28" fmla="*/ 2147483647 w 1537"/>
                <a:gd name="T29" fmla="*/ 2147483647 h 308"/>
                <a:gd name="T30" fmla="*/ 2147483647 w 1537"/>
                <a:gd name="T31" fmla="*/ 2147483647 h 308"/>
                <a:gd name="T32" fmla="*/ 2147483647 w 1537"/>
                <a:gd name="T33" fmla="*/ 2147483647 h 308"/>
                <a:gd name="T34" fmla="*/ 2147483647 w 1537"/>
                <a:gd name="T35" fmla="*/ 2147483647 h 308"/>
                <a:gd name="T36" fmla="*/ 2147483647 w 1537"/>
                <a:gd name="T37" fmla="*/ 2147483647 h 308"/>
                <a:gd name="T38" fmla="*/ 2147483647 w 1537"/>
                <a:gd name="T39" fmla="*/ 2147483647 h 308"/>
                <a:gd name="T40" fmla="*/ 2147483647 w 1537"/>
                <a:gd name="T41" fmla="*/ 2147483647 h 308"/>
                <a:gd name="T42" fmla="*/ 2147483647 w 1537"/>
                <a:gd name="T43" fmla="*/ 2147483647 h 308"/>
                <a:gd name="T44" fmla="*/ 2147483647 w 1537"/>
                <a:gd name="T45" fmla="*/ 2147483647 h 308"/>
                <a:gd name="T46" fmla="*/ 2147483647 w 1537"/>
                <a:gd name="T47" fmla="*/ 2147483647 h 308"/>
                <a:gd name="T48" fmla="*/ 2147483647 w 1537"/>
                <a:gd name="T49" fmla="*/ 2147483647 h 308"/>
                <a:gd name="T50" fmla="*/ 2147483647 w 1537"/>
                <a:gd name="T51" fmla="*/ 2147483647 h 308"/>
                <a:gd name="T52" fmla="*/ 2147483647 w 1537"/>
                <a:gd name="T53" fmla="*/ 2147483647 h 308"/>
                <a:gd name="T54" fmla="*/ 2147483647 w 1537"/>
                <a:gd name="T55" fmla="*/ 2147483647 h 308"/>
                <a:gd name="T56" fmla="*/ 2147483647 w 1537"/>
                <a:gd name="T57" fmla="*/ 2147483647 h 308"/>
                <a:gd name="T58" fmla="*/ 2147483647 w 1537"/>
                <a:gd name="T59" fmla="*/ 2147483647 h 308"/>
                <a:gd name="T60" fmla="*/ 2147483647 w 1537"/>
                <a:gd name="T61" fmla="*/ 2147483647 h 308"/>
                <a:gd name="T62" fmla="*/ 2147483647 w 1537"/>
                <a:gd name="T63" fmla="*/ 2147483647 h 308"/>
                <a:gd name="T64" fmla="*/ 2147483647 w 1537"/>
                <a:gd name="T65" fmla="*/ 2147483647 h 308"/>
                <a:gd name="T66" fmla="*/ 2147483647 w 1537"/>
                <a:gd name="T67" fmla="*/ 2147483647 h 308"/>
                <a:gd name="T68" fmla="*/ 2147483647 w 1537"/>
                <a:gd name="T69" fmla="*/ 2147483647 h 308"/>
                <a:gd name="T70" fmla="*/ 2147483647 w 1537"/>
                <a:gd name="T71" fmla="*/ 2147483647 h 308"/>
                <a:gd name="T72" fmla="*/ 2147483647 w 1537"/>
                <a:gd name="T73" fmla="*/ 2147483647 h 308"/>
                <a:gd name="T74" fmla="*/ 2147483647 w 1537"/>
                <a:gd name="T75" fmla="*/ 2147483647 h 308"/>
                <a:gd name="T76" fmla="*/ 2147483647 w 1537"/>
                <a:gd name="T77" fmla="*/ 2147483647 h 308"/>
                <a:gd name="T78" fmla="*/ 2147483647 w 1537"/>
                <a:gd name="T79" fmla="*/ 2147483647 h 308"/>
                <a:gd name="T80" fmla="*/ 2147483647 w 1537"/>
                <a:gd name="T81" fmla="*/ 2147483647 h 308"/>
                <a:gd name="T82" fmla="*/ 2147483647 w 1537"/>
                <a:gd name="T83" fmla="*/ 2147483647 h 308"/>
                <a:gd name="T84" fmla="*/ 2147483647 w 1537"/>
                <a:gd name="T85" fmla="*/ 2147483647 h 308"/>
                <a:gd name="T86" fmla="*/ 2147483647 w 1537"/>
                <a:gd name="T87" fmla="*/ 2147483647 h 308"/>
                <a:gd name="T88" fmla="*/ 0 w 1537"/>
                <a:gd name="T89" fmla="*/ 2147483647 h 308"/>
                <a:gd name="T90" fmla="*/ 2147483647 w 1537"/>
                <a:gd name="T91" fmla="*/ 2147483647 h 308"/>
                <a:gd name="T92" fmla="*/ 2147483647 w 1537"/>
                <a:gd name="T93" fmla="*/ 2147483647 h 308"/>
                <a:gd name="T94" fmla="*/ 2147483647 w 1537"/>
                <a:gd name="T95" fmla="*/ 2147483647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308"/>
                <a:gd name="T146" fmla="*/ 1537 w 1537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308">
                  <a:moveTo>
                    <a:pt x="178" y="0"/>
                  </a:moveTo>
                  <a:lnTo>
                    <a:pt x="225" y="0"/>
                  </a:lnTo>
                  <a:lnTo>
                    <a:pt x="233" y="2"/>
                  </a:lnTo>
                  <a:lnTo>
                    <a:pt x="238" y="4"/>
                  </a:lnTo>
                  <a:lnTo>
                    <a:pt x="257" y="10"/>
                  </a:lnTo>
                  <a:lnTo>
                    <a:pt x="259" y="12"/>
                  </a:lnTo>
                  <a:lnTo>
                    <a:pt x="274" y="19"/>
                  </a:lnTo>
                  <a:lnTo>
                    <a:pt x="276" y="21"/>
                  </a:lnTo>
                  <a:lnTo>
                    <a:pt x="306" y="43"/>
                  </a:lnTo>
                  <a:lnTo>
                    <a:pt x="308" y="43"/>
                  </a:lnTo>
                  <a:lnTo>
                    <a:pt x="341" y="72"/>
                  </a:lnTo>
                  <a:lnTo>
                    <a:pt x="343" y="73"/>
                  </a:lnTo>
                  <a:lnTo>
                    <a:pt x="405" y="143"/>
                  </a:lnTo>
                  <a:lnTo>
                    <a:pt x="465" y="212"/>
                  </a:lnTo>
                  <a:lnTo>
                    <a:pt x="499" y="240"/>
                  </a:lnTo>
                  <a:lnTo>
                    <a:pt x="527" y="263"/>
                  </a:lnTo>
                  <a:lnTo>
                    <a:pt x="535" y="267"/>
                  </a:lnTo>
                  <a:lnTo>
                    <a:pt x="546" y="269"/>
                  </a:lnTo>
                  <a:lnTo>
                    <a:pt x="555" y="271"/>
                  </a:lnTo>
                  <a:lnTo>
                    <a:pt x="557" y="271"/>
                  </a:lnTo>
                  <a:lnTo>
                    <a:pt x="561" y="272"/>
                  </a:lnTo>
                  <a:lnTo>
                    <a:pt x="563" y="274"/>
                  </a:lnTo>
                  <a:lnTo>
                    <a:pt x="572" y="274"/>
                  </a:lnTo>
                  <a:lnTo>
                    <a:pt x="574" y="276"/>
                  </a:lnTo>
                  <a:lnTo>
                    <a:pt x="582" y="276"/>
                  </a:lnTo>
                  <a:lnTo>
                    <a:pt x="585" y="274"/>
                  </a:lnTo>
                  <a:lnTo>
                    <a:pt x="597" y="274"/>
                  </a:lnTo>
                  <a:lnTo>
                    <a:pt x="623" y="267"/>
                  </a:lnTo>
                  <a:lnTo>
                    <a:pt x="666" y="239"/>
                  </a:lnTo>
                  <a:lnTo>
                    <a:pt x="692" y="212"/>
                  </a:lnTo>
                  <a:lnTo>
                    <a:pt x="762" y="141"/>
                  </a:lnTo>
                  <a:lnTo>
                    <a:pt x="824" y="73"/>
                  </a:lnTo>
                  <a:lnTo>
                    <a:pt x="824" y="72"/>
                  </a:lnTo>
                  <a:lnTo>
                    <a:pt x="852" y="43"/>
                  </a:lnTo>
                  <a:lnTo>
                    <a:pt x="854" y="43"/>
                  </a:lnTo>
                  <a:lnTo>
                    <a:pt x="869" y="30"/>
                  </a:lnTo>
                  <a:lnTo>
                    <a:pt x="887" y="21"/>
                  </a:lnTo>
                  <a:lnTo>
                    <a:pt x="895" y="13"/>
                  </a:lnTo>
                  <a:lnTo>
                    <a:pt x="901" y="12"/>
                  </a:lnTo>
                  <a:lnTo>
                    <a:pt x="912" y="6"/>
                  </a:lnTo>
                  <a:lnTo>
                    <a:pt x="912" y="4"/>
                  </a:lnTo>
                  <a:lnTo>
                    <a:pt x="923" y="4"/>
                  </a:lnTo>
                  <a:lnTo>
                    <a:pt x="929" y="0"/>
                  </a:lnTo>
                  <a:lnTo>
                    <a:pt x="978" y="0"/>
                  </a:lnTo>
                  <a:lnTo>
                    <a:pt x="985" y="2"/>
                  </a:lnTo>
                  <a:lnTo>
                    <a:pt x="987" y="2"/>
                  </a:lnTo>
                  <a:lnTo>
                    <a:pt x="1009" y="10"/>
                  </a:lnTo>
                  <a:lnTo>
                    <a:pt x="1011" y="12"/>
                  </a:lnTo>
                  <a:lnTo>
                    <a:pt x="1026" y="19"/>
                  </a:lnTo>
                  <a:lnTo>
                    <a:pt x="1028" y="19"/>
                  </a:lnTo>
                  <a:lnTo>
                    <a:pt x="1060" y="42"/>
                  </a:lnTo>
                  <a:lnTo>
                    <a:pt x="1062" y="43"/>
                  </a:lnTo>
                  <a:lnTo>
                    <a:pt x="1096" y="72"/>
                  </a:lnTo>
                  <a:lnTo>
                    <a:pt x="1098" y="73"/>
                  </a:lnTo>
                  <a:lnTo>
                    <a:pt x="1160" y="143"/>
                  </a:lnTo>
                  <a:lnTo>
                    <a:pt x="1220" y="212"/>
                  </a:lnTo>
                  <a:lnTo>
                    <a:pt x="1250" y="239"/>
                  </a:lnTo>
                  <a:lnTo>
                    <a:pt x="1268" y="250"/>
                  </a:lnTo>
                  <a:lnTo>
                    <a:pt x="1270" y="252"/>
                  </a:lnTo>
                  <a:lnTo>
                    <a:pt x="1283" y="263"/>
                  </a:lnTo>
                  <a:lnTo>
                    <a:pt x="1291" y="267"/>
                  </a:lnTo>
                  <a:lnTo>
                    <a:pt x="1300" y="269"/>
                  </a:lnTo>
                  <a:lnTo>
                    <a:pt x="1308" y="271"/>
                  </a:lnTo>
                  <a:lnTo>
                    <a:pt x="1310" y="271"/>
                  </a:lnTo>
                  <a:lnTo>
                    <a:pt x="1315" y="274"/>
                  </a:lnTo>
                  <a:lnTo>
                    <a:pt x="1325" y="274"/>
                  </a:lnTo>
                  <a:lnTo>
                    <a:pt x="1332" y="276"/>
                  </a:lnTo>
                  <a:lnTo>
                    <a:pt x="1340" y="276"/>
                  </a:lnTo>
                  <a:lnTo>
                    <a:pt x="1347" y="274"/>
                  </a:lnTo>
                  <a:lnTo>
                    <a:pt x="1355" y="274"/>
                  </a:lnTo>
                  <a:lnTo>
                    <a:pt x="1360" y="271"/>
                  </a:lnTo>
                  <a:lnTo>
                    <a:pt x="1364" y="271"/>
                  </a:lnTo>
                  <a:lnTo>
                    <a:pt x="1383" y="267"/>
                  </a:lnTo>
                  <a:lnTo>
                    <a:pt x="1392" y="261"/>
                  </a:lnTo>
                  <a:lnTo>
                    <a:pt x="1424" y="239"/>
                  </a:lnTo>
                  <a:lnTo>
                    <a:pt x="1450" y="214"/>
                  </a:lnTo>
                  <a:lnTo>
                    <a:pt x="1514" y="143"/>
                  </a:lnTo>
                  <a:lnTo>
                    <a:pt x="1537" y="164"/>
                  </a:lnTo>
                  <a:lnTo>
                    <a:pt x="1473" y="235"/>
                  </a:lnTo>
                  <a:lnTo>
                    <a:pt x="1443" y="263"/>
                  </a:lnTo>
                  <a:lnTo>
                    <a:pt x="1441" y="265"/>
                  </a:lnTo>
                  <a:lnTo>
                    <a:pt x="1409" y="287"/>
                  </a:lnTo>
                  <a:lnTo>
                    <a:pt x="1407" y="289"/>
                  </a:lnTo>
                  <a:lnTo>
                    <a:pt x="1392" y="297"/>
                  </a:lnTo>
                  <a:lnTo>
                    <a:pt x="1389" y="297"/>
                  </a:lnTo>
                  <a:lnTo>
                    <a:pt x="1374" y="299"/>
                  </a:lnTo>
                  <a:lnTo>
                    <a:pt x="1374" y="301"/>
                  </a:lnTo>
                  <a:lnTo>
                    <a:pt x="1368" y="304"/>
                  </a:lnTo>
                  <a:lnTo>
                    <a:pt x="1362" y="304"/>
                  </a:lnTo>
                  <a:lnTo>
                    <a:pt x="1362" y="306"/>
                  </a:lnTo>
                  <a:lnTo>
                    <a:pt x="1351" y="306"/>
                  </a:lnTo>
                  <a:lnTo>
                    <a:pt x="1351" y="304"/>
                  </a:lnTo>
                  <a:lnTo>
                    <a:pt x="1347" y="306"/>
                  </a:lnTo>
                  <a:lnTo>
                    <a:pt x="1343" y="306"/>
                  </a:lnTo>
                  <a:lnTo>
                    <a:pt x="1343" y="308"/>
                  </a:lnTo>
                  <a:lnTo>
                    <a:pt x="1328" y="308"/>
                  </a:lnTo>
                  <a:lnTo>
                    <a:pt x="1321" y="304"/>
                  </a:lnTo>
                  <a:lnTo>
                    <a:pt x="1321" y="306"/>
                  </a:lnTo>
                  <a:lnTo>
                    <a:pt x="1308" y="306"/>
                  </a:lnTo>
                  <a:lnTo>
                    <a:pt x="1302" y="304"/>
                  </a:lnTo>
                  <a:lnTo>
                    <a:pt x="1297" y="301"/>
                  </a:lnTo>
                  <a:lnTo>
                    <a:pt x="1295" y="299"/>
                  </a:lnTo>
                  <a:lnTo>
                    <a:pt x="1293" y="299"/>
                  </a:lnTo>
                  <a:lnTo>
                    <a:pt x="1285" y="297"/>
                  </a:lnTo>
                  <a:lnTo>
                    <a:pt x="1280" y="297"/>
                  </a:lnTo>
                  <a:lnTo>
                    <a:pt x="1265" y="289"/>
                  </a:lnTo>
                  <a:lnTo>
                    <a:pt x="1263" y="287"/>
                  </a:lnTo>
                  <a:lnTo>
                    <a:pt x="1250" y="276"/>
                  </a:lnTo>
                  <a:lnTo>
                    <a:pt x="1233" y="265"/>
                  </a:lnTo>
                  <a:lnTo>
                    <a:pt x="1231" y="265"/>
                  </a:lnTo>
                  <a:lnTo>
                    <a:pt x="1197" y="237"/>
                  </a:lnTo>
                  <a:lnTo>
                    <a:pt x="1195" y="235"/>
                  </a:lnTo>
                  <a:lnTo>
                    <a:pt x="1135" y="164"/>
                  </a:lnTo>
                  <a:lnTo>
                    <a:pt x="1075" y="96"/>
                  </a:lnTo>
                  <a:lnTo>
                    <a:pt x="1041" y="68"/>
                  </a:lnTo>
                  <a:lnTo>
                    <a:pt x="1011" y="47"/>
                  </a:lnTo>
                  <a:lnTo>
                    <a:pt x="996" y="40"/>
                  </a:lnTo>
                  <a:lnTo>
                    <a:pt x="996" y="38"/>
                  </a:lnTo>
                  <a:lnTo>
                    <a:pt x="978" y="32"/>
                  </a:lnTo>
                  <a:lnTo>
                    <a:pt x="974" y="30"/>
                  </a:lnTo>
                  <a:lnTo>
                    <a:pt x="974" y="32"/>
                  </a:lnTo>
                  <a:lnTo>
                    <a:pt x="938" y="32"/>
                  </a:lnTo>
                  <a:lnTo>
                    <a:pt x="929" y="34"/>
                  </a:lnTo>
                  <a:lnTo>
                    <a:pt x="925" y="36"/>
                  </a:lnTo>
                  <a:lnTo>
                    <a:pt x="921" y="36"/>
                  </a:lnTo>
                  <a:lnTo>
                    <a:pt x="914" y="40"/>
                  </a:lnTo>
                  <a:lnTo>
                    <a:pt x="906" y="47"/>
                  </a:lnTo>
                  <a:lnTo>
                    <a:pt x="889" y="55"/>
                  </a:lnTo>
                  <a:lnTo>
                    <a:pt x="874" y="68"/>
                  </a:lnTo>
                  <a:lnTo>
                    <a:pt x="874" y="66"/>
                  </a:lnTo>
                  <a:lnTo>
                    <a:pt x="846" y="94"/>
                  </a:lnTo>
                  <a:lnTo>
                    <a:pt x="784" y="164"/>
                  </a:lnTo>
                  <a:lnTo>
                    <a:pt x="715" y="235"/>
                  </a:lnTo>
                  <a:lnTo>
                    <a:pt x="685" y="263"/>
                  </a:lnTo>
                  <a:lnTo>
                    <a:pt x="683" y="265"/>
                  </a:lnTo>
                  <a:lnTo>
                    <a:pt x="638" y="295"/>
                  </a:lnTo>
                  <a:lnTo>
                    <a:pt x="632" y="297"/>
                  </a:lnTo>
                  <a:lnTo>
                    <a:pt x="606" y="304"/>
                  </a:lnTo>
                  <a:lnTo>
                    <a:pt x="600" y="304"/>
                  </a:lnTo>
                  <a:lnTo>
                    <a:pt x="600" y="306"/>
                  </a:lnTo>
                  <a:lnTo>
                    <a:pt x="591" y="306"/>
                  </a:lnTo>
                  <a:lnTo>
                    <a:pt x="591" y="308"/>
                  </a:lnTo>
                  <a:lnTo>
                    <a:pt x="567" y="308"/>
                  </a:lnTo>
                  <a:lnTo>
                    <a:pt x="561" y="306"/>
                  </a:lnTo>
                  <a:lnTo>
                    <a:pt x="557" y="306"/>
                  </a:lnTo>
                  <a:lnTo>
                    <a:pt x="552" y="304"/>
                  </a:lnTo>
                  <a:lnTo>
                    <a:pt x="550" y="302"/>
                  </a:lnTo>
                  <a:lnTo>
                    <a:pt x="546" y="301"/>
                  </a:lnTo>
                  <a:lnTo>
                    <a:pt x="544" y="299"/>
                  </a:lnTo>
                  <a:lnTo>
                    <a:pt x="540" y="299"/>
                  </a:lnTo>
                  <a:lnTo>
                    <a:pt x="529" y="297"/>
                  </a:lnTo>
                  <a:lnTo>
                    <a:pt x="523" y="297"/>
                  </a:lnTo>
                  <a:lnTo>
                    <a:pt x="508" y="289"/>
                  </a:lnTo>
                  <a:lnTo>
                    <a:pt x="507" y="287"/>
                  </a:lnTo>
                  <a:lnTo>
                    <a:pt x="478" y="265"/>
                  </a:lnTo>
                  <a:lnTo>
                    <a:pt x="445" y="237"/>
                  </a:lnTo>
                  <a:lnTo>
                    <a:pt x="443" y="235"/>
                  </a:lnTo>
                  <a:lnTo>
                    <a:pt x="381" y="164"/>
                  </a:lnTo>
                  <a:lnTo>
                    <a:pt x="321" y="96"/>
                  </a:lnTo>
                  <a:lnTo>
                    <a:pt x="287" y="68"/>
                  </a:lnTo>
                  <a:lnTo>
                    <a:pt x="259" y="47"/>
                  </a:lnTo>
                  <a:lnTo>
                    <a:pt x="244" y="40"/>
                  </a:lnTo>
                  <a:lnTo>
                    <a:pt x="244" y="38"/>
                  </a:lnTo>
                  <a:lnTo>
                    <a:pt x="229" y="34"/>
                  </a:lnTo>
                  <a:lnTo>
                    <a:pt x="225" y="34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1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32"/>
                  </a:lnTo>
                  <a:lnTo>
                    <a:pt x="178" y="34"/>
                  </a:lnTo>
                  <a:lnTo>
                    <a:pt x="176" y="34"/>
                  </a:lnTo>
                  <a:lnTo>
                    <a:pt x="161" y="40"/>
                  </a:lnTo>
                  <a:lnTo>
                    <a:pt x="146" y="47"/>
                  </a:lnTo>
                  <a:lnTo>
                    <a:pt x="135" y="55"/>
                  </a:lnTo>
                  <a:lnTo>
                    <a:pt x="116" y="68"/>
                  </a:lnTo>
                  <a:lnTo>
                    <a:pt x="84" y="94"/>
                  </a:lnTo>
                  <a:lnTo>
                    <a:pt x="24" y="164"/>
                  </a:lnTo>
                  <a:lnTo>
                    <a:pt x="0" y="143"/>
                  </a:lnTo>
                  <a:lnTo>
                    <a:pt x="60" y="73"/>
                  </a:lnTo>
                  <a:lnTo>
                    <a:pt x="62" y="72"/>
                  </a:lnTo>
                  <a:lnTo>
                    <a:pt x="97" y="43"/>
                  </a:lnTo>
                  <a:lnTo>
                    <a:pt x="99" y="42"/>
                  </a:lnTo>
                  <a:lnTo>
                    <a:pt x="116" y="28"/>
                  </a:lnTo>
                  <a:lnTo>
                    <a:pt x="129" y="19"/>
                  </a:lnTo>
                  <a:lnTo>
                    <a:pt x="133" y="19"/>
                  </a:lnTo>
                  <a:lnTo>
                    <a:pt x="148" y="12"/>
                  </a:lnTo>
                  <a:lnTo>
                    <a:pt x="150" y="10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1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Rectangle 1875"/>
            <p:cNvSpPr>
              <a:spLocks noChangeAspect="1" noChangeArrowheads="1"/>
            </p:cNvSpPr>
            <p:nvPr/>
          </p:nvSpPr>
          <p:spPr bwMode="auto">
            <a:xfrm>
              <a:off x="1060149" y="4493845"/>
              <a:ext cx="319446" cy="5502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63" name="Freeform 1876"/>
            <p:cNvSpPr>
              <a:spLocks/>
            </p:cNvSpPr>
            <p:nvPr/>
          </p:nvSpPr>
          <p:spPr bwMode="auto">
            <a:xfrm>
              <a:off x="998331" y="4465331"/>
              <a:ext cx="76773" cy="109861"/>
            </a:xfrm>
            <a:custGeom>
              <a:avLst/>
              <a:gdLst>
                <a:gd name="T0" fmla="*/ 2147483647 w 81"/>
                <a:gd name="T1" fmla="*/ 0 h 109"/>
                <a:gd name="T2" fmla="*/ 2147483647 w 81"/>
                <a:gd name="T3" fmla="*/ 2147483647 h 109"/>
                <a:gd name="T4" fmla="*/ 0 w 81"/>
                <a:gd name="T5" fmla="*/ 2147483647 h 109"/>
                <a:gd name="T6" fmla="*/ 2147483647 w 8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9"/>
                <a:gd name="T14" fmla="*/ 81 w 8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9">
                  <a:moveTo>
                    <a:pt x="81" y="0"/>
                  </a:moveTo>
                  <a:lnTo>
                    <a:pt x="81" y="109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Rectangle 1877"/>
            <p:cNvSpPr>
              <a:spLocks noChangeAspect="1" noChangeArrowheads="1"/>
            </p:cNvSpPr>
            <p:nvPr/>
          </p:nvSpPr>
          <p:spPr bwMode="auto">
            <a:xfrm>
              <a:off x="1048406" y="4483840"/>
              <a:ext cx="319446" cy="525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65" name="Freeform 1878"/>
            <p:cNvSpPr>
              <a:spLocks/>
            </p:cNvSpPr>
            <p:nvPr/>
          </p:nvSpPr>
          <p:spPr bwMode="auto">
            <a:xfrm>
              <a:off x="987364" y="4457485"/>
              <a:ext cx="74581" cy="107245"/>
            </a:xfrm>
            <a:custGeom>
              <a:avLst/>
              <a:gdLst>
                <a:gd name="T0" fmla="*/ 2147483647 w 80"/>
                <a:gd name="T1" fmla="*/ 0 h 106"/>
                <a:gd name="T2" fmla="*/ 2147483647 w 80"/>
                <a:gd name="T3" fmla="*/ 2147483647 h 106"/>
                <a:gd name="T4" fmla="*/ 0 w 80"/>
                <a:gd name="T5" fmla="*/ 2147483647 h 106"/>
                <a:gd name="T6" fmla="*/ 2147483647 w 80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06"/>
                <a:gd name="T14" fmla="*/ 80 w 80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06">
                  <a:moveTo>
                    <a:pt x="80" y="0"/>
                  </a:moveTo>
                  <a:lnTo>
                    <a:pt x="80" y="106"/>
                  </a:lnTo>
                  <a:lnTo>
                    <a:pt x="0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Rectangle 1879"/>
            <p:cNvSpPr>
              <a:spLocks noChangeAspect="1" noChangeArrowheads="1"/>
            </p:cNvSpPr>
            <p:nvPr/>
          </p:nvSpPr>
          <p:spPr bwMode="auto">
            <a:xfrm>
              <a:off x="900427" y="5344222"/>
              <a:ext cx="479169" cy="10754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67" name="Freeform 1880"/>
            <p:cNvSpPr>
              <a:spLocks/>
            </p:cNvSpPr>
            <p:nvPr/>
          </p:nvSpPr>
          <p:spPr bwMode="auto">
            <a:xfrm>
              <a:off x="809687" y="5289290"/>
              <a:ext cx="111871" cy="214491"/>
            </a:xfrm>
            <a:custGeom>
              <a:avLst/>
              <a:gdLst>
                <a:gd name="T0" fmla="*/ 2147483647 w 122"/>
                <a:gd name="T1" fmla="*/ 0 h 215"/>
                <a:gd name="T2" fmla="*/ 2147483647 w 122"/>
                <a:gd name="T3" fmla="*/ 2147483647 h 215"/>
                <a:gd name="T4" fmla="*/ 0 w 122"/>
                <a:gd name="T5" fmla="*/ 2147483647 h 215"/>
                <a:gd name="T6" fmla="*/ 2147483647 w 122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15"/>
                <a:gd name="T14" fmla="*/ 122 w 122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15">
                  <a:moveTo>
                    <a:pt x="122" y="0"/>
                  </a:moveTo>
                  <a:lnTo>
                    <a:pt x="122" y="215"/>
                  </a:lnTo>
                  <a:lnTo>
                    <a:pt x="0" y="10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Rectangle 1881"/>
            <p:cNvSpPr>
              <a:spLocks noChangeAspect="1" noChangeArrowheads="1"/>
            </p:cNvSpPr>
            <p:nvPr/>
          </p:nvSpPr>
          <p:spPr bwMode="auto">
            <a:xfrm>
              <a:off x="888684" y="5331714"/>
              <a:ext cx="479169" cy="1075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169" name="Freeform 1882"/>
            <p:cNvSpPr>
              <a:spLocks/>
            </p:cNvSpPr>
            <p:nvPr/>
          </p:nvSpPr>
          <p:spPr bwMode="auto">
            <a:xfrm>
              <a:off x="798721" y="5278827"/>
              <a:ext cx="114064" cy="214491"/>
            </a:xfrm>
            <a:custGeom>
              <a:avLst/>
              <a:gdLst>
                <a:gd name="T0" fmla="*/ 2147483647 w 122"/>
                <a:gd name="T1" fmla="*/ 0 h 216"/>
                <a:gd name="T2" fmla="*/ 2147483647 w 122"/>
                <a:gd name="T3" fmla="*/ 2147483647 h 216"/>
                <a:gd name="T4" fmla="*/ 0 w 122"/>
                <a:gd name="T5" fmla="*/ 2147483647 h 216"/>
                <a:gd name="T6" fmla="*/ 2147483647 w 122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16"/>
                <a:gd name="T14" fmla="*/ 122 w 122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16">
                  <a:moveTo>
                    <a:pt x="122" y="0"/>
                  </a:moveTo>
                  <a:lnTo>
                    <a:pt x="122" y="216"/>
                  </a:lnTo>
                  <a:lnTo>
                    <a:pt x="0" y="10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886"/>
            <p:cNvSpPr>
              <a:spLocks/>
            </p:cNvSpPr>
            <p:nvPr/>
          </p:nvSpPr>
          <p:spPr bwMode="auto">
            <a:xfrm>
              <a:off x="403885" y="3262091"/>
              <a:ext cx="3176231" cy="211876"/>
            </a:xfrm>
            <a:custGeom>
              <a:avLst/>
              <a:gdLst>
                <a:gd name="T0" fmla="*/ 2147483647 w 3382"/>
                <a:gd name="T1" fmla="*/ 0 h 208"/>
                <a:gd name="T2" fmla="*/ 2147483647 w 3382"/>
                <a:gd name="T3" fmla="*/ 2147483647 h 208"/>
                <a:gd name="T4" fmla="*/ 2147483647 w 3382"/>
                <a:gd name="T5" fmla="*/ 2147483647 h 208"/>
                <a:gd name="T6" fmla="*/ 2147483647 w 3382"/>
                <a:gd name="T7" fmla="*/ 2147483647 h 208"/>
                <a:gd name="T8" fmla="*/ 2147483647 w 3382"/>
                <a:gd name="T9" fmla="*/ 2147483647 h 208"/>
                <a:gd name="T10" fmla="*/ 2147483647 w 3382"/>
                <a:gd name="T11" fmla="*/ 2147483647 h 208"/>
                <a:gd name="T12" fmla="*/ 2147483647 w 3382"/>
                <a:gd name="T13" fmla="*/ 2147483647 h 208"/>
                <a:gd name="T14" fmla="*/ 2147483647 w 3382"/>
                <a:gd name="T15" fmla="*/ 2147483647 h 208"/>
                <a:gd name="T16" fmla="*/ 2147483647 w 3382"/>
                <a:gd name="T17" fmla="*/ 2147483647 h 208"/>
                <a:gd name="T18" fmla="*/ 2147483647 w 3382"/>
                <a:gd name="T19" fmla="*/ 2147483647 h 208"/>
                <a:gd name="T20" fmla="*/ 2147483647 w 3382"/>
                <a:gd name="T21" fmla="*/ 2147483647 h 208"/>
                <a:gd name="T22" fmla="*/ 2147483647 w 3382"/>
                <a:gd name="T23" fmla="*/ 2147483647 h 208"/>
                <a:gd name="T24" fmla="*/ 2147483647 w 3382"/>
                <a:gd name="T25" fmla="*/ 2147483647 h 208"/>
                <a:gd name="T26" fmla="*/ 2147483647 w 3382"/>
                <a:gd name="T27" fmla="*/ 2147483647 h 208"/>
                <a:gd name="T28" fmla="*/ 2147483647 w 3382"/>
                <a:gd name="T29" fmla="*/ 2147483647 h 208"/>
                <a:gd name="T30" fmla="*/ 2147483647 w 3382"/>
                <a:gd name="T31" fmla="*/ 2147483647 h 208"/>
                <a:gd name="T32" fmla="*/ 2147483647 w 3382"/>
                <a:gd name="T33" fmla="*/ 2147483647 h 208"/>
                <a:gd name="T34" fmla="*/ 2147483647 w 3382"/>
                <a:gd name="T35" fmla="*/ 2147483647 h 208"/>
                <a:gd name="T36" fmla="*/ 2147483647 w 3382"/>
                <a:gd name="T37" fmla="*/ 2147483647 h 208"/>
                <a:gd name="T38" fmla="*/ 2147483647 w 3382"/>
                <a:gd name="T39" fmla="*/ 2147483647 h 208"/>
                <a:gd name="T40" fmla="*/ 2147483647 w 3382"/>
                <a:gd name="T41" fmla="*/ 2147483647 h 208"/>
                <a:gd name="T42" fmla="*/ 2147483647 w 3382"/>
                <a:gd name="T43" fmla="*/ 2147483647 h 208"/>
                <a:gd name="T44" fmla="*/ 2147483647 w 3382"/>
                <a:gd name="T45" fmla="*/ 2147483647 h 208"/>
                <a:gd name="T46" fmla="*/ 2147483647 w 3382"/>
                <a:gd name="T47" fmla="*/ 2147483647 h 208"/>
                <a:gd name="T48" fmla="*/ 0 w 3382"/>
                <a:gd name="T49" fmla="*/ 2147483647 h 208"/>
                <a:gd name="T50" fmla="*/ 2147483647 w 3382"/>
                <a:gd name="T51" fmla="*/ 2147483647 h 208"/>
                <a:gd name="T52" fmla="*/ 2147483647 w 3382"/>
                <a:gd name="T53" fmla="*/ 2147483647 h 208"/>
                <a:gd name="T54" fmla="*/ 2147483647 w 3382"/>
                <a:gd name="T55" fmla="*/ 2147483647 h 208"/>
                <a:gd name="T56" fmla="*/ 2147483647 w 3382"/>
                <a:gd name="T57" fmla="*/ 2147483647 h 208"/>
                <a:gd name="T58" fmla="*/ 2147483647 w 3382"/>
                <a:gd name="T59" fmla="*/ 2147483647 h 208"/>
                <a:gd name="T60" fmla="*/ 2147483647 w 3382"/>
                <a:gd name="T61" fmla="*/ 2147483647 h 208"/>
                <a:gd name="T62" fmla="*/ 2147483647 w 3382"/>
                <a:gd name="T63" fmla="*/ 2147483647 h 208"/>
                <a:gd name="T64" fmla="*/ 2147483647 w 3382"/>
                <a:gd name="T65" fmla="*/ 2147483647 h 208"/>
                <a:gd name="T66" fmla="*/ 2147483647 w 3382"/>
                <a:gd name="T67" fmla="*/ 2147483647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82"/>
                <a:gd name="T103" fmla="*/ 0 h 208"/>
                <a:gd name="T104" fmla="*/ 3382 w 3382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82" h="208">
                  <a:moveTo>
                    <a:pt x="1623" y="0"/>
                  </a:moveTo>
                  <a:lnTo>
                    <a:pt x="1762" y="0"/>
                  </a:lnTo>
                  <a:lnTo>
                    <a:pt x="1766" y="2"/>
                  </a:lnTo>
                  <a:lnTo>
                    <a:pt x="1777" y="4"/>
                  </a:lnTo>
                  <a:lnTo>
                    <a:pt x="1777" y="2"/>
                  </a:lnTo>
                  <a:lnTo>
                    <a:pt x="1862" y="2"/>
                  </a:lnTo>
                  <a:lnTo>
                    <a:pt x="1905" y="4"/>
                  </a:lnTo>
                  <a:lnTo>
                    <a:pt x="1982" y="6"/>
                  </a:lnTo>
                  <a:lnTo>
                    <a:pt x="2119" y="13"/>
                  </a:lnTo>
                  <a:lnTo>
                    <a:pt x="2250" y="23"/>
                  </a:lnTo>
                  <a:lnTo>
                    <a:pt x="2398" y="34"/>
                  </a:lnTo>
                  <a:lnTo>
                    <a:pt x="2535" y="47"/>
                  </a:lnTo>
                  <a:lnTo>
                    <a:pt x="2537" y="49"/>
                  </a:lnTo>
                  <a:lnTo>
                    <a:pt x="2669" y="64"/>
                  </a:lnTo>
                  <a:lnTo>
                    <a:pt x="2817" y="83"/>
                  </a:lnTo>
                  <a:lnTo>
                    <a:pt x="2948" y="99"/>
                  </a:lnTo>
                  <a:lnTo>
                    <a:pt x="3102" y="120"/>
                  </a:lnTo>
                  <a:lnTo>
                    <a:pt x="3239" y="141"/>
                  </a:lnTo>
                  <a:lnTo>
                    <a:pt x="3382" y="161"/>
                  </a:lnTo>
                  <a:lnTo>
                    <a:pt x="3374" y="208"/>
                  </a:lnTo>
                  <a:lnTo>
                    <a:pt x="3232" y="188"/>
                  </a:lnTo>
                  <a:lnTo>
                    <a:pt x="3095" y="167"/>
                  </a:lnTo>
                  <a:lnTo>
                    <a:pt x="2943" y="146"/>
                  </a:lnTo>
                  <a:lnTo>
                    <a:pt x="2811" y="129"/>
                  </a:lnTo>
                  <a:lnTo>
                    <a:pt x="2663" y="111"/>
                  </a:lnTo>
                  <a:lnTo>
                    <a:pt x="2532" y="96"/>
                  </a:lnTo>
                  <a:lnTo>
                    <a:pt x="2395" y="83"/>
                  </a:lnTo>
                  <a:lnTo>
                    <a:pt x="2246" y="71"/>
                  </a:lnTo>
                  <a:lnTo>
                    <a:pt x="2115" y="62"/>
                  </a:lnTo>
                  <a:lnTo>
                    <a:pt x="1980" y="54"/>
                  </a:lnTo>
                  <a:lnTo>
                    <a:pt x="1903" y="53"/>
                  </a:lnTo>
                  <a:lnTo>
                    <a:pt x="1860" y="51"/>
                  </a:lnTo>
                  <a:lnTo>
                    <a:pt x="1775" y="51"/>
                  </a:lnTo>
                  <a:lnTo>
                    <a:pt x="1760" y="49"/>
                  </a:lnTo>
                  <a:lnTo>
                    <a:pt x="1627" y="49"/>
                  </a:lnTo>
                  <a:lnTo>
                    <a:pt x="1612" y="51"/>
                  </a:lnTo>
                  <a:lnTo>
                    <a:pt x="1522" y="51"/>
                  </a:lnTo>
                  <a:lnTo>
                    <a:pt x="1485" y="53"/>
                  </a:lnTo>
                  <a:lnTo>
                    <a:pt x="1408" y="54"/>
                  </a:lnTo>
                  <a:lnTo>
                    <a:pt x="1348" y="58"/>
                  </a:lnTo>
                  <a:lnTo>
                    <a:pt x="1271" y="62"/>
                  </a:lnTo>
                  <a:lnTo>
                    <a:pt x="1134" y="71"/>
                  </a:lnTo>
                  <a:lnTo>
                    <a:pt x="991" y="83"/>
                  </a:lnTo>
                  <a:lnTo>
                    <a:pt x="856" y="96"/>
                  </a:lnTo>
                  <a:lnTo>
                    <a:pt x="719" y="111"/>
                  </a:lnTo>
                  <a:lnTo>
                    <a:pt x="576" y="129"/>
                  </a:lnTo>
                  <a:lnTo>
                    <a:pt x="439" y="146"/>
                  </a:lnTo>
                  <a:lnTo>
                    <a:pt x="143" y="188"/>
                  </a:lnTo>
                  <a:lnTo>
                    <a:pt x="8" y="208"/>
                  </a:lnTo>
                  <a:lnTo>
                    <a:pt x="0" y="161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434" y="99"/>
                  </a:lnTo>
                  <a:lnTo>
                    <a:pt x="571" y="83"/>
                  </a:lnTo>
                  <a:lnTo>
                    <a:pt x="713" y="64"/>
                  </a:lnTo>
                  <a:lnTo>
                    <a:pt x="713" y="62"/>
                  </a:lnTo>
                  <a:lnTo>
                    <a:pt x="850" y="47"/>
                  </a:lnTo>
                  <a:lnTo>
                    <a:pt x="987" y="34"/>
                  </a:lnTo>
                  <a:lnTo>
                    <a:pt x="1130" y="23"/>
                  </a:lnTo>
                  <a:lnTo>
                    <a:pt x="1267" y="13"/>
                  </a:lnTo>
                  <a:lnTo>
                    <a:pt x="1269" y="13"/>
                  </a:lnTo>
                  <a:lnTo>
                    <a:pt x="1346" y="9"/>
                  </a:lnTo>
                  <a:lnTo>
                    <a:pt x="1406" y="6"/>
                  </a:lnTo>
                  <a:lnTo>
                    <a:pt x="1483" y="4"/>
                  </a:lnTo>
                  <a:lnTo>
                    <a:pt x="1520" y="2"/>
                  </a:lnTo>
                  <a:lnTo>
                    <a:pt x="1608" y="2"/>
                  </a:lnTo>
                  <a:lnTo>
                    <a:pt x="1608" y="4"/>
                  </a:lnTo>
                  <a:lnTo>
                    <a:pt x="1622" y="2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Rectangle 1898"/>
            <p:cNvSpPr>
              <a:spLocks noChangeAspect="1" noChangeArrowheads="1"/>
            </p:cNvSpPr>
            <p:nvPr/>
          </p:nvSpPr>
          <p:spPr bwMode="auto">
            <a:xfrm>
              <a:off x="1168198" y="3831050"/>
              <a:ext cx="211398" cy="35015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72" name="Freeform 1899"/>
            <p:cNvSpPr>
              <a:spLocks/>
            </p:cNvSpPr>
            <p:nvPr/>
          </p:nvSpPr>
          <p:spPr bwMode="auto">
            <a:xfrm>
              <a:off x="1108008" y="3814013"/>
              <a:ext cx="74581" cy="73241"/>
            </a:xfrm>
            <a:custGeom>
              <a:avLst/>
              <a:gdLst>
                <a:gd name="T0" fmla="*/ 2147483647 w 80"/>
                <a:gd name="T1" fmla="*/ 0 h 71"/>
                <a:gd name="T2" fmla="*/ 2147483647 w 80"/>
                <a:gd name="T3" fmla="*/ 2147483647 h 71"/>
                <a:gd name="T4" fmla="*/ 0 w 80"/>
                <a:gd name="T5" fmla="*/ 2147483647 h 71"/>
                <a:gd name="T6" fmla="*/ 2147483647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80" y="71"/>
                  </a:lnTo>
                  <a:lnTo>
                    <a:pt x="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Line 1900"/>
            <p:cNvSpPr>
              <a:spLocks noChangeShapeType="1"/>
            </p:cNvSpPr>
            <p:nvPr/>
          </p:nvSpPr>
          <p:spPr bwMode="auto">
            <a:xfrm flipH="1">
              <a:off x="1160652" y="3743387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Line 1901"/>
            <p:cNvSpPr>
              <a:spLocks noChangeShapeType="1"/>
            </p:cNvSpPr>
            <p:nvPr/>
          </p:nvSpPr>
          <p:spPr bwMode="auto">
            <a:xfrm>
              <a:off x="1160652" y="3743387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Line 1902"/>
            <p:cNvSpPr>
              <a:spLocks noChangeShapeType="1"/>
            </p:cNvSpPr>
            <p:nvPr/>
          </p:nvSpPr>
          <p:spPr bwMode="auto">
            <a:xfrm>
              <a:off x="1149685" y="3730309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1903"/>
            <p:cNvSpPr>
              <a:spLocks/>
            </p:cNvSpPr>
            <p:nvPr/>
          </p:nvSpPr>
          <p:spPr bwMode="auto">
            <a:xfrm>
              <a:off x="1143104" y="3722461"/>
              <a:ext cx="239095" cy="230185"/>
            </a:xfrm>
            <a:custGeom>
              <a:avLst/>
              <a:gdLst>
                <a:gd name="T0" fmla="*/ 2147483647 w 255"/>
                <a:gd name="T1" fmla="*/ 0 h 229"/>
                <a:gd name="T2" fmla="*/ 2147483647 w 255"/>
                <a:gd name="T3" fmla="*/ 2147483647 h 229"/>
                <a:gd name="T4" fmla="*/ 2147483647 w 255"/>
                <a:gd name="T5" fmla="*/ 2147483647 h 229"/>
                <a:gd name="T6" fmla="*/ 0 w 255"/>
                <a:gd name="T7" fmla="*/ 2147483647 h 229"/>
                <a:gd name="T8" fmla="*/ 2147483647 w 255"/>
                <a:gd name="T9" fmla="*/ 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229"/>
                <a:gd name="T17" fmla="*/ 255 w 255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229">
                  <a:moveTo>
                    <a:pt x="244" y="0"/>
                  </a:moveTo>
                  <a:lnTo>
                    <a:pt x="255" y="13"/>
                  </a:lnTo>
                  <a:lnTo>
                    <a:pt x="11" y="229"/>
                  </a:lnTo>
                  <a:lnTo>
                    <a:pt x="0" y="21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Rectangle 1904"/>
            <p:cNvSpPr>
              <a:spLocks noChangeAspect="1" noChangeArrowheads="1"/>
            </p:cNvSpPr>
            <p:nvPr/>
          </p:nvSpPr>
          <p:spPr bwMode="auto">
            <a:xfrm>
              <a:off x="1156454" y="3821045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78" name="Freeform 1905"/>
            <p:cNvSpPr>
              <a:spLocks/>
            </p:cNvSpPr>
            <p:nvPr/>
          </p:nvSpPr>
          <p:spPr bwMode="auto">
            <a:xfrm>
              <a:off x="1094846" y="3800933"/>
              <a:ext cx="76773" cy="73241"/>
            </a:xfrm>
            <a:custGeom>
              <a:avLst/>
              <a:gdLst>
                <a:gd name="T0" fmla="*/ 2147483647 w 81"/>
                <a:gd name="T1" fmla="*/ 0 h 73"/>
                <a:gd name="T2" fmla="*/ 2147483647 w 81"/>
                <a:gd name="T3" fmla="*/ 2147483647 h 73"/>
                <a:gd name="T4" fmla="*/ 0 w 81"/>
                <a:gd name="T5" fmla="*/ 2147483647 h 73"/>
                <a:gd name="T6" fmla="*/ 2147483647 w 8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3"/>
                <a:gd name="T14" fmla="*/ 81 w 8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3">
                  <a:moveTo>
                    <a:pt x="81" y="0"/>
                  </a:moveTo>
                  <a:lnTo>
                    <a:pt x="81" y="73"/>
                  </a:lnTo>
                  <a:lnTo>
                    <a:pt x="0" y="3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Rectangle 1906"/>
            <p:cNvSpPr>
              <a:spLocks noChangeAspect="1" noChangeArrowheads="1"/>
            </p:cNvSpPr>
            <p:nvPr/>
          </p:nvSpPr>
          <p:spPr bwMode="auto">
            <a:xfrm>
              <a:off x="1168198" y="4986561"/>
              <a:ext cx="211398" cy="37517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80" name="Freeform 1907"/>
            <p:cNvSpPr>
              <a:spLocks/>
            </p:cNvSpPr>
            <p:nvPr/>
          </p:nvSpPr>
          <p:spPr bwMode="auto">
            <a:xfrm>
              <a:off x="1108008" y="4972785"/>
              <a:ext cx="74581" cy="68009"/>
            </a:xfrm>
            <a:custGeom>
              <a:avLst/>
              <a:gdLst>
                <a:gd name="T0" fmla="*/ 2147483647 w 80"/>
                <a:gd name="T1" fmla="*/ 0 h 71"/>
                <a:gd name="T2" fmla="*/ 2147483647 w 80"/>
                <a:gd name="T3" fmla="*/ 2147483647 h 71"/>
                <a:gd name="T4" fmla="*/ 0 w 80"/>
                <a:gd name="T5" fmla="*/ 2147483647 h 71"/>
                <a:gd name="T6" fmla="*/ 2147483647 w 8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1"/>
                <a:gd name="T14" fmla="*/ 80 w 8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1">
                  <a:moveTo>
                    <a:pt x="80" y="0"/>
                  </a:moveTo>
                  <a:lnTo>
                    <a:pt x="80" y="71"/>
                  </a:lnTo>
                  <a:lnTo>
                    <a:pt x="0" y="3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Line 1908"/>
            <p:cNvSpPr>
              <a:spLocks noChangeShapeType="1"/>
            </p:cNvSpPr>
            <p:nvPr/>
          </p:nvSpPr>
          <p:spPr bwMode="auto">
            <a:xfrm flipH="1">
              <a:off x="1160652" y="4899544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Line 1909"/>
            <p:cNvSpPr>
              <a:spLocks noChangeShapeType="1"/>
            </p:cNvSpPr>
            <p:nvPr/>
          </p:nvSpPr>
          <p:spPr bwMode="auto">
            <a:xfrm>
              <a:off x="1160652" y="4899544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Line 1910"/>
            <p:cNvSpPr>
              <a:spLocks noChangeShapeType="1"/>
            </p:cNvSpPr>
            <p:nvPr/>
          </p:nvSpPr>
          <p:spPr bwMode="auto">
            <a:xfrm>
              <a:off x="1149685" y="4886466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Line 1911"/>
            <p:cNvSpPr>
              <a:spLocks noChangeShapeType="1"/>
            </p:cNvSpPr>
            <p:nvPr/>
          </p:nvSpPr>
          <p:spPr bwMode="auto">
            <a:xfrm flipH="1">
              <a:off x="1147491" y="4886466"/>
              <a:ext cx="230321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Rectangle 1912"/>
            <p:cNvSpPr>
              <a:spLocks noChangeAspect="1" noChangeArrowheads="1"/>
            </p:cNvSpPr>
            <p:nvPr/>
          </p:nvSpPr>
          <p:spPr bwMode="auto">
            <a:xfrm>
              <a:off x="1156454" y="4976558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86" name="Freeform 1913"/>
            <p:cNvSpPr>
              <a:spLocks/>
            </p:cNvSpPr>
            <p:nvPr/>
          </p:nvSpPr>
          <p:spPr bwMode="auto">
            <a:xfrm>
              <a:off x="1094846" y="4957090"/>
              <a:ext cx="76773" cy="73241"/>
            </a:xfrm>
            <a:custGeom>
              <a:avLst/>
              <a:gdLst>
                <a:gd name="T0" fmla="*/ 2147483647 w 81"/>
                <a:gd name="T1" fmla="*/ 0 h 74"/>
                <a:gd name="T2" fmla="*/ 2147483647 w 81"/>
                <a:gd name="T3" fmla="*/ 2147483647 h 74"/>
                <a:gd name="T4" fmla="*/ 0 w 81"/>
                <a:gd name="T5" fmla="*/ 2147483647 h 74"/>
                <a:gd name="T6" fmla="*/ 2147483647 w 8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4"/>
                <a:gd name="T14" fmla="*/ 81 w 8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4">
                  <a:moveTo>
                    <a:pt x="81" y="0"/>
                  </a:moveTo>
                  <a:lnTo>
                    <a:pt x="81" y="74"/>
                  </a:lnTo>
                  <a:lnTo>
                    <a:pt x="0" y="3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7" name="Group 174"/>
            <p:cNvGrpSpPr>
              <a:grpSpLocks/>
            </p:cNvGrpSpPr>
            <p:nvPr/>
          </p:nvGrpSpPr>
          <p:grpSpPr bwMode="auto">
            <a:xfrm>
              <a:off x="2699663" y="5279191"/>
              <a:ext cx="582520" cy="225100"/>
              <a:chOff x="1156" y="2127"/>
              <a:chExt cx="248" cy="90"/>
            </a:xfrm>
          </p:grpSpPr>
          <p:grpSp>
            <p:nvGrpSpPr>
              <p:cNvPr id="220" name="Group 173"/>
              <p:cNvGrpSpPr>
                <a:grpSpLocks/>
              </p:cNvGrpSpPr>
              <p:nvPr/>
            </p:nvGrpSpPr>
            <p:grpSpPr bwMode="auto">
              <a:xfrm>
                <a:off x="1156" y="2131"/>
                <a:ext cx="248" cy="86"/>
                <a:chOff x="1156" y="2131"/>
                <a:chExt cx="248" cy="86"/>
              </a:xfrm>
            </p:grpSpPr>
            <p:sp>
              <p:nvSpPr>
                <p:cNvPr id="222" name="Rectangle 1914"/>
                <p:cNvSpPr>
                  <a:spLocks noChangeAspect="1" noChangeArrowheads="1"/>
                </p:cNvSpPr>
                <p:nvPr/>
              </p:nvSpPr>
              <p:spPr bwMode="auto">
                <a:xfrm>
                  <a:off x="1160" y="2153"/>
                  <a:ext cx="205" cy="4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  <p:sp>
              <p:nvSpPr>
                <p:cNvPr id="223" name="Freeform 1915"/>
                <p:cNvSpPr>
                  <a:spLocks/>
                </p:cNvSpPr>
                <p:nvPr/>
              </p:nvSpPr>
              <p:spPr bwMode="auto">
                <a:xfrm>
                  <a:off x="1355" y="2131"/>
                  <a:ext cx="49" cy="86"/>
                </a:xfrm>
                <a:custGeom>
                  <a:avLst/>
                  <a:gdLst>
                    <a:gd name="T0" fmla="*/ 0 w 122"/>
                    <a:gd name="T1" fmla="*/ 0 h 215"/>
                    <a:gd name="T2" fmla="*/ 2147483647 w 122"/>
                    <a:gd name="T3" fmla="*/ 2147483647 h 215"/>
                    <a:gd name="T4" fmla="*/ 0 w 122"/>
                    <a:gd name="T5" fmla="*/ 2147483647 h 215"/>
                    <a:gd name="T6" fmla="*/ 0 w 122"/>
                    <a:gd name="T7" fmla="*/ 0 h 2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2"/>
                    <a:gd name="T13" fmla="*/ 0 h 215"/>
                    <a:gd name="T14" fmla="*/ 122 w 122"/>
                    <a:gd name="T15" fmla="*/ 215 h 2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2" h="215">
                      <a:moveTo>
                        <a:pt x="0" y="0"/>
                      </a:moveTo>
                      <a:lnTo>
                        <a:pt x="122" y="108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1916"/>
                <p:cNvSpPr>
                  <a:spLocks noChangeAspect="1" noChangeArrowheads="1"/>
                </p:cNvSpPr>
                <p:nvPr/>
              </p:nvSpPr>
              <p:spPr bwMode="auto">
                <a:xfrm>
                  <a:off x="1156" y="2148"/>
                  <a:ext cx="204" cy="4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0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</p:grpSp>
          <p:sp>
            <p:nvSpPr>
              <p:cNvPr id="221" name="Freeform 1917"/>
              <p:cNvSpPr>
                <a:spLocks/>
              </p:cNvSpPr>
              <p:nvPr/>
            </p:nvSpPr>
            <p:spPr bwMode="auto">
              <a:xfrm>
                <a:off x="1350" y="2127"/>
                <a:ext cx="49" cy="86"/>
              </a:xfrm>
              <a:custGeom>
                <a:avLst/>
                <a:gdLst>
                  <a:gd name="T0" fmla="*/ 0 w 122"/>
                  <a:gd name="T1" fmla="*/ 0 h 216"/>
                  <a:gd name="T2" fmla="*/ 2147483647 w 122"/>
                  <a:gd name="T3" fmla="*/ 2147483647 h 216"/>
                  <a:gd name="T4" fmla="*/ 0 w 122"/>
                  <a:gd name="T5" fmla="*/ 2147483647 h 216"/>
                  <a:gd name="T6" fmla="*/ 0 w 122"/>
                  <a:gd name="T7" fmla="*/ 0 h 2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216"/>
                  <a:gd name="T14" fmla="*/ 122 w 122"/>
                  <a:gd name="T15" fmla="*/ 216 h 2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216">
                    <a:moveTo>
                      <a:pt x="0" y="0"/>
                    </a:moveTo>
                    <a:lnTo>
                      <a:pt x="122" y="107"/>
                    </a:lnTo>
                    <a:lnTo>
                      <a:pt x="0" y="2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66"/>
              </a:solidFill>
              <a:ln w="0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88" name="Freeform 1834"/>
            <p:cNvSpPr>
              <a:spLocks/>
            </p:cNvSpPr>
            <p:nvPr/>
          </p:nvSpPr>
          <p:spPr bwMode="auto">
            <a:xfrm>
              <a:off x="1497038" y="4833995"/>
              <a:ext cx="1080478" cy="315139"/>
            </a:xfrm>
            <a:custGeom>
              <a:avLst/>
              <a:gdLst>
                <a:gd name="T0" fmla="*/ 2147483647 w 1533"/>
                <a:gd name="T1" fmla="*/ 0 h 313"/>
                <a:gd name="T2" fmla="*/ 2147483647 w 1533"/>
                <a:gd name="T3" fmla="*/ 2147483647 h 313"/>
                <a:gd name="T4" fmla="*/ 2147483647 w 1533"/>
                <a:gd name="T5" fmla="*/ 2147483647 h 313"/>
                <a:gd name="T6" fmla="*/ 2147483647 w 1533"/>
                <a:gd name="T7" fmla="*/ 2147483647 h 313"/>
                <a:gd name="T8" fmla="*/ 2147483647 w 1533"/>
                <a:gd name="T9" fmla="*/ 2147483647 h 313"/>
                <a:gd name="T10" fmla="*/ 2147483647 w 1533"/>
                <a:gd name="T11" fmla="*/ 2147483647 h 313"/>
                <a:gd name="T12" fmla="*/ 2147483647 w 1533"/>
                <a:gd name="T13" fmla="*/ 2147483647 h 313"/>
                <a:gd name="T14" fmla="*/ 2147483647 w 1533"/>
                <a:gd name="T15" fmla="*/ 2147483647 h 313"/>
                <a:gd name="T16" fmla="*/ 2147483647 w 1533"/>
                <a:gd name="T17" fmla="*/ 2147483647 h 313"/>
                <a:gd name="T18" fmla="*/ 2147483647 w 1533"/>
                <a:gd name="T19" fmla="*/ 2147483647 h 313"/>
                <a:gd name="T20" fmla="*/ 2147483647 w 1533"/>
                <a:gd name="T21" fmla="*/ 2147483647 h 313"/>
                <a:gd name="T22" fmla="*/ 2147483647 w 1533"/>
                <a:gd name="T23" fmla="*/ 2147483647 h 313"/>
                <a:gd name="T24" fmla="*/ 2147483647 w 1533"/>
                <a:gd name="T25" fmla="*/ 2147483647 h 313"/>
                <a:gd name="T26" fmla="*/ 2147483647 w 1533"/>
                <a:gd name="T27" fmla="*/ 2147483647 h 313"/>
                <a:gd name="T28" fmla="*/ 2147483647 w 1533"/>
                <a:gd name="T29" fmla="*/ 2147483647 h 313"/>
                <a:gd name="T30" fmla="*/ 2147483647 w 1533"/>
                <a:gd name="T31" fmla="*/ 2147483647 h 313"/>
                <a:gd name="T32" fmla="*/ 2147483647 w 1533"/>
                <a:gd name="T33" fmla="*/ 2147483647 h 313"/>
                <a:gd name="T34" fmla="*/ 2147483647 w 1533"/>
                <a:gd name="T35" fmla="*/ 2147483647 h 313"/>
                <a:gd name="T36" fmla="*/ 2147483647 w 1533"/>
                <a:gd name="T37" fmla="*/ 2147483647 h 313"/>
                <a:gd name="T38" fmla="*/ 2147483647 w 1533"/>
                <a:gd name="T39" fmla="*/ 2147483647 h 313"/>
                <a:gd name="T40" fmla="*/ 2147483647 w 1533"/>
                <a:gd name="T41" fmla="*/ 2147483647 h 313"/>
                <a:gd name="T42" fmla="*/ 2147483647 w 1533"/>
                <a:gd name="T43" fmla="*/ 2147483647 h 313"/>
                <a:gd name="T44" fmla="*/ 2147483647 w 1533"/>
                <a:gd name="T45" fmla="*/ 2147483647 h 313"/>
                <a:gd name="T46" fmla="*/ 2147483647 w 1533"/>
                <a:gd name="T47" fmla="*/ 2147483647 h 313"/>
                <a:gd name="T48" fmla="*/ 2147483647 w 1533"/>
                <a:gd name="T49" fmla="*/ 2147483647 h 313"/>
                <a:gd name="T50" fmla="*/ 2147483647 w 1533"/>
                <a:gd name="T51" fmla="*/ 2147483647 h 313"/>
                <a:gd name="T52" fmla="*/ 2147483647 w 1533"/>
                <a:gd name="T53" fmla="*/ 2147483647 h 313"/>
                <a:gd name="T54" fmla="*/ 2147483647 w 1533"/>
                <a:gd name="T55" fmla="*/ 2147483647 h 313"/>
                <a:gd name="T56" fmla="*/ 2147483647 w 1533"/>
                <a:gd name="T57" fmla="*/ 2147483647 h 313"/>
                <a:gd name="T58" fmla="*/ 2147483647 w 1533"/>
                <a:gd name="T59" fmla="*/ 2147483647 h 313"/>
                <a:gd name="T60" fmla="*/ 2147483647 w 1533"/>
                <a:gd name="T61" fmla="*/ 2147483647 h 313"/>
                <a:gd name="T62" fmla="*/ 2147483647 w 1533"/>
                <a:gd name="T63" fmla="*/ 2147483647 h 313"/>
                <a:gd name="T64" fmla="*/ 2147483647 w 1533"/>
                <a:gd name="T65" fmla="*/ 2147483647 h 313"/>
                <a:gd name="T66" fmla="*/ 2147483647 w 1533"/>
                <a:gd name="T67" fmla="*/ 2147483647 h 313"/>
                <a:gd name="T68" fmla="*/ 2147483647 w 1533"/>
                <a:gd name="T69" fmla="*/ 2147483647 h 313"/>
                <a:gd name="T70" fmla="*/ 2147483647 w 1533"/>
                <a:gd name="T71" fmla="*/ 2147483647 h 313"/>
                <a:gd name="T72" fmla="*/ 2147483647 w 1533"/>
                <a:gd name="T73" fmla="*/ 2147483647 h 313"/>
                <a:gd name="T74" fmla="*/ 2147483647 w 1533"/>
                <a:gd name="T75" fmla="*/ 2147483647 h 313"/>
                <a:gd name="T76" fmla="*/ 2147483647 w 1533"/>
                <a:gd name="T77" fmla="*/ 2147483647 h 313"/>
                <a:gd name="T78" fmla="*/ 2147483647 w 1533"/>
                <a:gd name="T79" fmla="*/ 2147483647 h 313"/>
                <a:gd name="T80" fmla="*/ 2147483647 w 1533"/>
                <a:gd name="T81" fmla="*/ 2147483647 h 313"/>
                <a:gd name="T82" fmla="*/ 2147483647 w 1533"/>
                <a:gd name="T83" fmla="*/ 2147483647 h 313"/>
                <a:gd name="T84" fmla="*/ 2147483647 w 1533"/>
                <a:gd name="T85" fmla="*/ 2147483647 h 313"/>
                <a:gd name="T86" fmla="*/ 2147483647 w 1533"/>
                <a:gd name="T87" fmla="*/ 2147483647 h 313"/>
                <a:gd name="T88" fmla="*/ 2147483647 w 1533"/>
                <a:gd name="T89" fmla="*/ 2147483647 h 313"/>
                <a:gd name="T90" fmla="*/ 2147483647 w 1533"/>
                <a:gd name="T91" fmla="*/ 2147483647 h 313"/>
                <a:gd name="T92" fmla="*/ 2147483647 w 1533"/>
                <a:gd name="T93" fmla="*/ 2147483647 h 313"/>
                <a:gd name="T94" fmla="*/ 2147483647 w 1533"/>
                <a:gd name="T95" fmla="*/ 2147483647 h 313"/>
                <a:gd name="T96" fmla="*/ 2147483647 w 1533"/>
                <a:gd name="T97" fmla="*/ 2147483647 h 313"/>
                <a:gd name="T98" fmla="*/ 2147483647 w 1533"/>
                <a:gd name="T99" fmla="*/ 2147483647 h 313"/>
                <a:gd name="T100" fmla="*/ 2147483647 w 1533"/>
                <a:gd name="T101" fmla="*/ 2147483647 h 313"/>
                <a:gd name="T102" fmla="*/ 2147483647 w 1533"/>
                <a:gd name="T103" fmla="*/ 2147483647 h 3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3"/>
                <a:gd name="T157" fmla="*/ 0 h 313"/>
                <a:gd name="T158" fmla="*/ 1533 w 1533"/>
                <a:gd name="T159" fmla="*/ 313 h 3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3" h="313">
                  <a:moveTo>
                    <a:pt x="340" y="0"/>
                  </a:moveTo>
                  <a:lnTo>
                    <a:pt x="435" y="0"/>
                  </a:lnTo>
                  <a:lnTo>
                    <a:pt x="443" y="2"/>
                  </a:lnTo>
                  <a:lnTo>
                    <a:pt x="456" y="5"/>
                  </a:lnTo>
                  <a:lnTo>
                    <a:pt x="488" y="9"/>
                  </a:lnTo>
                  <a:lnTo>
                    <a:pt x="492" y="9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83" y="39"/>
                  </a:lnTo>
                  <a:lnTo>
                    <a:pt x="583" y="41"/>
                  </a:lnTo>
                  <a:lnTo>
                    <a:pt x="645" y="69"/>
                  </a:lnTo>
                  <a:lnTo>
                    <a:pt x="709" y="101"/>
                  </a:lnTo>
                  <a:lnTo>
                    <a:pt x="711" y="101"/>
                  </a:lnTo>
                  <a:lnTo>
                    <a:pt x="781" y="141"/>
                  </a:lnTo>
                  <a:lnTo>
                    <a:pt x="841" y="174"/>
                  </a:lnTo>
                  <a:lnTo>
                    <a:pt x="906" y="210"/>
                  </a:lnTo>
                  <a:lnTo>
                    <a:pt x="964" y="238"/>
                  </a:lnTo>
                  <a:lnTo>
                    <a:pt x="991" y="249"/>
                  </a:lnTo>
                  <a:lnTo>
                    <a:pt x="1055" y="268"/>
                  </a:lnTo>
                  <a:lnTo>
                    <a:pt x="1070" y="272"/>
                  </a:lnTo>
                  <a:lnTo>
                    <a:pt x="1085" y="272"/>
                  </a:lnTo>
                  <a:lnTo>
                    <a:pt x="1100" y="274"/>
                  </a:lnTo>
                  <a:lnTo>
                    <a:pt x="1105" y="274"/>
                  </a:lnTo>
                  <a:lnTo>
                    <a:pt x="1105" y="276"/>
                  </a:lnTo>
                  <a:lnTo>
                    <a:pt x="1109" y="277"/>
                  </a:lnTo>
                  <a:lnTo>
                    <a:pt x="1175" y="277"/>
                  </a:lnTo>
                  <a:lnTo>
                    <a:pt x="1178" y="276"/>
                  </a:lnTo>
                  <a:lnTo>
                    <a:pt x="1180" y="274"/>
                  </a:lnTo>
                  <a:lnTo>
                    <a:pt x="1186" y="274"/>
                  </a:lnTo>
                  <a:lnTo>
                    <a:pt x="1201" y="272"/>
                  </a:lnTo>
                  <a:lnTo>
                    <a:pt x="1235" y="268"/>
                  </a:lnTo>
                  <a:lnTo>
                    <a:pt x="1265" y="259"/>
                  </a:lnTo>
                  <a:lnTo>
                    <a:pt x="1323" y="236"/>
                  </a:lnTo>
                  <a:lnTo>
                    <a:pt x="1392" y="208"/>
                  </a:lnTo>
                  <a:lnTo>
                    <a:pt x="1452" y="174"/>
                  </a:lnTo>
                  <a:lnTo>
                    <a:pt x="1516" y="141"/>
                  </a:lnTo>
                  <a:lnTo>
                    <a:pt x="1533" y="172"/>
                  </a:lnTo>
                  <a:lnTo>
                    <a:pt x="1469" y="206"/>
                  </a:lnTo>
                  <a:lnTo>
                    <a:pt x="1469" y="204"/>
                  </a:lnTo>
                  <a:lnTo>
                    <a:pt x="1407" y="240"/>
                  </a:lnTo>
                  <a:lnTo>
                    <a:pt x="1405" y="242"/>
                  </a:lnTo>
                  <a:lnTo>
                    <a:pt x="1336" y="270"/>
                  </a:lnTo>
                  <a:lnTo>
                    <a:pt x="1278" y="293"/>
                  </a:lnTo>
                  <a:lnTo>
                    <a:pt x="1276" y="293"/>
                  </a:lnTo>
                  <a:lnTo>
                    <a:pt x="1244" y="302"/>
                  </a:lnTo>
                  <a:lnTo>
                    <a:pt x="1240" y="304"/>
                  </a:lnTo>
                  <a:lnTo>
                    <a:pt x="1205" y="308"/>
                  </a:lnTo>
                  <a:lnTo>
                    <a:pt x="1192" y="309"/>
                  </a:lnTo>
                  <a:lnTo>
                    <a:pt x="1190" y="311"/>
                  </a:lnTo>
                  <a:lnTo>
                    <a:pt x="1182" y="311"/>
                  </a:lnTo>
                  <a:lnTo>
                    <a:pt x="1182" y="313"/>
                  </a:lnTo>
                  <a:lnTo>
                    <a:pt x="1105" y="313"/>
                  </a:lnTo>
                  <a:lnTo>
                    <a:pt x="1098" y="311"/>
                  </a:lnTo>
                  <a:lnTo>
                    <a:pt x="1094" y="309"/>
                  </a:lnTo>
                  <a:lnTo>
                    <a:pt x="1081" y="308"/>
                  </a:lnTo>
                  <a:lnTo>
                    <a:pt x="1064" y="308"/>
                  </a:lnTo>
                  <a:lnTo>
                    <a:pt x="1060" y="306"/>
                  </a:lnTo>
                  <a:lnTo>
                    <a:pt x="1045" y="302"/>
                  </a:lnTo>
                  <a:lnTo>
                    <a:pt x="981" y="283"/>
                  </a:lnTo>
                  <a:lnTo>
                    <a:pt x="978" y="283"/>
                  </a:lnTo>
                  <a:lnTo>
                    <a:pt x="949" y="270"/>
                  </a:lnTo>
                  <a:lnTo>
                    <a:pt x="889" y="242"/>
                  </a:lnTo>
                  <a:lnTo>
                    <a:pt x="889" y="240"/>
                  </a:lnTo>
                  <a:lnTo>
                    <a:pt x="824" y="204"/>
                  </a:lnTo>
                  <a:lnTo>
                    <a:pt x="764" y="171"/>
                  </a:lnTo>
                  <a:lnTo>
                    <a:pt x="694" y="131"/>
                  </a:lnTo>
                  <a:lnTo>
                    <a:pt x="694" y="133"/>
                  </a:lnTo>
                  <a:lnTo>
                    <a:pt x="630" y="101"/>
                  </a:lnTo>
                  <a:lnTo>
                    <a:pt x="568" y="73"/>
                  </a:lnTo>
                  <a:lnTo>
                    <a:pt x="508" y="50"/>
                  </a:lnTo>
                  <a:lnTo>
                    <a:pt x="484" y="43"/>
                  </a:lnTo>
                  <a:lnTo>
                    <a:pt x="484" y="45"/>
                  </a:lnTo>
                  <a:lnTo>
                    <a:pt x="448" y="41"/>
                  </a:lnTo>
                  <a:lnTo>
                    <a:pt x="446" y="39"/>
                  </a:lnTo>
                  <a:lnTo>
                    <a:pt x="433" y="35"/>
                  </a:lnTo>
                  <a:lnTo>
                    <a:pt x="430" y="34"/>
                  </a:lnTo>
                  <a:lnTo>
                    <a:pt x="430" y="35"/>
                  </a:lnTo>
                  <a:lnTo>
                    <a:pt x="349" y="35"/>
                  </a:lnTo>
                  <a:lnTo>
                    <a:pt x="332" y="39"/>
                  </a:lnTo>
                  <a:lnTo>
                    <a:pt x="328" y="39"/>
                  </a:lnTo>
                  <a:lnTo>
                    <a:pt x="328" y="41"/>
                  </a:lnTo>
                  <a:lnTo>
                    <a:pt x="311" y="41"/>
                  </a:lnTo>
                  <a:lnTo>
                    <a:pt x="311" y="39"/>
                  </a:lnTo>
                  <a:lnTo>
                    <a:pt x="298" y="43"/>
                  </a:lnTo>
                  <a:lnTo>
                    <a:pt x="270" y="50"/>
                  </a:lnTo>
                  <a:lnTo>
                    <a:pt x="238" y="62"/>
                  </a:lnTo>
                  <a:lnTo>
                    <a:pt x="210" y="73"/>
                  </a:lnTo>
                  <a:lnTo>
                    <a:pt x="144" y="101"/>
                  </a:lnTo>
                  <a:lnTo>
                    <a:pt x="77" y="133"/>
                  </a:lnTo>
                  <a:lnTo>
                    <a:pt x="19" y="171"/>
                  </a:lnTo>
                  <a:lnTo>
                    <a:pt x="0" y="141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97" y="41"/>
                  </a:lnTo>
                  <a:lnTo>
                    <a:pt x="197" y="39"/>
                  </a:lnTo>
                  <a:lnTo>
                    <a:pt x="225" y="28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89" y="9"/>
                  </a:lnTo>
                  <a:lnTo>
                    <a:pt x="308" y="5"/>
                  </a:lnTo>
                  <a:lnTo>
                    <a:pt x="325" y="5"/>
                  </a:lnTo>
                  <a:lnTo>
                    <a:pt x="338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Rectangle 1816"/>
            <p:cNvSpPr>
              <a:spLocks noChangeAspect="1" noChangeArrowheads="1"/>
            </p:cNvSpPr>
            <p:nvPr/>
          </p:nvSpPr>
          <p:spPr bwMode="auto">
            <a:xfrm>
              <a:off x="2704356" y="4986561"/>
              <a:ext cx="213747" cy="37517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90" name="Freeform 1817"/>
            <p:cNvSpPr>
              <a:spLocks/>
            </p:cNvSpPr>
            <p:nvPr/>
          </p:nvSpPr>
          <p:spPr bwMode="auto">
            <a:xfrm>
              <a:off x="2902315" y="4972785"/>
              <a:ext cx="76773" cy="68009"/>
            </a:xfrm>
            <a:custGeom>
              <a:avLst/>
              <a:gdLst>
                <a:gd name="T0" fmla="*/ 0 w 83"/>
                <a:gd name="T1" fmla="*/ 0 h 71"/>
                <a:gd name="T2" fmla="*/ 2147483647 w 83"/>
                <a:gd name="T3" fmla="*/ 2147483647 h 71"/>
                <a:gd name="T4" fmla="*/ 0 w 83"/>
                <a:gd name="T5" fmla="*/ 2147483647 h 71"/>
                <a:gd name="T6" fmla="*/ 0 w 83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71"/>
                <a:gd name="T14" fmla="*/ 83 w 8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71">
                  <a:moveTo>
                    <a:pt x="0" y="0"/>
                  </a:moveTo>
                  <a:lnTo>
                    <a:pt x="83" y="35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Line 1818"/>
            <p:cNvSpPr>
              <a:spLocks noChangeShapeType="1"/>
            </p:cNvSpPr>
            <p:nvPr/>
          </p:nvSpPr>
          <p:spPr bwMode="auto">
            <a:xfrm>
              <a:off x="2693930" y="4899544"/>
              <a:ext cx="230320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Line 1819"/>
            <p:cNvSpPr>
              <a:spLocks noChangeShapeType="1"/>
            </p:cNvSpPr>
            <p:nvPr/>
          </p:nvSpPr>
          <p:spPr bwMode="auto">
            <a:xfrm flipH="1">
              <a:off x="2693930" y="4899544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Line 1820"/>
            <p:cNvSpPr>
              <a:spLocks noChangeShapeType="1"/>
            </p:cNvSpPr>
            <p:nvPr/>
          </p:nvSpPr>
          <p:spPr bwMode="auto">
            <a:xfrm flipH="1">
              <a:off x="2685156" y="4886466"/>
              <a:ext cx="225933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Line 1821"/>
            <p:cNvSpPr>
              <a:spLocks noChangeShapeType="1"/>
            </p:cNvSpPr>
            <p:nvPr/>
          </p:nvSpPr>
          <p:spPr bwMode="auto">
            <a:xfrm>
              <a:off x="2685156" y="4886466"/>
              <a:ext cx="225933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5" name="Group 170"/>
            <p:cNvGrpSpPr>
              <a:grpSpLocks/>
            </p:cNvGrpSpPr>
            <p:nvPr/>
          </p:nvGrpSpPr>
          <p:grpSpPr bwMode="auto">
            <a:xfrm>
              <a:off x="2551788" y="2933153"/>
              <a:ext cx="35233" cy="2731209"/>
              <a:chOff x="1098" y="1189"/>
              <a:chExt cx="15" cy="1092"/>
            </a:xfrm>
          </p:grpSpPr>
          <p:sp>
            <p:nvSpPr>
              <p:cNvPr id="218" name="Rectangle 1884"/>
              <p:cNvSpPr>
                <a:spLocks noChangeAspect="1" noChangeArrowheads="1"/>
              </p:cNvSpPr>
              <p:nvPr/>
            </p:nvSpPr>
            <p:spPr bwMode="auto">
              <a:xfrm>
                <a:off x="1101" y="1193"/>
                <a:ext cx="12" cy="1088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219" name="Rectangle 1885"/>
              <p:cNvSpPr>
                <a:spLocks noChangeAspect="1" noChangeArrowheads="1"/>
              </p:cNvSpPr>
              <p:nvPr/>
            </p:nvSpPr>
            <p:spPr bwMode="auto">
              <a:xfrm>
                <a:off x="1098" y="1189"/>
                <a:ext cx="13" cy="10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196" name="Rectangle 1888"/>
            <p:cNvSpPr>
              <a:spLocks noChangeAspect="1" noChangeArrowheads="1"/>
            </p:cNvSpPr>
            <p:nvPr/>
          </p:nvSpPr>
          <p:spPr bwMode="auto">
            <a:xfrm>
              <a:off x="2694960" y="4976558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97" name="Freeform 1889"/>
            <p:cNvSpPr>
              <a:spLocks/>
            </p:cNvSpPr>
            <p:nvPr/>
          </p:nvSpPr>
          <p:spPr bwMode="auto">
            <a:xfrm>
              <a:off x="2891348" y="4957090"/>
              <a:ext cx="76773" cy="73241"/>
            </a:xfrm>
            <a:custGeom>
              <a:avLst/>
              <a:gdLst>
                <a:gd name="T0" fmla="*/ 0 w 80"/>
                <a:gd name="T1" fmla="*/ 0 h 74"/>
                <a:gd name="T2" fmla="*/ 2147483647 w 80"/>
                <a:gd name="T3" fmla="*/ 2147483647 h 74"/>
                <a:gd name="T4" fmla="*/ 0 w 80"/>
                <a:gd name="T5" fmla="*/ 2147483647 h 74"/>
                <a:gd name="T6" fmla="*/ 0 w 8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4"/>
                <a:gd name="T14" fmla="*/ 80 w 8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4">
                  <a:moveTo>
                    <a:pt x="0" y="0"/>
                  </a:moveTo>
                  <a:lnTo>
                    <a:pt x="80" y="38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1890"/>
            <p:cNvSpPr>
              <a:spLocks noChangeAspect="1" noChangeArrowheads="1"/>
            </p:cNvSpPr>
            <p:nvPr/>
          </p:nvSpPr>
          <p:spPr bwMode="auto">
            <a:xfrm>
              <a:off x="2704356" y="3831050"/>
              <a:ext cx="213747" cy="35015"/>
            </a:xfrm>
            <a:prstGeom prst="rect">
              <a:avLst/>
            </a:pr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199" name="Freeform 1891"/>
            <p:cNvSpPr>
              <a:spLocks/>
            </p:cNvSpPr>
            <p:nvPr/>
          </p:nvSpPr>
          <p:spPr bwMode="auto">
            <a:xfrm>
              <a:off x="2902315" y="3814013"/>
              <a:ext cx="76773" cy="73241"/>
            </a:xfrm>
            <a:custGeom>
              <a:avLst/>
              <a:gdLst>
                <a:gd name="T0" fmla="*/ 0 w 81"/>
                <a:gd name="T1" fmla="*/ 0 h 71"/>
                <a:gd name="T2" fmla="*/ 2147483647 w 81"/>
                <a:gd name="T3" fmla="*/ 2147483647 h 71"/>
                <a:gd name="T4" fmla="*/ 0 w 81"/>
                <a:gd name="T5" fmla="*/ 2147483647 h 71"/>
                <a:gd name="T6" fmla="*/ 0 w 8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71"/>
                <a:gd name="T14" fmla="*/ 81 w 8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71">
                  <a:moveTo>
                    <a:pt x="0" y="0"/>
                  </a:moveTo>
                  <a:lnTo>
                    <a:pt x="81" y="35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7E7E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Line 1892"/>
            <p:cNvSpPr>
              <a:spLocks noChangeShapeType="1"/>
            </p:cNvSpPr>
            <p:nvPr/>
          </p:nvSpPr>
          <p:spPr bwMode="auto">
            <a:xfrm>
              <a:off x="2693930" y="3743387"/>
              <a:ext cx="230320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Line 1893"/>
            <p:cNvSpPr>
              <a:spLocks noChangeShapeType="1"/>
            </p:cNvSpPr>
            <p:nvPr/>
          </p:nvSpPr>
          <p:spPr bwMode="auto">
            <a:xfrm flipH="1">
              <a:off x="2693930" y="3743387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Line 1894"/>
            <p:cNvSpPr>
              <a:spLocks noChangeShapeType="1"/>
            </p:cNvSpPr>
            <p:nvPr/>
          </p:nvSpPr>
          <p:spPr bwMode="auto">
            <a:xfrm flipH="1">
              <a:off x="2685156" y="3730309"/>
              <a:ext cx="225933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Line 1895"/>
            <p:cNvSpPr>
              <a:spLocks noChangeShapeType="1"/>
            </p:cNvSpPr>
            <p:nvPr/>
          </p:nvSpPr>
          <p:spPr bwMode="auto">
            <a:xfrm>
              <a:off x="2685156" y="3730309"/>
              <a:ext cx="228127" cy="214491"/>
            </a:xfrm>
            <a:prstGeom prst="lin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1896"/>
            <p:cNvSpPr>
              <a:spLocks noChangeAspect="1" noChangeArrowheads="1"/>
            </p:cNvSpPr>
            <p:nvPr/>
          </p:nvSpPr>
          <p:spPr bwMode="auto">
            <a:xfrm>
              <a:off x="2694960" y="3821045"/>
              <a:ext cx="211398" cy="350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205" name="Freeform 1897"/>
            <p:cNvSpPr>
              <a:spLocks/>
            </p:cNvSpPr>
            <p:nvPr/>
          </p:nvSpPr>
          <p:spPr bwMode="auto">
            <a:xfrm>
              <a:off x="2891348" y="3800933"/>
              <a:ext cx="76773" cy="73241"/>
            </a:xfrm>
            <a:custGeom>
              <a:avLst/>
              <a:gdLst>
                <a:gd name="T0" fmla="*/ 0 w 80"/>
                <a:gd name="T1" fmla="*/ 0 h 73"/>
                <a:gd name="T2" fmla="*/ 2147483647 w 80"/>
                <a:gd name="T3" fmla="*/ 2147483647 h 73"/>
                <a:gd name="T4" fmla="*/ 0 w 80"/>
                <a:gd name="T5" fmla="*/ 2147483647 h 73"/>
                <a:gd name="T6" fmla="*/ 0 w 80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73"/>
                <a:gd name="T14" fmla="*/ 80 w 80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73">
                  <a:moveTo>
                    <a:pt x="0" y="0"/>
                  </a:moveTo>
                  <a:lnTo>
                    <a:pt x="80" y="37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1918"/>
            <p:cNvSpPr>
              <a:spLocks noChangeAspect="1" noChangeArrowheads="1"/>
            </p:cNvSpPr>
            <p:nvPr/>
          </p:nvSpPr>
          <p:spPr bwMode="auto">
            <a:xfrm>
              <a:off x="2704356" y="4493845"/>
              <a:ext cx="319446" cy="55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207" name="Freeform 1919"/>
            <p:cNvSpPr>
              <a:spLocks/>
            </p:cNvSpPr>
            <p:nvPr/>
          </p:nvSpPr>
          <p:spPr bwMode="auto">
            <a:xfrm>
              <a:off x="3011991" y="4465331"/>
              <a:ext cx="74581" cy="109861"/>
            </a:xfrm>
            <a:custGeom>
              <a:avLst/>
              <a:gdLst>
                <a:gd name="T0" fmla="*/ 0 w 81"/>
                <a:gd name="T1" fmla="*/ 0 h 109"/>
                <a:gd name="T2" fmla="*/ 2147483647 w 81"/>
                <a:gd name="T3" fmla="*/ 2147483647 h 109"/>
                <a:gd name="T4" fmla="*/ 0 w 81"/>
                <a:gd name="T5" fmla="*/ 2147483647 h 109"/>
                <a:gd name="T6" fmla="*/ 0 w 81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9"/>
                <a:gd name="T14" fmla="*/ 81 w 81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9">
                  <a:moveTo>
                    <a:pt x="0" y="0"/>
                  </a:moveTo>
                  <a:lnTo>
                    <a:pt x="81" y="54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1920"/>
            <p:cNvSpPr>
              <a:spLocks noChangeAspect="1" noChangeArrowheads="1"/>
            </p:cNvSpPr>
            <p:nvPr/>
          </p:nvSpPr>
          <p:spPr bwMode="auto">
            <a:xfrm>
              <a:off x="2694960" y="4483840"/>
              <a:ext cx="319446" cy="525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1600">
                <a:latin typeface="Georgia" pitchFamily="18" charset="0"/>
              </a:endParaRPr>
            </a:p>
          </p:txBody>
        </p:sp>
        <p:sp>
          <p:nvSpPr>
            <p:cNvPr id="209" name="Freeform 1921"/>
            <p:cNvSpPr>
              <a:spLocks/>
            </p:cNvSpPr>
            <p:nvPr/>
          </p:nvSpPr>
          <p:spPr bwMode="auto">
            <a:xfrm>
              <a:off x="2998830" y="4457485"/>
              <a:ext cx="74581" cy="107245"/>
            </a:xfrm>
            <a:custGeom>
              <a:avLst/>
              <a:gdLst>
                <a:gd name="T0" fmla="*/ 0 w 81"/>
                <a:gd name="T1" fmla="*/ 0 h 106"/>
                <a:gd name="T2" fmla="*/ 2147483647 w 81"/>
                <a:gd name="T3" fmla="*/ 2147483647 h 106"/>
                <a:gd name="T4" fmla="*/ 0 w 81"/>
                <a:gd name="T5" fmla="*/ 2147483647 h 106"/>
                <a:gd name="T6" fmla="*/ 0 w 8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06"/>
                <a:gd name="T14" fmla="*/ 81 w 8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06">
                  <a:moveTo>
                    <a:pt x="0" y="0"/>
                  </a:moveTo>
                  <a:lnTo>
                    <a:pt x="81" y="52"/>
                  </a:lnTo>
                  <a:lnTo>
                    <a:pt x="0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1883"/>
            <p:cNvSpPr>
              <a:spLocks noChangeAspect="1" noChangeArrowheads="1"/>
            </p:cNvSpPr>
            <p:nvPr/>
          </p:nvSpPr>
          <p:spPr bwMode="auto">
            <a:xfrm>
              <a:off x="1482946" y="2933153"/>
              <a:ext cx="28186" cy="272120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en-US" sz="2000">
                <a:latin typeface="Georgia" pitchFamily="18" charset="0"/>
              </a:endParaRPr>
            </a:p>
          </p:txBody>
        </p:sp>
        <p:sp>
          <p:nvSpPr>
            <p:cNvPr id="211" name="Text Box 27"/>
            <p:cNvSpPr txBox="1">
              <a:spLocks noChangeAspect="1" noChangeArrowheads="1"/>
            </p:cNvSpPr>
            <p:nvPr/>
          </p:nvSpPr>
          <p:spPr bwMode="auto">
            <a:xfrm>
              <a:off x="3999468" y="5205958"/>
              <a:ext cx="686715" cy="36156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 </a:t>
              </a:r>
              <a:r>
                <a:rPr lang="en-US" altLang="ja-JP" sz="1600" dirty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= 1</a:t>
              </a:r>
              <a:endParaRPr lang="ja-JP" altLang="en-US" sz="16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12" name="Freeform 1887"/>
            <p:cNvSpPr>
              <a:spLocks/>
            </p:cNvSpPr>
            <p:nvPr/>
          </p:nvSpPr>
          <p:spPr bwMode="auto">
            <a:xfrm>
              <a:off x="390724" y="3254244"/>
              <a:ext cx="3176231" cy="209259"/>
            </a:xfrm>
            <a:custGeom>
              <a:avLst/>
              <a:gdLst>
                <a:gd name="T0" fmla="*/ 2147483647 w 3382"/>
                <a:gd name="T1" fmla="*/ 0 h 208"/>
                <a:gd name="T2" fmla="*/ 2147483647 w 3382"/>
                <a:gd name="T3" fmla="*/ 0 h 208"/>
                <a:gd name="T4" fmla="*/ 2147483647 w 3382"/>
                <a:gd name="T5" fmla="*/ 2147483647 h 208"/>
                <a:gd name="T6" fmla="*/ 2147483647 w 3382"/>
                <a:gd name="T7" fmla="*/ 2147483647 h 208"/>
                <a:gd name="T8" fmla="*/ 2147483647 w 3382"/>
                <a:gd name="T9" fmla="*/ 2147483647 h 208"/>
                <a:gd name="T10" fmla="*/ 2147483647 w 3382"/>
                <a:gd name="T11" fmla="*/ 2147483647 h 208"/>
                <a:gd name="T12" fmla="*/ 2147483647 w 3382"/>
                <a:gd name="T13" fmla="*/ 2147483647 h 208"/>
                <a:gd name="T14" fmla="*/ 2147483647 w 3382"/>
                <a:gd name="T15" fmla="*/ 2147483647 h 208"/>
                <a:gd name="T16" fmla="*/ 2147483647 w 3382"/>
                <a:gd name="T17" fmla="*/ 2147483647 h 208"/>
                <a:gd name="T18" fmla="*/ 2147483647 w 3382"/>
                <a:gd name="T19" fmla="*/ 2147483647 h 208"/>
                <a:gd name="T20" fmla="*/ 2147483647 w 3382"/>
                <a:gd name="T21" fmla="*/ 2147483647 h 208"/>
                <a:gd name="T22" fmla="*/ 2147483647 w 3382"/>
                <a:gd name="T23" fmla="*/ 2147483647 h 208"/>
                <a:gd name="T24" fmla="*/ 2147483647 w 3382"/>
                <a:gd name="T25" fmla="*/ 2147483647 h 208"/>
                <a:gd name="T26" fmla="*/ 2147483647 w 3382"/>
                <a:gd name="T27" fmla="*/ 2147483647 h 208"/>
                <a:gd name="T28" fmla="*/ 2147483647 w 3382"/>
                <a:gd name="T29" fmla="*/ 2147483647 h 208"/>
                <a:gd name="T30" fmla="*/ 2147483647 w 3382"/>
                <a:gd name="T31" fmla="*/ 2147483647 h 208"/>
                <a:gd name="T32" fmla="*/ 2147483647 w 3382"/>
                <a:gd name="T33" fmla="*/ 2147483647 h 208"/>
                <a:gd name="T34" fmla="*/ 2147483647 w 3382"/>
                <a:gd name="T35" fmla="*/ 2147483647 h 208"/>
                <a:gd name="T36" fmla="*/ 2147483647 w 3382"/>
                <a:gd name="T37" fmla="*/ 2147483647 h 208"/>
                <a:gd name="T38" fmla="*/ 2147483647 w 3382"/>
                <a:gd name="T39" fmla="*/ 2147483647 h 208"/>
                <a:gd name="T40" fmla="*/ 2147483647 w 3382"/>
                <a:gd name="T41" fmla="*/ 2147483647 h 208"/>
                <a:gd name="T42" fmla="*/ 2147483647 w 3382"/>
                <a:gd name="T43" fmla="*/ 2147483647 h 208"/>
                <a:gd name="T44" fmla="*/ 2147483647 w 3382"/>
                <a:gd name="T45" fmla="*/ 2147483647 h 208"/>
                <a:gd name="T46" fmla="*/ 2147483647 w 3382"/>
                <a:gd name="T47" fmla="*/ 2147483647 h 208"/>
                <a:gd name="T48" fmla="*/ 2147483647 w 3382"/>
                <a:gd name="T49" fmla="*/ 2147483647 h 208"/>
                <a:gd name="T50" fmla="*/ 2147483647 w 3382"/>
                <a:gd name="T51" fmla="*/ 2147483647 h 208"/>
                <a:gd name="T52" fmla="*/ 2147483647 w 3382"/>
                <a:gd name="T53" fmla="*/ 2147483647 h 208"/>
                <a:gd name="T54" fmla="*/ 2147483647 w 3382"/>
                <a:gd name="T55" fmla="*/ 2147483647 h 208"/>
                <a:gd name="T56" fmla="*/ 2147483647 w 3382"/>
                <a:gd name="T57" fmla="*/ 2147483647 h 208"/>
                <a:gd name="T58" fmla="*/ 2147483647 w 3382"/>
                <a:gd name="T59" fmla="*/ 2147483647 h 208"/>
                <a:gd name="T60" fmla="*/ 2147483647 w 3382"/>
                <a:gd name="T61" fmla="*/ 2147483647 h 208"/>
                <a:gd name="T62" fmla="*/ 2147483647 w 3382"/>
                <a:gd name="T63" fmla="*/ 2147483647 h 208"/>
                <a:gd name="T64" fmla="*/ 2147483647 w 3382"/>
                <a:gd name="T65" fmla="*/ 2147483647 h 208"/>
                <a:gd name="T66" fmla="*/ 2147483647 w 3382"/>
                <a:gd name="T67" fmla="*/ 2147483647 h 208"/>
                <a:gd name="T68" fmla="*/ 2147483647 w 3382"/>
                <a:gd name="T69" fmla="*/ 2147483647 h 208"/>
                <a:gd name="T70" fmla="*/ 2147483647 w 3382"/>
                <a:gd name="T71" fmla="*/ 2147483647 h 208"/>
                <a:gd name="T72" fmla="*/ 2147483647 w 3382"/>
                <a:gd name="T73" fmla="*/ 2147483647 h 208"/>
                <a:gd name="T74" fmla="*/ 2147483647 w 3382"/>
                <a:gd name="T75" fmla="*/ 2147483647 h 208"/>
                <a:gd name="T76" fmla="*/ 2147483647 w 3382"/>
                <a:gd name="T77" fmla="*/ 2147483647 h 208"/>
                <a:gd name="T78" fmla="*/ 2147483647 w 3382"/>
                <a:gd name="T79" fmla="*/ 2147483647 h 208"/>
                <a:gd name="T80" fmla="*/ 2147483647 w 3382"/>
                <a:gd name="T81" fmla="*/ 2147483647 h 208"/>
                <a:gd name="T82" fmla="*/ 2147483647 w 3382"/>
                <a:gd name="T83" fmla="*/ 2147483647 h 208"/>
                <a:gd name="T84" fmla="*/ 2147483647 w 3382"/>
                <a:gd name="T85" fmla="*/ 2147483647 h 208"/>
                <a:gd name="T86" fmla="*/ 2147483647 w 3382"/>
                <a:gd name="T87" fmla="*/ 2147483647 h 208"/>
                <a:gd name="T88" fmla="*/ 0 w 3382"/>
                <a:gd name="T89" fmla="*/ 2147483647 h 208"/>
                <a:gd name="T90" fmla="*/ 2147483647 w 3382"/>
                <a:gd name="T91" fmla="*/ 2147483647 h 208"/>
                <a:gd name="T92" fmla="*/ 2147483647 w 3382"/>
                <a:gd name="T93" fmla="*/ 2147483647 h 208"/>
                <a:gd name="T94" fmla="*/ 2147483647 w 3382"/>
                <a:gd name="T95" fmla="*/ 2147483647 h 208"/>
                <a:gd name="T96" fmla="*/ 2147483647 w 3382"/>
                <a:gd name="T97" fmla="*/ 2147483647 h 208"/>
                <a:gd name="T98" fmla="*/ 2147483647 w 3382"/>
                <a:gd name="T99" fmla="*/ 2147483647 h 208"/>
                <a:gd name="T100" fmla="*/ 2147483647 w 3382"/>
                <a:gd name="T101" fmla="*/ 2147483647 h 208"/>
                <a:gd name="T102" fmla="*/ 2147483647 w 3382"/>
                <a:gd name="T103" fmla="*/ 2147483647 h 208"/>
                <a:gd name="T104" fmla="*/ 2147483647 w 3382"/>
                <a:gd name="T105" fmla="*/ 2147483647 h 208"/>
                <a:gd name="T106" fmla="*/ 2147483647 w 3382"/>
                <a:gd name="T107" fmla="*/ 2147483647 h 208"/>
                <a:gd name="T108" fmla="*/ 2147483647 w 3382"/>
                <a:gd name="T109" fmla="*/ 2147483647 h 208"/>
                <a:gd name="T110" fmla="*/ 2147483647 w 3382"/>
                <a:gd name="T111" fmla="*/ 2147483647 h 208"/>
                <a:gd name="T112" fmla="*/ 2147483647 w 3382"/>
                <a:gd name="T113" fmla="*/ 2147483647 h 208"/>
                <a:gd name="T114" fmla="*/ 2147483647 w 3382"/>
                <a:gd name="T115" fmla="*/ 2147483647 h 208"/>
                <a:gd name="T116" fmla="*/ 2147483647 w 3382"/>
                <a:gd name="T117" fmla="*/ 2147483647 h 208"/>
                <a:gd name="T118" fmla="*/ 2147483647 w 3382"/>
                <a:gd name="T119" fmla="*/ 2147483647 h 208"/>
                <a:gd name="T120" fmla="*/ 2147483647 w 3382"/>
                <a:gd name="T121" fmla="*/ 2147483647 h 208"/>
                <a:gd name="T122" fmla="*/ 2147483647 w 3382"/>
                <a:gd name="T123" fmla="*/ 0 h 2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82"/>
                <a:gd name="T187" fmla="*/ 0 h 208"/>
                <a:gd name="T188" fmla="*/ 3382 w 3382"/>
                <a:gd name="T189" fmla="*/ 208 h 2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82" h="208">
                  <a:moveTo>
                    <a:pt x="1520" y="0"/>
                  </a:moveTo>
                  <a:lnTo>
                    <a:pt x="1864" y="0"/>
                  </a:lnTo>
                  <a:lnTo>
                    <a:pt x="1907" y="4"/>
                  </a:lnTo>
                  <a:lnTo>
                    <a:pt x="1984" y="5"/>
                  </a:lnTo>
                  <a:lnTo>
                    <a:pt x="2121" y="13"/>
                  </a:lnTo>
                  <a:lnTo>
                    <a:pt x="2252" y="20"/>
                  </a:lnTo>
                  <a:lnTo>
                    <a:pt x="2400" y="32"/>
                  </a:lnTo>
                  <a:lnTo>
                    <a:pt x="2537" y="45"/>
                  </a:lnTo>
                  <a:lnTo>
                    <a:pt x="2539" y="47"/>
                  </a:lnTo>
                  <a:lnTo>
                    <a:pt x="2671" y="64"/>
                  </a:lnTo>
                  <a:lnTo>
                    <a:pt x="2819" y="80"/>
                  </a:lnTo>
                  <a:lnTo>
                    <a:pt x="2950" y="99"/>
                  </a:lnTo>
                  <a:lnTo>
                    <a:pt x="3104" y="120"/>
                  </a:lnTo>
                  <a:lnTo>
                    <a:pt x="3241" y="139"/>
                  </a:lnTo>
                  <a:lnTo>
                    <a:pt x="3382" y="161"/>
                  </a:lnTo>
                  <a:lnTo>
                    <a:pt x="3374" y="208"/>
                  </a:lnTo>
                  <a:lnTo>
                    <a:pt x="3234" y="186"/>
                  </a:lnTo>
                  <a:lnTo>
                    <a:pt x="3097" y="167"/>
                  </a:lnTo>
                  <a:lnTo>
                    <a:pt x="2945" y="146"/>
                  </a:lnTo>
                  <a:lnTo>
                    <a:pt x="2943" y="146"/>
                  </a:lnTo>
                  <a:lnTo>
                    <a:pt x="2811" y="127"/>
                  </a:lnTo>
                  <a:lnTo>
                    <a:pt x="2665" y="110"/>
                  </a:lnTo>
                  <a:lnTo>
                    <a:pt x="2534" y="94"/>
                  </a:lnTo>
                  <a:lnTo>
                    <a:pt x="2397" y="80"/>
                  </a:lnTo>
                  <a:lnTo>
                    <a:pt x="2248" y="69"/>
                  </a:lnTo>
                  <a:lnTo>
                    <a:pt x="2119" y="62"/>
                  </a:lnTo>
                  <a:lnTo>
                    <a:pt x="1982" y="54"/>
                  </a:lnTo>
                  <a:lnTo>
                    <a:pt x="1905" y="52"/>
                  </a:lnTo>
                  <a:lnTo>
                    <a:pt x="1903" y="52"/>
                  </a:lnTo>
                  <a:lnTo>
                    <a:pt x="1860" y="49"/>
                  </a:lnTo>
                  <a:lnTo>
                    <a:pt x="1524" y="49"/>
                  </a:lnTo>
                  <a:lnTo>
                    <a:pt x="1485" y="52"/>
                  </a:lnTo>
                  <a:lnTo>
                    <a:pt x="1409" y="54"/>
                  </a:lnTo>
                  <a:lnTo>
                    <a:pt x="1348" y="56"/>
                  </a:lnTo>
                  <a:lnTo>
                    <a:pt x="1271" y="62"/>
                  </a:lnTo>
                  <a:lnTo>
                    <a:pt x="1136" y="69"/>
                  </a:lnTo>
                  <a:lnTo>
                    <a:pt x="993" y="80"/>
                  </a:lnTo>
                  <a:lnTo>
                    <a:pt x="858" y="94"/>
                  </a:lnTo>
                  <a:lnTo>
                    <a:pt x="721" y="110"/>
                  </a:lnTo>
                  <a:lnTo>
                    <a:pt x="578" y="127"/>
                  </a:lnTo>
                  <a:lnTo>
                    <a:pt x="441" y="146"/>
                  </a:lnTo>
                  <a:lnTo>
                    <a:pt x="293" y="167"/>
                  </a:lnTo>
                  <a:lnTo>
                    <a:pt x="145" y="186"/>
                  </a:lnTo>
                  <a:lnTo>
                    <a:pt x="8" y="208"/>
                  </a:lnTo>
                  <a:lnTo>
                    <a:pt x="0" y="161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287" y="120"/>
                  </a:lnTo>
                  <a:lnTo>
                    <a:pt x="436" y="99"/>
                  </a:lnTo>
                  <a:lnTo>
                    <a:pt x="573" y="80"/>
                  </a:lnTo>
                  <a:lnTo>
                    <a:pt x="715" y="64"/>
                  </a:lnTo>
                  <a:lnTo>
                    <a:pt x="852" y="47"/>
                  </a:lnTo>
                  <a:lnTo>
                    <a:pt x="852" y="45"/>
                  </a:lnTo>
                  <a:lnTo>
                    <a:pt x="989" y="32"/>
                  </a:lnTo>
                  <a:lnTo>
                    <a:pt x="1132" y="20"/>
                  </a:lnTo>
                  <a:lnTo>
                    <a:pt x="1134" y="20"/>
                  </a:lnTo>
                  <a:lnTo>
                    <a:pt x="1267" y="13"/>
                  </a:lnTo>
                  <a:lnTo>
                    <a:pt x="1344" y="7"/>
                  </a:lnTo>
                  <a:lnTo>
                    <a:pt x="1346" y="7"/>
                  </a:lnTo>
                  <a:lnTo>
                    <a:pt x="1408" y="5"/>
                  </a:lnTo>
                  <a:lnTo>
                    <a:pt x="1481" y="4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9966"/>
            </a:soli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Text Box 32"/>
            <p:cNvSpPr txBox="1">
              <a:spLocks noChangeAspect="1" noChangeArrowheads="1"/>
            </p:cNvSpPr>
            <p:nvPr/>
          </p:nvSpPr>
          <p:spPr bwMode="auto">
            <a:xfrm>
              <a:off x="1485535" y="5626945"/>
              <a:ext cx="1092378" cy="36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Exciton</a:t>
              </a:r>
            </a:p>
          </p:txBody>
        </p:sp>
        <p:sp>
          <p:nvSpPr>
            <p:cNvPr id="214" name="Text Box 32"/>
            <p:cNvSpPr txBox="1">
              <a:spLocks noChangeAspect="1" noChangeArrowheads="1"/>
            </p:cNvSpPr>
            <p:nvPr/>
          </p:nvSpPr>
          <p:spPr bwMode="auto">
            <a:xfrm>
              <a:off x="1591990" y="2540334"/>
              <a:ext cx="890573" cy="36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FF99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Light</a:t>
              </a:r>
            </a:p>
          </p:txBody>
        </p:sp>
        <p:sp>
          <p:nvSpPr>
            <p:cNvPr id="215" name="Text Box 27"/>
            <p:cNvSpPr txBox="1">
              <a:spLocks noChangeAspect="1" noChangeArrowheads="1"/>
            </p:cNvSpPr>
            <p:nvPr/>
          </p:nvSpPr>
          <p:spPr bwMode="auto">
            <a:xfrm>
              <a:off x="3999914" y="4822085"/>
              <a:ext cx="686715" cy="36156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 </a:t>
              </a:r>
              <a:r>
                <a:rPr lang="en-US" altLang="ja-JP" sz="1600" dirty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= 2</a:t>
              </a:r>
              <a:endParaRPr lang="ja-JP" altLang="en-US" sz="16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16" name="Text Box 27"/>
            <p:cNvSpPr txBox="1">
              <a:spLocks noChangeAspect="1" noChangeArrowheads="1"/>
            </p:cNvSpPr>
            <p:nvPr/>
          </p:nvSpPr>
          <p:spPr bwMode="auto">
            <a:xfrm>
              <a:off x="3999914" y="3664619"/>
              <a:ext cx="686715" cy="36156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 = 4</a:t>
              </a:r>
              <a:endParaRPr lang="ja-JP" altLang="en-US" sz="16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17" name="Text Box 27"/>
            <p:cNvSpPr txBox="1">
              <a:spLocks noChangeAspect="1" noChangeArrowheads="1"/>
            </p:cNvSpPr>
            <p:nvPr/>
          </p:nvSpPr>
          <p:spPr bwMode="auto">
            <a:xfrm>
              <a:off x="3999468" y="4329319"/>
              <a:ext cx="686715" cy="36156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 fontAlgn="ctr"/>
              <a:r>
                <a:rPr lang="en-US" altLang="ja-JP" sz="1600" i="1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n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 </a:t>
              </a:r>
              <a:r>
                <a:rPr lang="en-US" altLang="ja-JP" sz="1600" dirty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= 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  <a:latin typeface="Georgia" pitchFamily="18" charset="0"/>
                </a:rPr>
                <a:t>3</a:t>
              </a:r>
              <a:endParaRPr lang="ja-JP" altLang="en-US" sz="1600" dirty="0">
                <a:solidFill>
                  <a:schemeClr val="bg1">
                    <a:lumMod val="65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754055" y="2184685"/>
            <a:ext cx="5138424" cy="2648847"/>
            <a:chOff x="4211960" y="2105315"/>
            <a:chExt cx="4463728" cy="2648847"/>
          </a:xfrm>
        </p:grpSpPr>
        <p:grpSp>
          <p:nvGrpSpPr>
            <p:cNvPr id="18528" name="グループ化 163"/>
            <p:cNvGrpSpPr>
              <a:grpSpLocks noChangeAspect="1"/>
            </p:cNvGrpSpPr>
            <p:nvPr/>
          </p:nvGrpSpPr>
          <p:grpSpPr bwMode="auto">
            <a:xfrm>
              <a:off x="4211960" y="2349499"/>
              <a:ext cx="4463728" cy="2141163"/>
              <a:chOff x="539750" y="4344195"/>
              <a:chExt cx="4630738" cy="2199480"/>
            </a:xfrm>
          </p:grpSpPr>
          <p:sp>
            <p:nvSpPr>
              <p:cNvPr id="18531" name="Rectangle 1788"/>
              <p:cNvSpPr>
                <a:spLocks noChangeAspect="1" noChangeArrowheads="1"/>
              </p:cNvSpPr>
              <p:nvPr/>
            </p:nvSpPr>
            <p:spPr bwMode="auto">
              <a:xfrm>
                <a:off x="1333500" y="4386263"/>
                <a:ext cx="25400" cy="2157412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32" name="Rectangle 1789"/>
              <p:cNvSpPr>
                <a:spLocks noChangeAspect="1" noChangeArrowheads="1"/>
              </p:cNvSpPr>
              <p:nvPr/>
            </p:nvSpPr>
            <p:spPr bwMode="auto">
              <a:xfrm>
                <a:off x="1333894" y="4368397"/>
                <a:ext cx="3027363" cy="2159396"/>
              </a:xfrm>
              <a:prstGeom prst="rect">
                <a:avLst/>
              </a:prstGeom>
              <a:solidFill>
                <a:srgbClr val="EDFFE1"/>
              </a:solidFill>
              <a:ln w="0">
                <a:solidFill>
                  <a:srgbClr val="EDFFE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" name="Freeform 1798"/>
              <p:cNvSpPr>
                <a:spLocks noEditPoints="1"/>
              </p:cNvSpPr>
              <p:nvPr/>
            </p:nvSpPr>
            <p:spPr bwMode="auto">
              <a:xfrm>
                <a:off x="1346237" y="5106106"/>
                <a:ext cx="2957746" cy="19767"/>
              </a:xfrm>
              <a:custGeom>
                <a:avLst/>
                <a:gdLst>
                  <a:gd name="T0" fmla="*/ 2147483647 w 3725"/>
                  <a:gd name="T1" fmla="*/ 0 h 25"/>
                  <a:gd name="T2" fmla="*/ 2147483647 w 3725"/>
                  <a:gd name="T3" fmla="*/ 2147483647 h 25"/>
                  <a:gd name="T4" fmla="*/ 2147483647 w 3725"/>
                  <a:gd name="T5" fmla="*/ 0 h 25"/>
                  <a:gd name="T6" fmla="*/ 2147483647 w 3725"/>
                  <a:gd name="T7" fmla="*/ 2147483647 h 25"/>
                  <a:gd name="T8" fmla="*/ 2147483647 w 3725"/>
                  <a:gd name="T9" fmla="*/ 0 h 25"/>
                  <a:gd name="T10" fmla="*/ 2147483647 w 3725"/>
                  <a:gd name="T11" fmla="*/ 0 h 25"/>
                  <a:gd name="T12" fmla="*/ 2147483647 w 3725"/>
                  <a:gd name="T13" fmla="*/ 2147483647 h 25"/>
                  <a:gd name="T14" fmla="*/ 2147483647 w 3725"/>
                  <a:gd name="T15" fmla="*/ 0 h 25"/>
                  <a:gd name="T16" fmla="*/ 2147483647 w 3725"/>
                  <a:gd name="T17" fmla="*/ 2147483647 h 25"/>
                  <a:gd name="T18" fmla="*/ 2147483647 w 3725"/>
                  <a:gd name="T19" fmla="*/ 0 h 25"/>
                  <a:gd name="T20" fmla="*/ 2147483647 w 3725"/>
                  <a:gd name="T21" fmla="*/ 0 h 25"/>
                  <a:gd name="T22" fmla="*/ 2147483647 w 3725"/>
                  <a:gd name="T23" fmla="*/ 2147483647 h 25"/>
                  <a:gd name="T24" fmla="*/ 2147483647 w 3725"/>
                  <a:gd name="T25" fmla="*/ 0 h 25"/>
                  <a:gd name="T26" fmla="*/ 2147483647 w 3725"/>
                  <a:gd name="T27" fmla="*/ 2147483647 h 25"/>
                  <a:gd name="T28" fmla="*/ 2147483647 w 3725"/>
                  <a:gd name="T29" fmla="*/ 0 h 25"/>
                  <a:gd name="T30" fmla="*/ 2147483647 w 3725"/>
                  <a:gd name="T31" fmla="*/ 0 h 25"/>
                  <a:gd name="T32" fmla="*/ 2147483647 w 3725"/>
                  <a:gd name="T33" fmla="*/ 2147483647 h 25"/>
                  <a:gd name="T34" fmla="*/ 2147483647 w 3725"/>
                  <a:gd name="T35" fmla="*/ 0 h 25"/>
                  <a:gd name="T36" fmla="*/ 2147483647 w 3725"/>
                  <a:gd name="T37" fmla="*/ 2147483647 h 25"/>
                  <a:gd name="T38" fmla="*/ 2147483647 w 3725"/>
                  <a:gd name="T39" fmla="*/ 0 h 25"/>
                  <a:gd name="T40" fmla="*/ 2147483647 w 3725"/>
                  <a:gd name="T41" fmla="*/ 0 h 25"/>
                  <a:gd name="T42" fmla="*/ 2147483647 w 3725"/>
                  <a:gd name="T43" fmla="*/ 2147483647 h 25"/>
                  <a:gd name="T44" fmla="*/ 2147483647 w 3725"/>
                  <a:gd name="T45" fmla="*/ 0 h 25"/>
                  <a:gd name="T46" fmla="*/ 2147483647 w 3725"/>
                  <a:gd name="T47" fmla="*/ 2147483647 h 25"/>
                  <a:gd name="T48" fmla="*/ 2147483647 w 3725"/>
                  <a:gd name="T49" fmla="*/ 0 h 25"/>
                  <a:gd name="T50" fmla="*/ 2147483647 w 3725"/>
                  <a:gd name="T51" fmla="*/ 0 h 25"/>
                  <a:gd name="T52" fmla="*/ 2147483647 w 3725"/>
                  <a:gd name="T53" fmla="*/ 2147483647 h 25"/>
                  <a:gd name="T54" fmla="*/ 2147483647 w 3725"/>
                  <a:gd name="T55" fmla="*/ 0 h 25"/>
                  <a:gd name="T56" fmla="*/ 2147483647 w 3725"/>
                  <a:gd name="T57" fmla="*/ 2147483647 h 25"/>
                  <a:gd name="T58" fmla="*/ 2147483647 w 3725"/>
                  <a:gd name="T59" fmla="*/ 0 h 25"/>
                  <a:gd name="T60" fmla="*/ 2147483647 w 3725"/>
                  <a:gd name="T61" fmla="*/ 0 h 25"/>
                  <a:gd name="T62" fmla="*/ 2147483647 w 3725"/>
                  <a:gd name="T63" fmla="*/ 2147483647 h 25"/>
                  <a:gd name="T64" fmla="*/ 2147483647 w 3725"/>
                  <a:gd name="T65" fmla="*/ 0 h 25"/>
                  <a:gd name="T66" fmla="*/ 2147483647 w 3725"/>
                  <a:gd name="T67" fmla="*/ 2147483647 h 25"/>
                  <a:gd name="T68" fmla="*/ 2147483647 w 3725"/>
                  <a:gd name="T69" fmla="*/ 0 h 25"/>
                  <a:gd name="T70" fmla="*/ 2147483647 w 3725"/>
                  <a:gd name="T71" fmla="*/ 0 h 25"/>
                  <a:gd name="T72" fmla="*/ 2147483647 w 3725"/>
                  <a:gd name="T73" fmla="*/ 2147483647 h 25"/>
                  <a:gd name="T74" fmla="*/ 2147483647 w 3725"/>
                  <a:gd name="T75" fmla="*/ 0 h 25"/>
                  <a:gd name="T76" fmla="*/ 2147483647 w 3725"/>
                  <a:gd name="T77" fmla="*/ 2147483647 h 25"/>
                  <a:gd name="T78" fmla="*/ 2147483647 w 3725"/>
                  <a:gd name="T79" fmla="*/ 0 h 25"/>
                  <a:gd name="T80" fmla="*/ 2147483647 w 3725"/>
                  <a:gd name="T81" fmla="*/ 0 h 25"/>
                  <a:gd name="T82" fmla="*/ 2147483647 w 3725"/>
                  <a:gd name="T83" fmla="*/ 2147483647 h 25"/>
                  <a:gd name="T84" fmla="*/ 2147483647 w 3725"/>
                  <a:gd name="T85" fmla="*/ 0 h 25"/>
                  <a:gd name="T86" fmla="*/ 2147483647 w 3725"/>
                  <a:gd name="T87" fmla="*/ 2147483647 h 25"/>
                  <a:gd name="T88" fmla="*/ 2147483647 w 3725"/>
                  <a:gd name="T89" fmla="*/ 0 h 25"/>
                  <a:gd name="T90" fmla="*/ 2147483647 w 3725"/>
                  <a:gd name="T91" fmla="*/ 0 h 25"/>
                  <a:gd name="T92" fmla="*/ 2147483647 w 3725"/>
                  <a:gd name="T93" fmla="*/ 2147483647 h 25"/>
                  <a:gd name="T94" fmla="*/ 0 w 3725"/>
                  <a:gd name="T95" fmla="*/ 0 h 25"/>
                  <a:gd name="T96" fmla="*/ 2147483647 w 3725"/>
                  <a:gd name="T97" fmla="*/ 2147483647 h 25"/>
                  <a:gd name="T98" fmla="*/ 0 w 3725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5"/>
                  <a:gd name="T152" fmla="*/ 3725 w 3725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5">
                    <a:moveTo>
                      <a:pt x="3631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31" y="25"/>
                    </a:lnTo>
                    <a:lnTo>
                      <a:pt x="3631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1" y="25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3" y="25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799"/>
              <p:cNvSpPr>
                <a:spLocks noEditPoints="1"/>
              </p:cNvSpPr>
              <p:nvPr/>
            </p:nvSpPr>
            <p:spPr bwMode="auto">
              <a:xfrm>
                <a:off x="1334984" y="5097122"/>
                <a:ext cx="2957746" cy="19766"/>
              </a:xfrm>
              <a:custGeom>
                <a:avLst/>
                <a:gdLst>
                  <a:gd name="T0" fmla="*/ 2147483647 w 3725"/>
                  <a:gd name="T1" fmla="*/ 0 h 24"/>
                  <a:gd name="T2" fmla="*/ 2147483647 w 3725"/>
                  <a:gd name="T3" fmla="*/ 2147483647 h 24"/>
                  <a:gd name="T4" fmla="*/ 2147483647 w 3725"/>
                  <a:gd name="T5" fmla="*/ 0 h 24"/>
                  <a:gd name="T6" fmla="*/ 2147483647 w 3725"/>
                  <a:gd name="T7" fmla="*/ 2147483647 h 24"/>
                  <a:gd name="T8" fmla="*/ 2147483647 w 3725"/>
                  <a:gd name="T9" fmla="*/ 0 h 24"/>
                  <a:gd name="T10" fmla="*/ 2147483647 w 3725"/>
                  <a:gd name="T11" fmla="*/ 0 h 24"/>
                  <a:gd name="T12" fmla="*/ 2147483647 w 3725"/>
                  <a:gd name="T13" fmla="*/ 2147483647 h 24"/>
                  <a:gd name="T14" fmla="*/ 2147483647 w 3725"/>
                  <a:gd name="T15" fmla="*/ 0 h 24"/>
                  <a:gd name="T16" fmla="*/ 2147483647 w 3725"/>
                  <a:gd name="T17" fmla="*/ 2147483647 h 24"/>
                  <a:gd name="T18" fmla="*/ 2147483647 w 3725"/>
                  <a:gd name="T19" fmla="*/ 0 h 24"/>
                  <a:gd name="T20" fmla="*/ 2147483647 w 3725"/>
                  <a:gd name="T21" fmla="*/ 0 h 24"/>
                  <a:gd name="T22" fmla="*/ 2147483647 w 3725"/>
                  <a:gd name="T23" fmla="*/ 2147483647 h 24"/>
                  <a:gd name="T24" fmla="*/ 2147483647 w 3725"/>
                  <a:gd name="T25" fmla="*/ 0 h 24"/>
                  <a:gd name="T26" fmla="*/ 2147483647 w 3725"/>
                  <a:gd name="T27" fmla="*/ 2147483647 h 24"/>
                  <a:gd name="T28" fmla="*/ 2147483647 w 3725"/>
                  <a:gd name="T29" fmla="*/ 0 h 24"/>
                  <a:gd name="T30" fmla="*/ 2147483647 w 3725"/>
                  <a:gd name="T31" fmla="*/ 0 h 24"/>
                  <a:gd name="T32" fmla="*/ 2147483647 w 3725"/>
                  <a:gd name="T33" fmla="*/ 2147483647 h 24"/>
                  <a:gd name="T34" fmla="*/ 2147483647 w 3725"/>
                  <a:gd name="T35" fmla="*/ 0 h 24"/>
                  <a:gd name="T36" fmla="*/ 2147483647 w 3725"/>
                  <a:gd name="T37" fmla="*/ 2147483647 h 24"/>
                  <a:gd name="T38" fmla="*/ 2147483647 w 3725"/>
                  <a:gd name="T39" fmla="*/ 0 h 24"/>
                  <a:gd name="T40" fmla="*/ 2147483647 w 3725"/>
                  <a:gd name="T41" fmla="*/ 0 h 24"/>
                  <a:gd name="T42" fmla="*/ 2147483647 w 3725"/>
                  <a:gd name="T43" fmla="*/ 2147483647 h 24"/>
                  <a:gd name="T44" fmla="*/ 2147483647 w 3725"/>
                  <a:gd name="T45" fmla="*/ 0 h 24"/>
                  <a:gd name="T46" fmla="*/ 2147483647 w 3725"/>
                  <a:gd name="T47" fmla="*/ 2147483647 h 24"/>
                  <a:gd name="T48" fmla="*/ 2147483647 w 3725"/>
                  <a:gd name="T49" fmla="*/ 0 h 24"/>
                  <a:gd name="T50" fmla="*/ 2147483647 w 3725"/>
                  <a:gd name="T51" fmla="*/ 0 h 24"/>
                  <a:gd name="T52" fmla="*/ 2147483647 w 3725"/>
                  <a:gd name="T53" fmla="*/ 2147483647 h 24"/>
                  <a:gd name="T54" fmla="*/ 2147483647 w 3725"/>
                  <a:gd name="T55" fmla="*/ 0 h 24"/>
                  <a:gd name="T56" fmla="*/ 2147483647 w 3725"/>
                  <a:gd name="T57" fmla="*/ 2147483647 h 24"/>
                  <a:gd name="T58" fmla="*/ 2147483647 w 3725"/>
                  <a:gd name="T59" fmla="*/ 0 h 24"/>
                  <a:gd name="T60" fmla="*/ 2147483647 w 3725"/>
                  <a:gd name="T61" fmla="*/ 0 h 24"/>
                  <a:gd name="T62" fmla="*/ 2147483647 w 3725"/>
                  <a:gd name="T63" fmla="*/ 2147483647 h 24"/>
                  <a:gd name="T64" fmla="*/ 2147483647 w 3725"/>
                  <a:gd name="T65" fmla="*/ 0 h 24"/>
                  <a:gd name="T66" fmla="*/ 2147483647 w 3725"/>
                  <a:gd name="T67" fmla="*/ 2147483647 h 24"/>
                  <a:gd name="T68" fmla="*/ 2147483647 w 3725"/>
                  <a:gd name="T69" fmla="*/ 0 h 24"/>
                  <a:gd name="T70" fmla="*/ 2147483647 w 3725"/>
                  <a:gd name="T71" fmla="*/ 0 h 24"/>
                  <a:gd name="T72" fmla="*/ 2147483647 w 3725"/>
                  <a:gd name="T73" fmla="*/ 2147483647 h 24"/>
                  <a:gd name="T74" fmla="*/ 2147483647 w 3725"/>
                  <a:gd name="T75" fmla="*/ 0 h 24"/>
                  <a:gd name="T76" fmla="*/ 2147483647 w 3725"/>
                  <a:gd name="T77" fmla="*/ 2147483647 h 24"/>
                  <a:gd name="T78" fmla="*/ 2147483647 w 3725"/>
                  <a:gd name="T79" fmla="*/ 0 h 24"/>
                  <a:gd name="T80" fmla="*/ 2147483647 w 3725"/>
                  <a:gd name="T81" fmla="*/ 0 h 24"/>
                  <a:gd name="T82" fmla="*/ 2147483647 w 3725"/>
                  <a:gd name="T83" fmla="*/ 2147483647 h 24"/>
                  <a:gd name="T84" fmla="*/ 2147483647 w 3725"/>
                  <a:gd name="T85" fmla="*/ 0 h 24"/>
                  <a:gd name="T86" fmla="*/ 2147483647 w 3725"/>
                  <a:gd name="T87" fmla="*/ 2147483647 h 24"/>
                  <a:gd name="T88" fmla="*/ 2147483647 w 3725"/>
                  <a:gd name="T89" fmla="*/ 0 h 24"/>
                  <a:gd name="T90" fmla="*/ 2147483647 w 3725"/>
                  <a:gd name="T91" fmla="*/ 0 h 24"/>
                  <a:gd name="T92" fmla="*/ 2147483647 w 3725"/>
                  <a:gd name="T93" fmla="*/ 2147483647 h 24"/>
                  <a:gd name="T94" fmla="*/ 0 w 3725"/>
                  <a:gd name="T95" fmla="*/ 0 h 24"/>
                  <a:gd name="T96" fmla="*/ 2147483647 w 3725"/>
                  <a:gd name="T97" fmla="*/ 2147483647 h 24"/>
                  <a:gd name="T98" fmla="*/ 0 w 3725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4"/>
                  <a:gd name="T152" fmla="*/ 3725 w 3725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4"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29" y="24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0" y="24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2" y="24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800"/>
              <p:cNvSpPr>
                <a:spLocks noEditPoints="1"/>
              </p:cNvSpPr>
              <p:nvPr/>
            </p:nvSpPr>
            <p:spPr bwMode="auto">
              <a:xfrm>
                <a:off x="1346237" y="5618241"/>
                <a:ext cx="2972750" cy="19766"/>
              </a:xfrm>
              <a:custGeom>
                <a:avLst/>
                <a:gdLst>
                  <a:gd name="T0" fmla="*/ 2147483647 w 3744"/>
                  <a:gd name="T1" fmla="*/ 0 h 24"/>
                  <a:gd name="T2" fmla="*/ 2147483647 w 3744"/>
                  <a:gd name="T3" fmla="*/ 2147483647 h 24"/>
                  <a:gd name="T4" fmla="*/ 2147483647 w 3744"/>
                  <a:gd name="T5" fmla="*/ 0 h 24"/>
                  <a:gd name="T6" fmla="*/ 2147483647 w 3744"/>
                  <a:gd name="T7" fmla="*/ 2147483647 h 24"/>
                  <a:gd name="T8" fmla="*/ 2147483647 w 3744"/>
                  <a:gd name="T9" fmla="*/ 0 h 24"/>
                  <a:gd name="T10" fmla="*/ 2147483647 w 3744"/>
                  <a:gd name="T11" fmla="*/ 0 h 24"/>
                  <a:gd name="T12" fmla="*/ 2147483647 w 3744"/>
                  <a:gd name="T13" fmla="*/ 2147483647 h 24"/>
                  <a:gd name="T14" fmla="*/ 2147483647 w 3744"/>
                  <a:gd name="T15" fmla="*/ 0 h 24"/>
                  <a:gd name="T16" fmla="*/ 2147483647 w 3744"/>
                  <a:gd name="T17" fmla="*/ 2147483647 h 24"/>
                  <a:gd name="T18" fmla="*/ 2147483647 w 3744"/>
                  <a:gd name="T19" fmla="*/ 0 h 24"/>
                  <a:gd name="T20" fmla="*/ 2147483647 w 3744"/>
                  <a:gd name="T21" fmla="*/ 0 h 24"/>
                  <a:gd name="T22" fmla="*/ 2147483647 w 3744"/>
                  <a:gd name="T23" fmla="*/ 2147483647 h 24"/>
                  <a:gd name="T24" fmla="*/ 2147483647 w 3744"/>
                  <a:gd name="T25" fmla="*/ 0 h 24"/>
                  <a:gd name="T26" fmla="*/ 2147483647 w 3744"/>
                  <a:gd name="T27" fmla="*/ 2147483647 h 24"/>
                  <a:gd name="T28" fmla="*/ 2147483647 w 3744"/>
                  <a:gd name="T29" fmla="*/ 0 h 24"/>
                  <a:gd name="T30" fmla="*/ 2147483647 w 3744"/>
                  <a:gd name="T31" fmla="*/ 0 h 24"/>
                  <a:gd name="T32" fmla="*/ 2147483647 w 3744"/>
                  <a:gd name="T33" fmla="*/ 2147483647 h 24"/>
                  <a:gd name="T34" fmla="*/ 2147483647 w 3744"/>
                  <a:gd name="T35" fmla="*/ 0 h 24"/>
                  <a:gd name="T36" fmla="*/ 2147483647 w 3744"/>
                  <a:gd name="T37" fmla="*/ 2147483647 h 24"/>
                  <a:gd name="T38" fmla="*/ 2147483647 w 3744"/>
                  <a:gd name="T39" fmla="*/ 0 h 24"/>
                  <a:gd name="T40" fmla="*/ 2147483647 w 3744"/>
                  <a:gd name="T41" fmla="*/ 0 h 24"/>
                  <a:gd name="T42" fmla="*/ 2147483647 w 3744"/>
                  <a:gd name="T43" fmla="*/ 2147483647 h 24"/>
                  <a:gd name="T44" fmla="*/ 2147483647 w 3744"/>
                  <a:gd name="T45" fmla="*/ 0 h 24"/>
                  <a:gd name="T46" fmla="*/ 2147483647 w 3744"/>
                  <a:gd name="T47" fmla="*/ 2147483647 h 24"/>
                  <a:gd name="T48" fmla="*/ 2147483647 w 3744"/>
                  <a:gd name="T49" fmla="*/ 0 h 24"/>
                  <a:gd name="T50" fmla="*/ 2147483647 w 3744"/>
                  <a:gd name="T51" fmla="*/ 0 h 24"/>
                  <a:gd name="T52" fmla="*/ 2147483647 w 3744"/>
                  <a:gd name="T53" fmla="*/ 2147483647 h 24"/>
                  <a:gd name="T54" fmla="*/ 2147483647 w 3744"/>
                  <a:gd name="T55" fmla="*/ 0 h 24"/>
                  <a:gd name="T56" fmla="*/ 2147483647 w 3744"/>
                  <a:gd name="T57" fmla="*/ 2147483647 h 24"/>
                  <a:gd name="T58" fmla="*/ 2147483647 w 3744"/>
                  <a:gd name="T59" fmla="*/ 0 h 24"/>
                  <a:gd name="T60" fmla="*/ 2147483647 w 3744"/>
                  <a:gd name="T61" fmla="*/ 0 h 24"/>
                  <a:gd name="T62" fmla="*/ 2147483647 w 3744"/>
                  <a:gd name="T63" fmla="*/ 2147483647 h 24"/>
                  <a:gd name="T64" fmla="*/ 2147483647 w 3744"/>
                  <a:gd name="T65" fmla="*/ 0 h 24"/>
                  <a:gd name="T66" fmla="*/ 2147483647 w 3744"/>
                  <a:gd name="T67" fmla="*/ 2147483647 h 24"/>
                  <a:gd name="T68" fmla="*/ 2147483647 w 3744"/>
                  <a:gd name="T69" fmla="*/ 0 h 24"/>
                  <a:gd name="T70" fmla="*/ 2147483647 w 3744"/>
                  <a:gd name="T71" fmla="*/ 0 h 24"/>
                  <a:gd name="T72" fmla="*/ 2147483647 w 3744"/>
                  <a:gd name="T73" fmla="*/ 2147483647 h 24"/>
                  <a:gd name="T74" fmla="*/ 2147483647 w 3744"/>
                  <a:gd name="T75" fmla="*/ 0 h 24"/>
                  <a:gd name="T76" fmla="*/ 2147483647 w 3744"/>
                  <a:gd name="T77" fmla="*/ 2147483647 h 24"/>
                  <a:gd name="T78" fmla="*/ 2147483647 w 3744"/>
                  <a:gd name="T79" fmla="*/ 0 h 24"/>
                  <a:gd name="T80" fmla="*/ 2147483647 w 3744"/>
                  <a:gd name="T81" fmla="*/ 0 h 24"/>
                  <a:gd name="T82" fmla="*/ 2147483647 w 3744"/>
                  <a:gd name="T83" fmla="*/ 2147483647 h 24"/>
                  <a:gd name="T84" fmla="*/ 2147483647 w 3744"/>
                  <a:gd name="T85" fmla="*/ 0 h 24"/>
                  <a:gd name="T86" fmla="*/ 2147483647 w 3744"/>
                  <a:gd name="T87" fmla="*/ 2147483647 h 24"/>
                  <a:gd name="T88" fmla="*/ 2147483647 w 3744"/>
                  <a:gd name="T89" fmla="*/ 0 h 24"/>
                  <a:gd name="T90" fmla="*/ 2147483647 w 3744"/>
                  <a:gd name="T91" fmla="*/ 0 h 24"/>
                  <a:gd name="T92" fmla="*/ 2147483647 w 3744"/>
                  <a:gd name="T93" fmla="*/ 2147483647 h 24"/>
                  <a:gd name="T94" fmla="*/ 0 w 3744"/>
                  <a:gd name="T95" fmla="*/ 0 h 24"/>
                  <a:gd name="T96" fmla="*/ 2147483647 w 3744"/>
                  <a:gd name="T97" fmla="*/ 2147483647 h 24"/>
                  <a:gd name="T98" fmla="*/ 0 w 3744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44"/>
                  <a:gd name="T151" fmla="*/ 0 h 24"/>
                  <a:gd name="T152" fmla="*/ 3744 w 3744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44" h="24">
                    <a:moveTo>
                      <a:pt x="3648" y="0"/>
                    </a:moveTo>
                    <a:lnTo>
                      <a:pt x="3744" y="0"/>
                    </a:lnTo>
                    <a:lnTo>
                      <a:pt x="3744" y="24"/>
                    </a:lnTo>
                    <a:lnTo>
                      <a:pt x="3648" y="24"/>
                    </a:lnTo>
                    <a:lnTo>
                      <a:pt x="3648" y="0"/>
                    </a:lnTo>
                    <a:close/>
                    <a:moveTo>
                      <a:pt x="3457" y="0"/>
                    </a:moveTo>
                    <a:lnTo>
                      <a:pt x="3553" y="0"/>
                    </a:lnTo>
                    <a:lnTo>
                      <a:pt x="3553" y="24"/>
                    </a:lnTo>
                    <a:lnTo>
                      <a:pt x="3457" y="24"/>
                    </a:lnTo>
                    <a:lnTo>
                      <a:pt x="3457" y="0"/>
                    </a:lnTo>
                    <a:close/>
                    <a:moveTo>
                      <a:pt x="3266" y="0"/>
                    </a:moveTo>
                    <a:lnTo>
                      <a:pt x="3361" y="0"/>
                    </a:lnTo>
                    <a:lnTo>
                      <a:pt x="3361" y="24"/>
                    </a:lnTo>
                    <a:lnTo>
                      <a:pt x="3266" y="24"/>
                    </a:lnTo>
                    <a:lnTo>
                      <a:pt x="3266" y="0"/>
                    </a:lnTo>
                    <a:close/>
                    <a:moveTo>
                      <a:pt x="3072" y="0"/>
                    </a:moveTo>
                    <a:lnTo>
                      <a:pt x="3168" y="0"/>
                    </a:lnTo>
                    <a:lnTo>
                      <a:pt x="3168" y="24"/>
                    </a:lnTo>
                    <a:lnTo>
                      <a:pt x="3072" y="24"/>
                    </a:lnTo>
                    <a:lnTo>
                      <a:pt x="3072" y="0"/>
                    </a:lnTo>
                    <a:close/>
                    <a:moveTo>
                      <a:pt x="2881" y="0"/>
                    </a:moveTo>
                    <a:lnTo>
                      <a:pt x="2977" y="0"/>
                    </a:lnTo>
                    <a:lnTo>
                      <a:pt x="2977" y="24"/>
                    </a:lnTo>
                    <a:lnTo>
                      <a:pt x="2881" y="24"/>
                    </a:lnTo>
                    <a:lnTo>
                      <a:pt x="2881" y="0"/>
                    </a:lnTo>
                    <a:close/>
                    <a:moveTo>
                      <a:pt x="2689" y="0"/>
                    </a:moveTo>
                    <a:lnTo>
                      <a:pt x="2785" y="0"/>
                    </a:lnTo>
                    <a:lnTo>
                      <a:pt x="2785" y="24"/>
                    </a:lnTo>
                    <a:lnTo>
                      <a:pt x="2689" y="24"/>
                    </a:lnTo>
                    <a:lnTo>
                      <a:pt x="2689" y="0"/>
                    </a:lnTo>
                    <a:close/>
                    <a:moveTo>
                      <a:pt x="2496" y="0"/>
                    </a:moveTo>
                    <a:lnTo>
                      <a:pt x="2592" y="0"/>
                    </a:lnTo>
                    <a:lnTo>
                      <a:pt x="2592" y="24"/>
                    </a:lnTo>
                    <a:lnTo>
                      <a:pt x="2496" y="24"/>
                    </a:lnTo>
                    <a:lnTo>
                      <a:pt x="2496" y="0"/>
                    </a:lnTo>
                    <a:close/>
                    <a:moveTo>
                      <a:pt x="2305" y="0"/>
                    </a:moveTo>
                    <a:lnTo>
                      <a:pt x="2400" y="0"/>
                    </a:lnTo>
                    <a:lnTo>
                      <a:pt x="2400" y="24"/>
                    </a:lnTo>
                    <a:lnTo>
                      <a:pt x="2305" y="24"/>
                    </a:lnTo>
                    <a:lnTo>
                      <a:pt x="2305" y="0"/>
                    </a:lnTo>
                    <a:close/>
                    <a:moveTo>
                      <a:pt x="2113" y="0"/>
                    </a:moveTo>
                    <a:lnTo>
                      <a:pt x="2209" y="0"/>
                    </a:lnTo>
                    <a:lnTo>
                      <a:pt x="2209" y="24"/>
                    </a:lnTo>
                    <a:lnTo>
                      <a:pt x="2113" y="24"/>
                    </a:lnTo>
                    <a:lnTo>
                      <a:pt x="2113" y="0"/>
                    </a:lnTo>
                    <a:close/>
                    <a:moveTo>
                      <a:pt x="1920" y="0"/>
                    </a:moveTo>
                    <a:lnTo>
                      <a:pt x="2016" y="0"/>
                    </a:lnTo>
                    <a:lnTo>
                      <a:pt x="2016" y="24"/>
                    </a:lnTo>
                    <a:lnTo>
                      <a:pt x="1920" y="24"/>
                    </a:lnTo>
                    <a:lnTo>
                      <a:pt x="1920" y="0"/>
                    </a:lnTo>
                    <a:close/>
                    <a:moveTo>
                      <a:pt x="1729" y="0"/>
                    </a:moveTo>
                    <a:lnTo>
                      <a:pt x="1824" y="0"/>
                    </a:lnTo>
                    <a:lnTo>
                      <a:pt x="1824" y="24"/>
                    </a:lnTo>
                    <a:lnTo>
                      <a:pt x="1729" y="24"/>
                    </a:lnTo>
                    <a:lnTo>
                      <a:pt x="1729" y="0"/>
                    </a:lnTo>
                    <a:close/>
                    <a:moveTo>
                      <a:pt x="1537" y="0"/>
                    </a:moveTo>
                    <a:lnTo>
                      <a:pt x="1633" y="0"/>
                    </a:lnTo>
                    <a:lnTo>
                      <a:pt x="1633" y="24"/>
                    </a:lnTo>
                    <a:lnTo>
                      <a:pt x="1537" y="24"/>
                    </a:lnTo>
                    <a:lnTo>
                      <a:pt x="1537" y="0"/>
                    </a:lnTo>
                    <a:close/>
                    <a:moveTo>
                      <a:pt x="1344" y="0"/>
                    </a:moveTo>
                    <a:lnTo>
                      <a:pt x="1440" y="0"/>
                    </a:lnTo>
                    <a:lnTo>
                      <a:pt x="1440" y="24"/>
                    </a:lnTo>
                    <a:lnTo>
                      <a:pt x="1344" y="24"/>
                    </a:lnTo>
                    <a:lnTo>
                      <a:pt x="1344" y="0"/>
                    </a:lnTo>
                    <a:close/>
                    <a:moveTo>
                      <a:pt x="1152" y="0"/>
                    </a:moveTo>
                    <a:lnTo>
                      <a:pt x="1248" y="0"/>
                    </a:lnTo>
                    <a:lnTo>
                      <a:pt x="1248" y="24"/>
                    </a:lnTo>
                    <a:lnTo>
                      <a:pt x="1152" y="24"/>
                    </a:lnTo>
                    <a:lnTo>
                      <a:pt x="1152" y="0"/>
                    </a:lnTo>
                    <a:close/>
                    <a:moveTo>
                      <a:pt x="961" y="0"/>
                    </a:moveTo>
                    <a:lnTo>
                      <a:pt x="1057" y="0"/>
                    </a:lnTo>
                    <a:lnTo>
                      <a:pt x="1057" y="24"/>
                    </a:lnTo>
                    <a:lnTo>
                      <a:pt x="961" y="24"/>
                    </a:lnTo>
                    <a:lnTo>
                      <a:pt x="961" y="0"/>
                    </a:lnTo>
                    <a:close/>
                    <a:moveTo>
                      <a:pt x="768" y="0"/>
                    </a:moveTo>
                    <a:lnTo>
                      <a:pt x="863" y="0"/>
                    </a:lnTo>
                    <a:lnTo>
                      <a:pt x="863" y="24"/>
                    </a:lnTo>
                    <a:lnTo>
                      <a:pt x="768" y="24"/>
                    </a:lnTo>
                    <a:lnTo>
                      <a:pt x="768" y="0"/>
                    </a:lnTo>
                    <a:close/>
                    <a:moveTo>
                      <a:pt x="576" y="0"/>
                    </a:moveTo>
                    <a:lnTo>
                      <a:pt x="672" y="0"/>
                    </a:lnTo>
                    <a:lnTo>
                      <a:pt x="672" y="24"/>
                    </a:lnTo>
                    <a:lnTo>
                      <a:pt x="576" y="24"/>
                    </a:lnTo>
                    <a:lnTo>
                      <a:pt x="576" y="0"/>
                    </a:lnTo>
                    <a:close/>
                    <a:moveTo>
                      <a:pt x="385" y="0"/>
                    </a:moveTo>
                    <a:lnTo>
                      <a:pt x="481" y="0"/>
                    </a:lnTo>
                    <a:lnTo>
                      <a:pt x="481" y="24"/>
                    </a:lnTo>
                    <a:lnTo>
                      <a:pt x="385" y="24"/>
                    </a:lnTo>
                    <a:lnTo>
                      <a:pt x="385" y="0"/>
                    </a:lnTo>
                    <a:close/>
                    <a:moveTo>
                      <a:pt x="192" y="0"/>
                    </a:moveTo>
                    <a:lnTo>
                      <a:pt x="289" y="0"/>
                    </a:lnTo>
                    <a:lnTo>
                      <a:pt x="289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801"/>
              <p:cNvSpPr>
                <a:spLocks noEditPoints="1"/>
              </p:cNvSpPr>
              <p:nvPr/>
            </p:nvSpPr>
            <p:spPr bwMode="auto">
              <a:xfrm>
                <a:off x="1334984" y="5611053"/>
                <a:ext cx="2972750" cy="19766"/>
              </a:xfrm>
              <a:custGeom>
                <a:avLst/>
                <a:gdLst>
                  <a:gd name="T0" fmla="*/ 2147483647 w 3744"/>
                  <a:gd name="T1" fmla="*/ 0 h 25"/>
                  <a:gd name="T2" fmla="*/ 2147483647 w 3744"/>
                  <a:gd name="T3" fmla="*/ 2147483647 h 25"/>
                  <a:gd name="T4" fmla="*/ 2147483647 w 3744"/>
                  <a:gd name="T5" fmla="*/ 0 h 25"/>
                  <a:gd name="T6" fmla="*/ 2147483647 w 3744"/>
                  <a:gd name="T7" fmla="*/ 2147483647 h 25"/>
                  <a:gd name="T8" fmla="*/ 2147483647 w 3744"/>
                  <a:gd name="T9" fmla="*/ 0 h 25"/>
                  <a:gd name="T10" fmla="*/ 2147483647 w 3744"/>
                  <a:gd name="T11" fmla="*/ 0 h 25"/>
                  <a:gd name="T12" fmla="*/ 2147483647 w 3744"/>
                  <a:gd name="T13" fmla="*/ 2147483647 h 25"/>
                  <a:gd name="T14" fmla="*/ 2147483647 w 3744"/>
                  <a:gd name="T15" fmla="*/ 0 h 25"/>
                  <a:gd name="T16" fmla="*/ 2147483647 w 3744"/>
                  <a:gd name="T17" fmla="*/ 2147483647 h 25"/>
                  <a:gd name="T18" fmla="*/ 2147483647 w 3744"/>
                  <a:gd name="T19" fmla="*/ 0 h 25"/>
                  <a:gd name="T20" fmla="*/ 2147483647 w 3744"/>
                  <a:gd name="T21" fmla="*/ 0 h 25"/>
                  <a:gd name="T22" fmla="*/ 2147483647 w 3744"/>
                  <a:gd name="T23" fmla="*/ 2147483647 h 25"/>
                  <a:gd name="T24" fmla="*/ 2147483647 w 3744"/>
                  <a:gd name="T25" fmla="*/ 0 h 25"/>
                  <a:gd name="T26" fmla="*/ 2147483647 w 3744"/>
                  <a:gd name="T27" fmla="*/ 2147483647 h 25"/>
                  <a:gd name="T28" fmla="*/ 2147483647 w 3744"/>
                  <a:gd name="T29" fmla="*/ 0 h 25"/>
                  <a:gd name="T30" fmla="*/ 2147483647 w 3744"/>
                  <a:gd name="T31" fmla="*/ 0 h 25"/>
                  <a:gd name="T32" fmla="*/ 2147483647 w 3744"/>
                  <a:gd name="T33" fmla="*/ 2147483647 h 25"/>
                  <a:gd name="T34" fmla="*/ 2147483647 w 3744"/>
                  <a:gd name="T35" fmla="*/ 0 h 25"/>
                  <a:gd name="T36" fmla="*/ 2147483647 w 3744"/>
                  <a:gd name="T37" fmla="*/ 2147483647 h 25"/>
                  <a:gd name="T38" fmla="*/ 2147483647 w 3744"/>
                  <a:gd name="T39" fmla="*/ 0 h 25"/>
                  <a:gd name="T40" fmla="*/ 2147483647 w 3744"/>
                  <a:gd name="T41" fmla="*/ 0 h 25"/>
                  <a:gd name="T42" fmla="*/ 2147483647 w 3744"/>
                  <a:gd name="T43" fmla="*/ 2147483647 h 25"/>
                  <a:gd name="T44" fmla="*/ 2147483647 w 3744"/>
                  <a:gd name="T45" fmla="*/ 0 h 25"/>
                  <a:gd name="T46" fmla="*/ 2147483647 w 3744"/>
                  <a:gd name="T47" fmla="*/ 2147483647 h 25"/>
                  <a:gd name="T48" fmla="*/ 2147483647 w 3744"/>
                  <a:gd name="T49" fmla="*/ 0 h 25"/>
                  <a:gd name="T50" fmla="*/ 2147483647 w 3744"/>
                  <a:gd name="T51" fmla="*/ 0 h 25"/>
                  <a:gd name="T52" fmla="*/ 2147483647 w 3744"/>
                  <a:gd name="T53" fmla="*/ 2147483647 h 25"/>
                  <a:gd name="T54" fmla="*/ 2147483647 w 3744"/>
                  <a:gd name="T55" fmla="*/ 0 h 25"/>
                  <a:gd name="T56" fmla="*/ 2147483647 w 3744"/>
                  <a:gd name="T57" fmla="*/ 2147483647 h 25"/>
                  <a:gd name="T58" fmla="*/ 2147483647 w 3744"/>
                  <a:gd name="T59" fmla="*/ 0 h 25"/>
                  <a:gd name="T60" fmla="*/ 2147483647 w 3744"/>
                  <a:gd name="T61" fmla="*/ 0 h 25"/>
                  <a:gd name="T62" fmla="*/ 2147483647 w 3744"/>
                  <a:gd name="T63" fmla="*/ 2147483647 h 25"/>
                  <a:gd name="T64" fmla="*/ 2147483647 w 3744"/>
                  <a:gd name="T65" fmla="*/ 0 h 25"/>
                  <a:gd name="T66" fmla="*/ 2147483647 w 3744"/>
                  <a:gd name="T67" fmla="*/ 2147483647 h 25"/>
                  <a:gd name="T68" fmla="*/ 2147483647 w 3744"/>
                  <a:gd name="T69" fmla="*/ 0 h 25"/>
                  <a:gd name="T70" fmla="*/ 2147483647 w 3744"/>
                  <a:gd name="T71" fmla="*/ 0 h 25"/>
                  <a:gd name="T72" fmla="*/ 2147483647 w 3744"/>
                  <a:gd name="T73" fmla="*/ 2147483647 h 25"/>
                  <a:gd name="T74" fmla="*/ 2147483647 w 3744"/>
                  <a:gd name="T75" fmla="*/ 0 h 25"/>
                  <a:gd name="T76" fmla="*/ 2147483647 w 3744"/>
                  <a:gd name="T77" fmla="*/ 2147483647 h 25"/>
                  <a:gd name="T78" fmla="*/ 2147483647 w 3744"/>
                  <a:gd name="T79" fmla="*/ 0 h 25"/>
                  <a:gd name="T80" fmla="*/ 2147483647 w 3744"/>
                  <a:gd name="T81" fmla="*/ 0 h 25"/>
                  <a:gd name="T82" fmla="*/ 2147483647 w 3744"/>
                  <a:gd name="T83" fmla="*/ 2147483647 h 25"/>
                  <a:gd name="T84" fmla="*/ 2147483647 w 3744"/>
                  <a:gd name="T85" fmla="*/ 0 h 25"/>
                  <a:gd name="T86" fmla="*/ 2147483647 w 3744"/>
                  <a:gd name="T87" fmla="*/ 2147483647 h 25"/>
                  <a:gd name="T88" fmla="*/ 2147483647 w 3744"/>
                  <a:gd name="T89" fmla="*/ 0 h 25"/>
                  <a:gd name="T90" fmla="*/ 2147483647 w 3744"/>
                  <a:gd name="T91" fmla="*/ 0 h 25"/>
                  <a:gd name="T92" fmla="*/ 2147483647 w 3744"/>
                  <a:gd name="T93" fmla="*/ 2147483647 h 25"/>
                  <a:gd name="T94" fmla="*/ 0 w 3744"/>
                  <a:gd name="T95" fmla="*/ 0 h 25"/>
                  <a:gd name="T96" fmla="*/ 2147483647 w 3744"/>
                  <a:gd name="T97" fmla="*/ 2147483647 h 25"/>
                  <a:gd name="T98" fmla="*/ 0 w 3744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44"/>
                  <a:gd name="T151" fmla="*/ 0 h 25"/>
                  <a:gd name="T152" fmla="*/ 3744 w 3744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44" h="25">
                    <a:moveTo>
                      <a:pt x="3648" y="0"/>
                    </a:moveTo>
                    <a:lnTo>
                      <a:pt x="3744" y="0"/>
                    </a:lnTo>
                    <a:lnTo>
                      <a:pt x="3744" y="25"/>
                    </a:lnTo>
                    <a:lnTo>
                      <a:pt x="3648" y="25"/>
                    </a:lnTo>
                    <a:lnTo>
                      <a:pt x="3648" y="0"/>
                    </a:lnTo>
                    <a:close/>
                    <a:moveTo>
                      <a:pt x="3457" y="0"/>
                    </a:moveTo>
                    <a:lnTo>
                      <a:pt x="3553" y="0"/>
                    </a:lnTo>
                    <a:lnTo>
                      <a:pt x="3553" y="25"/>
                    </a:lnTo>
                    <a:lnTo>
                      <a:pt x="3457" y="25"/>
                    </a:lnTo>
                    <a:lnTo>
                      <a:pt x="3457" y="0"/>
                    </a:lnTo>
                    <a:close/>
                    <a:moveTo>
                      <a:pt x="3265" y="0"/>
                    </a:moveTo>
                    <a:lnTo>
                      <a:pt x="3361" y="0"/>
                    </a:lnTo>
                    <a:lnTo>
                      <a:pt x="3361" y="25"/>
                    </a:lnTo>
                    <a:lnTo>
                      <a:pt x="3265" y="25"/>
                    </a:lnTo>
                    <a:lnTo>
                      <a:pt x="3265" y="0"/>
                    </a:lnTo>
                    <a:close/>
                    <a:moveTo>
                      <a:pt x="3072" y="0"/>
                    </a:moveTo>
                    <a:lnTo>
                      <a:pt x="3168" y="0"/>
                    </a:lnTo>
                    <a:lnTo>
                      <a:pt x="3168" y="25"/>
                    </a:lnTo>
                    <a:lnTo>
                      <a:pt x="3072" y="25"/>
                    </a:lnTo>
                    <a:lnTo>
                      <a:pt x="3072" y="0"/>
                    </a:lnTo>
                    <a:close/>
                    <a:moveTo>
                      <a:pt x="2881" y="0"/>
                    </a:moveTo>
                    <a:lnTo>
                      <a:pt x="2976" y="0"/>
                    </a:lnTo>
                    <a:lnTo>
                      <a:pt x="2976" y="25"/>
                    </a:lnTo>
                    <a:lnTo>
                      <a:pt x="2881" y="25"/>
                    </a:lnTo>
                    <a:lnTo>
                      <a:pt x="2881" y="0"/>
                    </a:lnTo>
                    <a:close/>
                    <a:moveTo>
                      <a:pt x="2689" y="0"/>
                    </a:moveTo>
                    <a:lnTo>
                      <a:pt x="2785" y="0"/>
                    </a:lnTo>
                    <a:lnTo>
                      <a:pt x="2785" y="25"/>
                    </a:lnTo>
                    <a:lnTo>
                      <a:pt x="2689" y="25"/>
                    </a:lnTo>
                    <a:lnTo>
                      <a:pt x="2689" y="0"/>
                    </a:lnTo>
                    <a:close/>
                    <a:moveTo>
                      <a:pt x="2496" y="0"/>
                    </a:moveTo>
                    <a:lnTo>
                      <a:pt x="2592" y="0"/>
                    </a:lnTo>
                    <a:lnTo>
                      <a:pt x="2592" y="25"/>
                    </a:lnTo>
                    <a:lnTo>
                      <a:pt x="2496" y="25"/>
                    </a:lnTo>
                    <a:lnTo>
                      <a:pt x="2496" y="0"/>
                    </a:lnTo>
                    <a:close/>
                    <a:moveTo>
                      <a:pt x="2305" y="0"/>
                    </a:moveTo>
                    <a:lnTo>
                      <a:pt x="2400" y="0"/>
                    </a:lnTo>
                    <a:lnTo>
                      <a:pt x="2400" y="25"/>
                    </a:lnTo>
                    <a:lnTo>
                      <a:pt x="2305" y="25"/>
                    </a:lnTo>
                    <a:lnTo>
                      <a:pt x="2305" y="0"/>
                    </a:lnTo>
                    <a:close/>
                    <a:moveTo>
                      <a:pt x="2113" y="0"/>
                    </a:moveTo>
                    <a:lnTo>
                      <a:pt x="2209" y="0"/>
                    </a:lnTo>
                    <a:lnTo>
                      <a:pt x="2209" y="25"/>
                    </a:lnTo>
                    <a:lnTo>
                      <a:pt x="2113" y="25"/>
                    </a:lnTo>
                    <a:lnTo>
                      <a:pt x="2113" y="0"/>
                    </a:lnTo>
                    <a:close/>
                    <a:moveTo>
                      <a:pt x="1920" y="0"/>
                    </a:moveTo>
                    <a:lnTo>
                      <a:pt x="2016" y="0"/>
                    </a:lnTo>
                    <a:lnTo>
                      <a:pt x="2016" y="25"/>
                    </a:lnTo>
                    <a:lnTo>
                      <a:pt x="1920" y="25"/>
                    </a:lnTo>
                    <a:lnTo>
                      <a:pt x="1920" y="0"/>
                    </a:lnTo>
                    <a:close/>
                    <a:moveTo>
                      <a:pt x="1728" y="0"/>
                    </a:moveTo>
                    <a:lnTo>
                      <a:pt x="1824" y="0"/>
                    </a:lnTo>
                    <a:lnTo>
                      <a:pt x="1824" y="25"/>
                    </a:lnTo>
                    <a:lnTo>
                      <a:pt x="1728" y="25"/>
                    </a:lnTo>
                    <a:lnTo>
                      <a:pt x="1728" y="0"/>
                    </a:lnTo>
                    <a:close/>
                    <a:moveTo>
                      <a:pt x="1537" y="0"/>
                    </a:moveTo>
                    <a:lnTo>
                      <a:pt x="1633" y="0"/>
                    </a:lnTo>
                    <a:lnTo>
                      <a:pt x="1633" y="25"/>
                    </a:lnTo>
                    <a:lnTo>
                      <a:pt x="1537" y="25"/>
                    </a:lnTo>
                    <a:lnTo>
                      <a:pt x="1537" y="0"/>
                    </a:lnTo>
                    <a:close/>
                    <a:moveTo>
                      <a:pt x="1344" y="0"/>
                    </a:moveTo>
                    <a:lnTo>
                      <a:pt x="1439" y="0"/>
                    </a:lnTo>
                    <a:lnTo>
                      <a:pt x="1439" y="25"/>
                    </a:lnTo>
                    <a:lnTo>
                      <a:pt x="1344" y="25"/>
                    </a:lnTo>
                    <a:lnTo>
                      <a:pt x="1344" y="0"/>
                    </a:lnTo>
                    <a:close/>
                    <a:moveTo>
                      <a:pt x="1152" y="0"/>
                    </a:moveTo>
                    <a:lnTo>
                      <a:pt x="1248" y="0"/>
                    </a:lnTo>
                    <a:lnTo>
                      <a:pt x="1248" y="25"/>
                    </a:lnTo>
                    <a:lnTo>
                      <a:pt x="1152" y="25"/>
                    </a:lnTo>
                    <a:lnTo>
                      <a:pt x="1152" y="0"/>
                    </a:lnTo>
                    <a:close/>
                    <a:moveTo>
                      <a:pt x="961" y="0"/>
                    </a:moveTo>
                    <a:lnTo>
                      <a:pt x="1057" y="0"/>
                    </a:lnTo>
                    <a:lnTo>
                      <a:pt x="1057" y="25"/>
                    </a:lnTo>
                    <a:lnTo>
                      <a:pt x="961" y="25"/>
                    </a:lnTo>
                    <a:lnTo>
                      <a:pt x="961" y="0"/>
                    </a:lnTo>
                    <a:close/>
                    <a:moveTo>
                      <a:pt x="768" y="0"/>
                    </a:moveTo>
                    <a:lnTo>
                      <a:pt x="863" y="0"/>
                    </a:lnTo>
                    <a:lnTo>
                      <a:pt x="863" y="25"/>
                    </a:lnTo>
                    <a:lnTo>
                      <a:pt x="768" y="25"/>
                    </a:lnTo>
                    <a:lnTo>
                      <a:pt x="768" y="0"/>
                    </a:lnTo>
                    <a:close/>
                    <a:moveTo>
                      <a:pt x="576" y="0"/>
                    </a:moveTo>
                    <a:lnTo>
                      <a:pt x="672" y="0"/>
                    </a:lnTo>
                    <a:lnTo>
                      <a:pt x="672" y="25"/>
                    </a:lnTo>
                    <a:lnTo>
                      <a:pt x="576" y="25"/>
                    </a:lnTo>
                    <a:lnTo>
                      <a:pt x="576" y="0"/>
                    </a:lnTo>
                    <a:close/>
                    <a:moveTo>
                      <a:pt x="385" y="0"/>
                    </a:moveTo>
                    <a:lnTo>
                      <a:pt x="481" y="0"/>
                    </a:lnTo>
                    <a:lnTo>
                      <a:pt x="481" y="25"/>
                    </a:lnTo>
                    <a:lnTo>
                      <a:pt x="385" y="25"/>
                    </a:lnTo>
                    <a:lnTo>
                      <a:pt x="385" y="0"/>
                    </a:lnTo>
                    <a:close/>
                    <a:moveTo>
                      <a:pt x="192" y="0"/>
                    </a:moveTo>
                    <a:lnTo>
                      <a:pt x="289" y="0"/>
                    </a:lnTo>
                    <a:lnTo>
                      <a:pt x="289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802"/>
              <p:cNvSpPr>
                <a:spLocks noEditPoints="1"/>
              </p:cNvSpPr>
              <p:nvPr/>
            </p:nvSpPr>
            <p:spPr bwMode="auto">
              <a:xfrm>
                <a:off x="1346237" y="6002790"/>
                <a:ext cx="2957746" cy="21564"/>
              </a:xfrm>
              <a:custGeom>
                <a:avLst/>
                <a:gdLst>
                  <a:gd name="T0" fmla="*/ 2147483647 w 3725"/>
                  <a:gd name="T1" fmla="*/ 2147483647 h 26"/>
                  <a:gd name="T2" fmla="*/ 0 w 3725"/>
                  <a:gd name="T3" fmla="*/ 2147483647 h 26"/>
                  <a:gd name="T4" fmla="*/ 2147483647 w 3725"/>
                  <a:gd name="T5" fmla="*/ 0 h 26"/>
                  <a:gd name="T6" fmla="*/ 2147483647 w 3725"/>
                  <a:gd name="T7" fmla="*/ 2147483647 h 26"/>
                  <a:gd name="T8" fmla="*/ 2147483647 w 3725"/>
                  <a:gd name="T9" fmla="*/ 0 h 26"/>
                  <a:gd name="T10" fmla="*/ 2147483647 w 3725"/>
                  <a:gd name="T11" fmla="*/ 0 h 26"/>
                  <a:gd name="T12" fmla="*/ 2147483647 w 3725"/>
                  <a:gd name="T13" fmla="*/ 2147483647 h 26"/>
                  <a:gd name="T14" fmla="*/ 2147483647 w 3725"/>
                  <a:gd name="T15" fmla="*/ 0 h 26"/>
                  <a:gd name="T16" fmla="*/ 2147483647 w 3725"/>
                  <a:gd name="T17" fmla="*/ 2147483647 h 26"/>
                  <a:gd name="T18" fmla="*/ 2147483647 w 3725"/>
                  <a:gd name="T19" fmla="*/ 0 h 26"/>
                  <a:gd name="T20" fmla="*/ 2147483647 w 3725"/>
                  <a:gd name="T21" fmla="*/ 0 h 26"/>
                  <a:gd name="T22" fmla="*/ 2147483647 w 3725"/>
                  <a:gd name="T23" fmla="*/ 2147483647 h 26"/>
                  <a:gd name="T24" fmla="*/ 2147483647 w 3725"/>
                  <a:gd name="T25" fmla="*/ 0 h 26"/>
                  <a:gd name="T26" fmla="*/ 2147483647 w 3725"/>
                  <a:gd name="T27" fmla="*/ 2147483647 h 26"/>
                  <a:gd name="T28" fmla="*/ 2147483647 w 3725"/>
                  <a:gd name="T29" fmla="*/ 0 h 26"/>
                  <a:gd name="T30" fmla="*/ 2147483647 w 3725"/>
                  <a:gd name="T31" fmla="*/ 0 h 26"/>
                  <a:gd name="T32" fmla="*/ 2147483647 w 3725"/>
                  <a:gd name="T33" fmla="*/ 2147483647 h 26"/>
                  <a:gd name="T34" fmla="*/ 2147483647 w 3725"/>
                  <a:gd name="T35" fmla="*/ 0 h 26"/>
                  <a:gd name="T36" fmla="*/ 2147483647 w 3725"/>
                  <a:gd name="T37" fmla="*/ 2147483647 h 26"/>
                  <a:gd name="T38" fmla="*/ 2147483647 w 3725"/>
                  <a:gd name="T39" fmla="*/ 0 h 26"/>
                  <a:gd name="T40" fmla="*/ 2147483647 w 3725"/>
                  <a:gd name="T41" fmla="*/ 0 h 26"/>
                  <a:gd name="T42" fmla="*/ 2147483647 w 3725"/>
                  <a:gd name="T43" fmla="*/ 2147483647 h 26"/>
                  <a:gd name="T44" fmla="*/ 2147483647 w 3725"/>
                  <a:gd name="T45" fmla="*/ 0 h 26"/>
                  <a:gd name="T46" fmla="*/ 2147483647 w 3725"/>
                  <a:gd name="T47" fmla="*/ 2147483647 h 26"/>
                  <a:gd name="T48" fmla="*/ 2147483647 w 3725"/>
                  <a:gd name="T49" fmla="*/ 0 h 26"/>
                  <a:gd name="T50" fmla="*/ 2147483647 w 3725"/>
                  <a:gd name="T51" fmla="*/ 0 h 26"/>
                  <a:gd name="T52" fmla="*/ 2147483647 w 3725"/>
                  <a:gd name="T53" fmla="*/ 2147483647 h 26"/>
                  <a:gd name="T54" fmla="*/ 2147483647 w 3725"/>
                  <a:gd name="T55" fmla="*/ 0 h 26"/>
                  <a:gd name="T56" fmla="*/ 2147483647 w 3725"/>
                  <a:gd name="T57" fmla="*/ 2147483647 h 26"/>
                  <a:gd name="T58" fmla="*/ 2147483647 w 3725"/>
                  <a:gd name="T59" fmla="*/ 0 h 26"/>
                  <a:gd name="T60" fmla="*/ 2147483647 w 3725"/>
                  <a:gd name="T61" fmla="*/ 0 h 26"/>
                  <a:gd name="T62" fmla="*/ 2147483647 w 3725"/>
                  <a:gd name="T63" fmla="*/ 2147483647 h 26"/>
                  <a:gd name="T64" fmla="*/ 2147483647 w 3725"/>
                  <a:gd name="T65" fmla="*/ 0 h 26"/>
                  <a:gd name="T66" fmla="*/ 2147483647 w 3725"/>
                  <a:gd name="T67" fmla="*/ 2147483647 h 26"/>
                  <a:gd name="T68" fmla="*/ 2147483647 w 3725"/>
                  <a:gd name="T69" fmla="*/ 0 h 26"/>
                  <a:gd name="T70" fmla="*/ 2147483647 w 3725"/>
                  <a:gd name="T71" fmla="*/ 0 h 26"/>
                  <a:gd name="T72" fmla="*/ 2147483647 w 3725"/>
                  <a:gd name="T73" fmla="*/ 2147483647 h 26"/>
                  <a:gd name="T74" fmla="*/ 2147483647 w 3725"/>
                  <a:gd name="T75" fmla="*/ 0 h 26"/>
                  <a:gd name="T76" fmla="*/ 2147483647 w 3725"/>
                  <a:gd name="T77" fmla="*/ 2147483647 h 26"/>
                  <a:gd name="T78" fmla="*/ 2147483647 w 3725"/>
                  <a:gd name="T79" fmla="*/ 0 h 26"/>
                  <a:gd name="T80" fmla="*/ 2147483647 w 3725"/>
                  <a:gd name="T81" fmla="*/ 0 h 26"/>
                  <a:gd name="T82" fmla="*/ 2147483647 w 3725"/>
                  <a:gd name="T83" fmla="*/ 2147483647 h 26"/>
                  <a:gd name="T84" fmla="*/ 2147483647 w 3725"/>
                  <a:gd name="T85" fmla="*/ 0 h 26"/>
                  <a:gd name="T86" fmla="*/ 2147483647 w 3725"/>
                  <a:gd name="T87" fmla="*/ 2147483647 h 26"/>
                  <a:gd name="T88" fmla="*/ 2147483647 w 3725"/>
                  <a:gd name="T89" fmla="*/ 0 h 26"/>
                  <a:gd name="T90" fmla="*/ 2147483647 w 3725"/>
                  <a:gd name="T91" fmla="*/ 0 h 26"/>
                  <a:gd name="T92" fmla="*/ 2147483647 w 3725"/>
                  <a:gd name="T93" fmla="*/ 2147483647 h 26"/>
                  <a:gd name="T94" fmla="*/ 2147483647 w 3725"/>
                  <a:gd name="T95" fmla="*/ 0 h 26"/>
                  <a:gd name="T96" fmla="*/ 2147483647 w 3725"/>
                  <a:gd name="T97" fmla="*/ 2147483647 h 26"/>
                  <a:gd name="T98" fmla="*/ 2147483647 w 3725"/>
                  <a:gd name="T99" fmla="*/ 0 h 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6"/>
                  <a:gd name="T152" fmla="*/ 3725 w 3725"/>
                  <a:gd name="T153" fmla="*/ 26 h 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6">
                    <a:moveTo>
                      <a:pt x="0" y="2"/>
                    </a:moveTo>
                    <a:lnTo>
                      <a:pt x="96" y="2"/>
                    </a:lnTo>
                    <a:lnTo>
                      <a:pt x="96" y="26"/>
                    </a:lnTo>
                    <a:lnTo>
                      <a:pt x="0" y="26"/>
                    </a:lnTo>
                    <a:lnTo>
                      <a:pt x="0" y="2"/>
                    </a:lnTo>
                    <a:close/>
                    <a:moveTo>
                      <a:pt x="3630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30" y="24"/>
                    </a:lnTo>
                    <a:lnTo>
                      <a:pt x="3630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1" y="24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3" y="24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803"/>
              <p:cNvSpPr>
                <a:spLocks noEditPoints="1"/>
              </p:cNvSpPr>
              <p:nvPr/>
            </p:nvSpPr>
            <p:spPr bwMode="auto">
              <a:xfrm>
                <a:off x="1334984" y="5999196"/>
                <a:ext cx="2957746" cy="19766"/>
              </a:xfrm>
              <a:custGeom>
                <a:avLst/>
                <a:gdLst>
                  <a:gd name="T0" fmla="*/ 2147483647 w 3725"/>
                  <a:gd name="T1" fmla="*/ 2147483647 h 27"/>
                  <a:gd name="T2" fmla="*/ 0 w 3725"/>
                  <a:gd name="T3" fmla="*/ 2147483647 h 27"/>
                  <a:gd name="T4" fmla="*/ 2147483647 w 3725"/>
                  <a:gd name="T5" fmla="*/ 0 h 27"/>
                  <a:gd name="T6" fmla="*/ 2147483647 w 3725"/>
                  <a:gd name="T7" fmla="*/ 2147483647 h 27"/>
                  <a:gd name="T8" fmla="*/ 2147483647 w 3725"/>
                  <a:gd name="T9" fmla="*/ 0 h 27"/>
                  <a:gd name="T10" fmla="*/ 2147483647 w 3725"/>
                  <a:gd name="T11" fmla="*/ 0 h 27"/>
                  <a:gd name="T12" fmla="*/ 2147483647 w 3725"/>
                  <a:gd name="T13" fmla="*/ 2147483647 h 27"/>
                  <a:gd name="T14" fmla="*/ 2147483647 w 3725"/>
                  <a:gd name="T15" fmla="*/ 0 h 27"/>
                  <a:gd name="T16" fmla="*/ 2147483647 w 3725"/>
                  <a:gd name="T17" fmla="*/ 2147483647 h 27"/>
                  <a:gd name="T18" fmla="*/ 2147483647 w 3725"/>
                  <a:gd name="T19" fmla="*/ 0 h 27"/>
                  <a:gd name="T20" fmla="*/ 2147483647 w 3725"/>
                  <a:gd name="T21" fmla="*/ 0 h 27"/>
                  <a:gd name="T22" fmla="*/ 2147483647 w 3725"/>
                  <a:gd name="T23" fmla="*/ 2147483647 h 27"/>
                  <a:gd name="T24" fmla="*/ 2147483647 w 3725"/>
                  <a:gd name="T25" fmla="*/ 0 h 27"/>
                  <a:gd name="T26" fmla="*/ 2147483647 w 3725"/>
                  <a:gd name="T27" fmla="*/ 2147483647 h 27"/>
                  <a:gd name="T28" fmla="*/ 2147483647 w 3725"/>
                  <a:gd name="T29" fmla="*/ 0 h 27"/>
                  <a:gd name="T30" fmla="*/ 2147483647 w 3725"/>
                  <a:gd name="T31" fmla="*/ 0 h 27"/>
                  <a:gd name="T32" fmla="*/ 2147483647 w 3725"/>
                  <a:gd name="T33" fmla="*/ 2147483647 h 27"/>
                  <a:gd name="T34" fmla="*/ 2147483647 w 3725"/>
                  <a:gd name="T35" fmla="*/ 0 h 27"/>
                  <a:gd name="T36" fmla="*/ 2147483647 w 3725"/>
                  <a:gd name="T37" fmla="*/ 2147483647 h 27"/>
                  <a:gd name="T38" fmla="*/ 2147483647 w 3725"/>
                  <a:gd name="T39" fmla="*/ 0 h 27"/>
                  <a:gd name="T40" fmla="*/ 2147483647 w 3725"/>
                  <a:gd name="T41" fmla="*/ 0 h 27"/>
                  <a:gd name="T42" fmla="*/ 2147483647 w 3725"/>
                  <a:gd name="T43" fmla="*/ 2147483647 h 27"/>
                  <a:gd name="T44" fmla="*/ 2147483647 w 3725"/>
                  <a:gd name="T45" fmla="*/ 0 h 27"/>
                  <a:gd name="T46" fmla="*/ 2147483647 w 3725"/>
                  <a:gd name="T47" fmla="*/ 2147483647 h 27"/>
                  <a:gd name="T48" fmla="*/ 2147483647 w 3725"/>
                  <a:gd name="T49" fmla="*/ 0 h 27"/>
                  <a:gd name="T50" fmla="*/ 2147483647 w 3725"/>
                  <a:gd name="T51" fmla="*/ 0 h 27"/>
                  <a:gd name="T52" fmla="*/ 2147483647 w 3725"/>
                  <a:gd name="T53" fmla="*/ 2147483647 h 27"/>
                  <a:gd name="T54" fmla="*/ 2147483647 w 3725"/>
                  <a:gd name="T55" fmla="*/ 0 h 27"/>
                  <a:gd name="T56" fmla="*/ 2147483647 w 3725"/>
                  <a:gd name="T57" fmla="*/ 2147483647 h 27"/>
                  <a:gd name="T58" fmla="*/ 2147483647 w 3725"/>
                  <a:gd name="T59" fmla="*/ 0 h 27"/>
                  <a:gd name="T60" fmla="*/ 2147483647 w 3725"/>
                  <a:gd name="T61" fmla="*/ 0 h 27"/>
                  <a:gd name="T62" fmla="*/ 2147483647 w 3725"/>
                  <a:gd name="T63" fmla="*/ 2147483647 h 27"/>
                  <a:gd name="T64" fmla="*/ 2147483647 w 3725"/>
                  <a:gd name="T65" fmla="*/ 0 h 27"/>
                  <a:gd name="T66" fmla="*/ 2147483647 w 3725"/>
                  <a:gd name="T67" fmla="*/ 2147483647 h 27"/>
                  <a:gd name="T68" fmla="*/ 2147483647 w 3725"/>
                  <a:gd name="T69" fmla="*/ 0 h 27"/>
                  <a:gd name="T70" fmla="*/ 2147483647 w 3725"/>
                  <a:gd name="T71" fmla="*/ 0 h 27"/>
                  <a:gd name="T72" fmla="*/ 2147483647 w 3725"/>
                  <a:gd name="T73" fmla="*/ 2147483647 h 27"/>
                  <a:gd name="T74" fmla="*/ 2147483647 w 3725"/>
                  <a:gd name="T75" fmla="*/ 0 h 27"/>
                  <a:gd name="T76" fmla="*/ 2147483647 w 3725"/>
                  <a:gd name="T77" fmla="*/ 2147483647 h 27"/>
                  <a:gd name="T78" fmla="*/ 2147483647 w 3725"/>
                  <a:gd name="T79" fmla="*/ 0 h 27"/>
                  <a:gd name="T80" fmla="*/ 2147483647 w 3725"/>
                  <a:gd name="T81" fmla="*/ 0 h 27"/>
                  <a:gd name="T82" fmla="*/ 2147483647 w 3725"/>
                  <a:gd name="T83" fmla="*/ 2147483647 h 27"/>
                  <a:gd name="T84" fmla="*/ 2147483647 w 3725"/>
                  <a:gd name="T85" fmla="*/ 0 h 27"/>
                  <a:gd name="T86" fmla="*/ 2147483647 w 3725"/>
                  <a:gd name="T87" fmla="*/ 2147483647 h 27"/>
                  <a:gd name="T88" fmla="*/ 2147483647 w 3725"/>
                  <a:gd name="T89" fmla="*/ 0 h 27"/>
                  <a:gd name="T90" fmla="*/ 2147483647 w 3725"/>
                  <a:gd name="T91" fmla="*/ 0 h 27"/>
                  <a:gd name="T92" fmla="*/ 2147483647 w 3725"/>
                  <a:gd name="T93" fmla="*/ 2147483647 h 27"/>
                  <a:gd name="T94" fmla="*/ 2147483647 w 3725"/>
                  <a:gd name="T95" fmla="*/ 0 h 27"/>
                  <a:gd name="T96" fmla="*/ 2147483647 w 3725"/>
                  <a:gd name="T97" fmla="*/ 2147483647 h 27"/>
                  <a:gd name="T98" fmla="*/ 2147483647 w 3725"/>
                  <a:gd name="T99" fmla="*/ 0 h 2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7"/>
                  <a:gd name="T152" fmla="*/ 3725 w 3725"/>
                  <a:gd name="T153" fmla="*/ 27 h 2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7">
                    <a:moveTo>
                      <a:pt x="0" y="2"/>
                    </a:moveTo>
                    <a:lnTo>
                      <a:pt x="96" y="2"/>
                    </a:lnTo>
                    <a:lnTo>
                      <a:pt x="96" y="27"/>
                    </a:lnTo>
                    <a:lnTo>
                      <a:pt x="0" y="27"/>
                    </a:lnTo>
                    <a:lnTo>
                      <a:pt x="0" y="2"/>
                    </a:lnTo>
                    <a:close/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29" y="25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0" y="25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2" y="25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804"/>
              <p:cNvSpPr>
                <a:spLocks noEditPoints="1"/>
              </p:cNvSpPr>
              <p:nvPr/>
            </p:nvSpPr>
            <p:spPr bwMode="auto">
              <a:xfrm>
                <a:off x="1346237" y="6317258"/>
                <a:ext cx="2957746" cy="19767"/>
              </a:xfrm>
              <a:custGeom>
                <a:avLst/>
                <a:gdLst>
                  <a:gd name="T0" fmla="*/ 2147483647 w 3725"/>
                  <a:gd name="T1" fmla="*/ 0 h 24"/>
                  <a:gd name="T2" fmla="*/ 2147483647 w 3725"/>
                  <a:gd name="T3" fmla="*/ 2147483647 h 24"/>
                  <a:gd name="T4" fmla="*/ 2147483647 w 3725"/>
                  <a:gd name="T5" fmla="*/ 0 h 24"/>
                  <a:gd name="T6" fmla="*/ 2147483647 w 3725"/>
                  <a:gd name="T7" fmla="*/ 2147483647 h 24"/>
                  <a:gd name="T8" fmla="*/ 2147483647 w 3725"/>
                  <a:gd name="T9" fmla="*/ 0 h 24"/>
                  <a:gd name="T10" fmla="*/ 2147483647 w 3725"/>
                  <a:gd name="T11" fmla="*/ 0 h 24"/>
                  <a:gd name="T12" fmla="*/ 2147483647 w 3725"/>
                  <a:gd name="T13" fmla="*/ 2147483647 h 24"/>
                  <a:gd name="T14" fmla="*/ 2147483647 w 3725"/>
                  <a:gd name="T15" fmla="*/ 0 h 24"/>
                  <a:gd name="T16" fmla="*/ 2147483647 w 3725"/>
                  <a:gd name="T17" fmla="*/ 2147483647 h 24"/>
                  <a:gd name="T18" fmla="*/ 2147483647 w 3725"/>
                  <a:gd name="T19" fmla="*/ 0 h 24"/>
                  <a:gd name="T20" fmla="*/ 2147483647 w 3725"/>
                  <a:gd name="T21" fmla="*/ 0 h 24"/>
                  <a:gd name="T22" fmla="*/ 2147483647 w 3725"/>
                  <a:gd name="T23" fmla="*/ 2147483647 h 24"/>
                  <a:gd name="T24" fmla="*/ 2147483647 w 3725"/>
                  <a:gd name="T25" fmla="*/ 0 h 24"/>
                  <a:gd name="T26" fmla="*/ 2147483647 w 3725"/>
                  <a:gd name="T27" fmla="*/ 2147483647 h 24"/>
                  <a:gd name="T28" fmla="*/ 2147483647 w 3725"/>
                  <a:gd name="T29" fmla="*/ 0 h 24"/>
                  <a:gd name="T30" fmla="*/ 2147483647 w 3725"/>
                  <a:gd name="T31" fmla="*/ 0 h 24"/>
                  <a:gd name="T32" fmla="*/ 2147483647 w 3725"/>
                  <a:gd name="T33" fmla="*/ 2147483647 h 24"/>
                  <a:gd name="T34" fmla="*/ 2147483647 w 3725"/>
                  <a:gd name="T35" fmla="*/ 0 h 24"/>
                  <a:gd name="T36" fmla="*/ 2147483647 w 3725"/>
                  <a:gd name="T37" fmla="*/ 2147483647 h 24"/>
                  <a:gd name="T38" fmla="*/ 2147483647 w 3725"/>
                  <a:gd name="T39" fmla="*/ 0 h 24"/>
                  <a:gd name="T40" fmla="*/ 2147483647 w 3725"/>
                  <a:gd name="T41" fmla="*/ 0 h 24"/>
                  <a:gd name="T42" fmla="*/ 2147483647 w 3725"/>
                  <a:gd name="T43" fmla="*/ 2147483647 h 24"/>
                  <a:gd name="T44" fmla="*/ 2147483647 w 3725"/>
                  <a:gd name="T45" fmla="*/ 0 h 24"/>
                  <a:gd name="T46" fmla="*/ 2147483647 w 3725"/>
                  <a:gd name="T47" fmla="*/ 2147483647 h 24"/>
                  <a:gd name="T48" fmla="*/ 2147483647 w 3725"/>
                  <a:gd name="T49" fmla="*/ 0 h 24"/>
                  <a:gd name="T50" fmla="*/ 2147483647 w 3725"/>
                  <a:gd name="T51" fmla="*/ 0 h 24"/>
                  <a:gd name="T52" fmla="*/ 2147483647 w 3725"/>
                  <a:gd name="T53" fmla="*/ 2147483647 h 24"/>
                  <a:gd name="T54" fmla="*/ 2147483647 w 3725"/>
                  <a:gd name="T55" fmla="*/ 0 h 24"/>
                  <a:gd name="T56" fmla="*/ 2147483647 w 3725"/>
                  <a:gd name="T57" fmla="*/ 2147483647 h 24"/>
                  <a:gd name="T58" fmla="*/ 2147483647 w 3725"/>
                  <a:gd name="T59" fmla="*/ 0 h 24"/>
                  <a:gd name="T60" fmla="*/ 2147483647 w 3725"/>
                  <a:gd name="T61" fmla="*/ 0 h 24"/>
                  <a:gd name="T62" fmla="*/ 2147483647 w 3725"/>
                  <a:gd name="T63" fmla="*/ 2147483647 h 24"/>
                  <a:gd name="T64" fmla="*/ 2147483647 w 3725"/>
                  <a:gd name="T65" fmla="*/ 0 h 24"/>
                  <a:gd name="T66" fmla="*/ 2147483647 w 3725"/>
                  <a:gd name="T67" fmla="*/ 2147483647 h 24"/>
                  <a:gd name="T68" fmla="*/ 2147483647 w 3725"/>
                  <a:gd name="T69" fmla="*/ 0 h 24"/>
                  <a:gd name="T70" fmla="*/ 2147483647 w 3725"/>
                  <a:gd name="T71" fmla="*/ 0 h 24"/>
                  <a:gd name="T72" fmla="*/ 2147483647 w 3725"/>
                  <a:gd name="T73" fmla="*/ 2147483647 h 24"/>
                  <a:gd name="T74" fmla="*/ 2147483647 w 3725"/>
                  <a:gd name="T75" fmla="*/ 0 h 24"/>
                  <a:gd name="T76" fmla="*/ 2147483647 w 3725"/>
                  <a:gd name="T77" fmla="*/ 2147483647 h 24"/>
                  <a:gd name="T78" fmla="*/ 2147483647 w 3725"/>
                  <a:gd name="T79" fmla="*/ 0 h 24"/>
                  <a:gd name="T80" fmla="*/ 2147483647 w 3725"/>
                  <a:gd name="T81" fmla="*/ 0 h 24"/>
                  <a:gd name="T82" fmla="*/ 2147483647 w 3725"/>
                  <a:gd name="T83" fmla="*/ 2147483647 h 24"/>
                  <a:gd name="T84" fmla="*/ 2147483647 w 3725"/>
                  <a:gd name="T85" fmla="*/ 0 h 24"/>
                  <a:gd name="T86" fmla="*/ 2147483647 w 3725"/>
                  <a:gd name="T87" fmla="*/ 2147483647 h 24"/>
                  <a:gd name="T88" fmla="*/ 2147483647 w 3725"/>
                  <a:gd name="T89" fmla="*/ 0 h 24"/>
                  <a:gd name="T90" fmla="*/ 2147483647 w 3725"/>
                  <a:gd name="T91" fmla="*/ 0 h 24"/>
                  <a:gd name="T92" fmla="*/ 2147483647 w 3725"/>
                  <a:gd name="T93" fmla="*/ 2147483647 h 24"/>
                  <a:gd name="T94" fmla="*/ 0 w 3725"/>
                  <a:gd name="T95" fmla="*/ 0 h 24"/>
                  <a:gd name="T96" fmla="*/ 2147483647 w 3725"/>
                  <a:gd name="T97" fmla="*/ 2147483647 h 24"/>
                  <a:gd name="T98" fmla="*/ 0 w 3725"/>
                  <a:gd name="T99" fmla="*/ 0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4"/>
                  <a:gd name="T152" fmla="*/ 3725 w 3725"/>
                  <a:gd name="T153" fmla="*/ 24 h 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4">
                    <a:moveTo>
                      <a:pt x="3630" y="0"/>
                    </a:moveTo>
                    <a:lnTo>
                      <a:pt x="3725" y="0"/>
                    </a:lnTo>
                    <a:lnTo>
                      <a:pt x="3725" y="24"/>
                    </a:lnTo>
                    <a:lnTo>
                      <a:pt x="3630" y="24"/>
                    </a:lnTo>
                    <a:lnTo>
                      <a:pt x="3630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4"/>
                    </a:lnTo>
                    <a:lnTo>
                      <a:pt x="3440" y="24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4"/>
                    </a:lnTo>
                    <a:lnTo>
                      <a:pt x="3249" y="24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4"/>
                    </a:lnTo>
                    <a:lnTo>
                      <a:pt x="3057" y="24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2" y="0"/>
                    </a:lnTo>
                    <a:lnTo>
                      <a:pt x="2962" y="24"/>
                    </a:lnTo>
                    <a:lnTo>
                      <a:pt x="2866" y="24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4"/>
                    </a:lnTo>
                    <a:lnTo>
                      <a:pt x="2674" y="24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1" y="0"/>
                    </a:lnTo>
                    <a:lnTo>
                      <a:pt x="2581" y="24"/>
                    </a:lnTo>
                    <a:lnTo>
                      <a:pt x="2485" y="24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4"/>
                    </a:lnTo>
                    <a:lnTo>
                      <a:pt x="2293" y="24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4"/>
                    </a:lnTo>
                    <a:lnTo>
                      <a:pt x="2102" y="24"/>
                    </a:lnTo>
                    <a:lnTo>
                      <a:pt x="2102" y="0"/>
                    </a:lnTo>
                    <a:close/>
                    <a:moveTo>
                      <a:pt x="1911" y="0"/>
                    </a:moveTo>
                    <a:lnTo>
                      <a:pt x="2006" y="0"/>
                    </a:lnTo>
                    <a:lnTo>
                      <a:pt x="2006" y="24"/>
                    </a:lnTo>
                    <a:lnTo>
                      <a:pt x="1911" y="24"/>
                    </a:lnTo>
                    <a:lnTo>
                      <a:pt x="1911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4"/>
                    </a:lnTo>
                    <a:lnTo>
                      <a:pt x="1719" y="24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4" y="0"/>
                    </a:lnTo>
                    <a:lnTo>
                      <a:pt x="1624" y="24"/>
                    </a:lnTo>
                    <a:lnTo>
                      <a:pt x="1530" y="24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4"/>
                    </a:lnTo>
                    <a:lnTo>
                      <a:pt x="1338" y="24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3" y="0"/>
                    </a:lnTo>
                    <a:lnTo>
                      <a:pt x="1243" y="24"/>
                    </a:lnTo>
                    <a:lnTo>
                      <a:pt x="1147" y="24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4"/>
                    </a:lnTo>
                    <a:lnTo>
                      <a:pt x="955" y="24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4"/>
                    </a:lnTo>
                    <a:lnTo>
                      <a:pt x="764" y="24"/>
                    </a:lnTo>
                    <a:lnTo>
                      <a:pt x="764" y="0"/>
                    </a:lnTo>
                    <a:close/>
                    <a:moveTo>
                      <a:pt x="573" y="0"/>
                    </a:moveTo>
                    <a:lnTo>
                      <a:pt x="668" y="0"/>
                    </a:lnTo>
                    <a:lnTo>
                      <a:pt x="668" y="24"/>
                    </a:lnTo>
                    <a:lnTo>
                      <a:pt x="573" y="24"/>
                    </a:lnTo>
                    <a:lnTo>
                      <a:pt x="573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4"/>
                    </a:lnTo>
                    <a:lnTo>
                      <a:pt x="383" y="24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4"/>
                    </a:lnTo>
                    <a:lnTo>
                      <a:pt x="192" y="24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805"/>
              <p:cNvSpPr>
                <a:spLocks noEditPoints="1"/>
              </p:cNvSpPr>
              <p:nvPr/>
            </p:nvSpPr>
            <p:spPr bwMode="auto">
              <a:xfrm>
                <a:off x="1334984" y="6311868"/>
                <a:ext cx="2957746" cy="19766"/>
              </a:xfrm>
              <a:custGeom>
                <a:avLst/>
                <a:gdLst>
                  <a:gd name="T0" fmla="*/ 2147483647 w 3725"/>
                  <a:gd name="T1" fmla="*/ 0 h 25"/>
                  <a:gd name="T2" fmla="*/ 2147483647 w 3725"/>
                  <a:gd name="T3" fmla="*/ 2147483647 h 25"/>
                  <a:gd name="T4" fmla="*/ 2147483647 w 3725"/>
                  <a:gd name="T5" fmla="*/ 0 h 25"/>
                  <a:gd name="T6" fmla="*/ 2147483647 w 3725"/>
                  <a:gd name="T7" fmla="*/ 2147483647 h 25"/>
                  <a:gd name="T8" fmla="*/ 2147483647 w 3725"/>
                  <a:gd name="T9" fmla="*/ 0 h 25"/>
                  <a:gd name="T10" fmla="*/ 2147483647 w 3725"/>
                  <a:gd name="T11" fmla="*/ 0 h 25"/>
                  <a:gd name="T12" fmla="*/ 2147483647 w 3725"/>
                  <a:gd name="T13" fmla="*/ 2147483647 h 25"/>
                  <a:gd name="T14" fmla="*/ 2147483647 w 3725"/>
                  <a:gd name="T15" fmla="*/ 0 h 25"/>
                  <a:gd name="T16" fmla="*/ 2147483647 w 3725"/>
                  <a:gd name="T17" fmla="*/ 2147483647 h 25"/>
                  <a:gd name="T18" fmla="*/ 2147483647 w 3725"/>
                  <a:gd name="T19" fmla="*/ 0 h 25"/>
                  <a:gd name="T20" fmla="*/ 2147483647 w 3725"/>
                  <a:gd name="T21" fmla="*/ 0 h 25"/>
                  <a:gd name="T22" fmla="*/ 2147483647 w 3725"/>
                  <a:gd name="T23" fmla="*/ 2147483647 h 25"/>
                  <a:gd name="T24" fmla="*/ 2147483647 w 3725"/>
                  <a:gd name="T25" fmla="*/ 0 h 25"/>
                  <a:gd name="T26" fmla="*/ 2147483647 w 3725"/>
                  <a:gd name="T27" fmla="*/ 2147483647 h 25"/>
                  <a:gd name="T28" fmla="*/ 2147483647 w 3725"/>
                  <a:gd name="T29" fmla="*/ 0 h 25"/>
                  <a:gd name="T30" fmla="*/ 2147483647 w 3725"/>
                  <a:gd name="T31" fmla="*/ 0 h 25"/>
                  <a:gd name="T32" fmla="*/ 2147483647 w 3725"/>
                  <a:gd name="T33" fmla="*/ 2147483647 h 25"/>
                  <a:gd name="T34" fmla="*/ 2147483647 w 3725"/>
                  <a:gd name="T35" fmla="*/ 0 h 25"/>
                  <a:gd name="T36" fmla="*/ 2147483647 w 3725"/>
                  <a:gd name="T37" fmla="*/ 2147483647 h 25"/>
                  <a:gd name="T38" fmla="*/ 2147483647 w 3725"/>
                  <a:gd name="T39" fmla="*/ 0 h 25"/>
                  <a:gd name="T40" fmla="*/ 2147483647 w 3725"/>
                  <a:gd name="T41" fmla="*/ 0 h 25"/>
                  <a:gd name="T42" fmla="*/ 2147483647 w 3725"/>
                  <a:gd name="T43" fmla="*/ 2147483647 h 25"/>
                  <a:gd name="T44" fmla="*/ 2147483647 w 3725"/>
                  <a:gd name="T45" fmla="*/ 0 h 25"/>
                  <a:gd name="T46" fmla="*/ 2147483647 w 3725"/>
                  <a:gd name="T47" fmla="*/ 2147483647 h 25"/>
                  <a:gd name="T48" fmla="*/ 2147483647 w 3725"/>
                  <a:gd name="T49" fmla="*/ 0 h 25"/>
                  <a:gd name="T50" fmla="*/ 2147483647 w 3725"/>
                  <a:gd name="T51" fmla="*/ 0 h 25"/>
                  <a:gd name="T52" fmla="*/ 2147483647 w 3725"/>
                  <a:gd name="T53" fmla="*/ 2147483647 h 25"/>
                  <a:gd name="T54" fmla="*/ 2147483647 w 3725"/>
                  <a:gd name="T55" fmla="*/ 0 h 25"/>
                  <a:gd name="T56" fmla="*/ 2147483647 w 3725"/>
                  <a:gd name="T57" fmla="*/ 2147483647 h 25"/>
                  <a:gd name="T58" fmla="*/ 2147483647 w 3725"/>
                  <a:gd name="T59" fmla="*/ 0 h 25"/>
                  <a:gd name="T60" fmla="*/ 2147483647 w 3725"/>
                  <a:gd name="T61" fmla="*/ 0 h 25"/>
                  <a:gd name="T62" fmla="*/ 2147483647 w 3725"/>
                  <a:gd name="T63" fmla="*/ 2147483647 h 25"/>
                  <a:gd name="T64" fmla="*/ 2147483647 w 3725"/>
                  <a:gd name="T65" fmla="*/ 0 h 25"/>
                  <a:gd name="T66" fmla="*/ 2147483647 w 3725"/>
                  <a:gd name="T67" fmla="*/ 2147483647 h 25"/>
                  <a:gd name="T68" fmla="*/ 2147483647 w 3725"/>
                  <a:gd name="T69" fmla="*/ 0 h 25"/>
                  <a:gd name="T70" fmla="*/ 2147483647 w 3725"/>
                  <a:gd name="T71" fmla="*/ 0 h 25"/>
                  <a:gd name="T72" fmla="*/ 2147483647 w 3725"/>
                  <a:gd name="T73" fmla="*/ 2147483647 h 25"/>
                  <a:gd name="T74" fmla="*/ 2147483647 w 3725"/>
                  <a:gd name="T75" fmla="*/ 0 h 25"/>
                  <a:gd name="T76" fmla="*/ 2147483647 w 3725"/>
                  <a:gd name="T77" fmla="*/ 2147483647 h 25"/>
                  <a:gd name="T78" fmla="*/ 2147483647 w 3725"/>
                  <a:gd name="T79" fmla="*/ 0 h 25"/>
                  <a:gd name="T80" fmla="*/ 2147483647 w 3725"/>
                  <a:gd name="T81" fmla="*/ 0 h 25"/>
                  <a:gd name="T82" fmla="*/ 2147483647 w 3725"/>
                  <a:gd name="T83" fmla="*/ 2147483647 h 25"/>
                  <a:gd name="T84" fmla="*/ 2147483647 w 3725"/>
                  <a:gd name="T85" fmla="*/ 0 h 25"/>
                  <a:gd name="T86" fmla="*/ 2147483647 w 3725"/>
                  <a:gd name="T87" fmla="*/ 2147483647 h 25"/>
                  <a:gd name="T88" fmla="*/ 2147483647 w 3725"/>
                  <a:gd name="T89" fmla="*/ 0 h 25"/>
                  <a:gd name="T90" fmla="*/ 2147483647 w 3725"/>
                  <a:gd name="T91" fmla="*/ 0 h 25"/>
                  <a:gd name="T92" fmla="*/ 2147483647 w 3725"/>
                  <a:gd name="T93" fmla="*/ 2147483647 h 25"/>
                  <a:gd name="T94" fmla="*/ 0 w 3725"/>
                  <a:gd name="T95" fmla="*/ 0 h 25"/>
                  <a:gd name="T96" fmla="*/ 2147483647 w 3725"/>
                  <a:gd name="T97" fmla="*/ 2147483647 h 25"/>
                  <a:gd name="T98" fmla="*/ 0 w 3725"/>
                  <a:gd name="T99" fmla="*/ 0 h 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25"/>
                  <a:gd name="T151" fmla="*/ 0 h 25"/>
                  <a:gd name="T152" fmla="*/ 3725 w 3725"/>
                  <a:gd name="T153" fmla="*/ 25 h 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25" h="25">
                    <a:moveTo>
                      <a:pt x="3629" y="0"/>
                    </a:moveTo>
                    <a:lnTo>
                      <a:pt x="3725" y="0"/>
                    </a:lnTo>
                    <a:lnTo>
                      <a:pt x="3725" y="25"/>
                    </a:lnTo>
                    <a:lnTo>
                      <a:pt x="3629" y="25"/>
                    </a:lnTo>
                    <a:lnTo>
                      <a:pt x="3629" y="0"/>
                    </a:lnTo>
                    <a:close/>
                    <a:moveTo>
                      <a:pt x="3440" y="0"/>
                    </a:moveTo>
                    <a:lnTo>
                      <a:pt x="3536" y="0"/>
                    </a:lnTo>
                    <a:lnTo>
                      <a:pt x="3536" y="25"/>
                    </a:lnTo>
                    <a:lnTo>
                      <a:pt x="3440" y="25"/>
                    </a:lnTo>
                    <a:lnTo>
                      <a:pt x="3440" y="0"/>
                    </a:lnTo>
                    <a:close/>
                    <a:moveTo>
                      <a:pt x="3249" y="0"/>
                    </a:moveTo>
                    <a:lnTo>
                      <a:pt x="3344" y="0"/>
                    </a:lnTo>
                    <a:lnTo>
                      <a:pt x="3344" y="25"/>
                    </a:lnTo>
                    <a:lnTo>
                      <a:pt x="3249" y="25"/>
                    </a:lnTo>
                    <a:lnTo>
                      <a:pt x="3249" y="0"/>
                    </a:lnTo>
                    <a:close/>
                    <a:moveTo>
                      <a:pt x="3057" y="0"/>
                    </a:moveTo>
                    <a:lnTo>
                      <a:pt x="3153" y="0"/>
                    </a:lnTo>
                    <a:lnTo>
                      <a:pt x="3153" y="25"/>
                    </a:lnTo>
                    <a:lnTo>
                      <a:pt x="3057" y="25"/>
                    </a:lnTo>
                    <a:lnTo>
                      <a:pt x="3057" y="0"/>
                    </a:lnTo>
                    <a:close/>
                    <a:moveTo>
                      <a:pt x="2866" y="0"/>
                    </a:moveTo>
                    <a:lnTo>
                      <a:pt x="2961" y="0"/>
                    </a:lnTo>
                    <a:lnTo>
                      <a:pt x="2961" y="25"/>
                    </a:lnTo>
                    <a:lnTo>
                      <a:pt x="2866" y="25"/>
                    </a:lnTo>
                    <a:lnTo>
                      <a:pt x="2866" y="0"/>
                    </a:lnTo>
                    <a:close/>
                    <a:moveTo>
                      <a:pt x="2674" y="0"/>
                    </a:moveTo>
                    <a:lnTo>
                      <a:pt x="2770" y="0"/>
                    </a:lnTo>
                    <a:lnTo>
                      <a:pt x="2770" y="25"/>
                    </a:lnTo>
                    <a:lnTo>
                      <a:pt x="2674" y="25"/>
                    </a:lnTo>
                    <a:lnTo>
                      <a:pt x="2674" y="0"/>
                    </a:lnTo>
                    <a:close/>
                    <a:moveTo>
                      <a:pt x="2485" y="0"/>
                    </a:moveTo>
                    <a:lnTo>
                      <a:pt x="2580" y="0"/>
                    </a:lnTo>
                    <a:lnTo>
                      <a:pt x="2580" y="25"/>
                    </a:lnTo>
                    <a:lnTo>
                      <a:pt x="2485" y="25"/>
                    </a:lnTo>
                    <a:lnTo>
                      <a:pt x="2485" y="0"/>
                    </a:lnTo>
                    <a:close/>
                    <a:moveTo>
                      <a:pt x="2293" y="0"/>
                    </a:moveTo>
                    <a:lnTo>
                      <a:pt x="2389" y="0"/>
                    </a:lnTo>
                    <a:lnTo>
                      <a:pt x="2389" y="25"/>
                    </a:lnTo>
                    <a:lnTo>
                      <a:pt x="2293" y="25"/>
                    </a:lnTo>
                    <a:lnTo>
                      <a:pt x="2293" y="0"/>
                    </a:lnTo>
                    <a:close/>
                    <a:moveTo>
                      <a:pt x="2102" y="0"/>
                    </a:moveTo>
                    <a:lnTo>
                      <a:pt x="2198" y="0"/>
                    </a:lnTo>
                    <a:lnTo>
                      <a:pt x="2198" y="25"/>
                    </a:lnTo>
                    <a:lnTo>
                      <a:pt x="2102" y="25"/>
                    </a:lnTo>
                    <a:lnTo>
                      <a:pt x="2102" y="0"/>
                    </a:lnTo>
                    <a:close/>
                    <a:moveTo>
                      <a:pt x="1910" y="0"/>
                    </a:moveTo>
                    <a:lnTo>
                      <a:pt x="2006" y="0"/>
                    </a:lnTo>
                    <a:lnTo>
                      <a:pt x="2006" y="25"/>
                    </a:lnTo>
                    <a:lnTo>
                      <a:pt x="1910" y="25"/>
                    </a:lnTo>
                    <a:lnTo>
                      <a:pt x="1910" y="0"/>
                    </a:lnTo>
                    <a:close/>
                    <a:moveTo>
                      <a:pt x="1719" y="0"/>
                    </a:moveTo>
                    <a:lnTo>
                      <a:pt x="1815" y="0"/>
                    </a:lnTo>
                    <a:lnTo>
                      <a:pt x="1815" y="25"/>
                    </a:lnTo>
                    <a:lnTo>
                      <a:pt x="1719" y="25"/>
                    </a:lnTo>
                    <a:lnTo>
                      <a:pt x="1719" y="0"/>
                    </a:lnTo>
                    <a:close/>
                    <a:moveTo>
                      <a:pt x="1530" y="0"/>
                    </a:moveTo>
                    <a:lnTo>
                      <a:pt x="1623" y="0"/>
                    </a:lnTo>
                    <a:lnTo>
                      <a:pt x="1623" y="25"/>
                    </a:lnTo>
                    <a:lnTo>
                      <a:pt x="1530" y="25"/>
                    </a:lnTo>
                    <a:lnTo>
                      <a:pt x="1530" y="0"/>
                    </a:lnTo>
                    <a:close/>
                    <a:moveTo>
                      <a:pt x="1338" y="0"/>
                    </a:moveTo>
                    <a:lnTo>
                      <a:pt x="1434" y="0"/>
                    </a:lnTo>
                    <a:lnTo>
                      <a:pt x="1434" y="25"/>
                    </a:lnTo>
                    <a:lnTo>
                      <a:pt x="1338" y="25"/>
                    </a:lnTo>
                    <a:lnTo>
                      <a:pt x="1338" y="0"/>
                    </a:lnTo>
                    <a:close/>
                    <a:moveTo>
                      <a:pt x="1147" y="0"/>
                    </a:moveTo>
                    <a:lnTo>
                      <a:pt x="1242" y="0"/>
                    </a:lnTo>
                    <a:lnTo>
                      <a:pt x="1242" y="25"/>
                    </a:lnTo>
                    <a:lnTo>
                      <a:pt x="1147" y="25"/>
                    </a:lnTo>
                    <a:lnTo>
                      <a:pt x="1147" y="0"/>
                    </a:lnTo>
                    <a:close/>
                    <a:moveTo>
                      <a:pt x="955" y="0"/>
                    </a:moveTo>
                    <a:lnTo>
                      <a:pt x="1051" y="0"/>
                    </a:lnTo>
                    <a:lnTo>
                      <a:pt x="1051" y="25"/>
                    </a:lnTo>
                    <a:lnTo>
                      <a:pt x="955" y="25"/>
                    </a:lnTo>
                    <a:lnTo>
                      <a:pt x="955" y="0"/>
                    </a:lnTo>
                    <a:close/>
                    <a:moveTo>
                      <a:pt x="764" y="0"/>
                    </a:moveTo>
                    <a:lnTo>
                      <a:pt x="860" y="0"/>
                    </a:lnTo>
                    <a:lnTo>
                      <a:pt x="860" y="25"/>
                    </a:lnTo>
                    <a:lnTo>
                      <a:pt x="764" y="25"/>
                    </a:lnTo>
                    <a:lnTo>
                      <a:pt x="764" y="0"/>
                    </a:lnTo>
                    <a:close/>
                    <a:moveTo>
                      <a:pt x="572" y="0"/>
                    </a:moveTo>
                    <a:lnTo>
                      <a:pt x="668" y="0"/>
                    </a:lnTo>
                    <a:lnTo>
                      <a:pt x="668" y="25"/>
                    </a:lnTo>
                    <a:lnTo>
                      <a:pt x="572" y="25"/>
                    </a:lnTo>
                    <a:lnTo>
                      <a:pt x="572" y="0"/>
                    </a:lnTo>
                    <a:close/>
                    <a:moveTo>
                      <a:pt x="383" y="0"/>
                    </a:moveTo>
                    <a:lnTo>
                      <a:pt x="479" y="0"/>
                    </a:lnTo>
                    <a:lnTo>
                      <a:pt x="479" y="25"/>
                    </a:lnTo>
                    <a:lnTo>
                      <a:pt x="383" y="25"/>
                    </a:lnTo>
                    <a:lnTo>
                      <a:pt x="383" y="0"/>
                    </a:lnTo>
                    <a:close/>
                    <a:moveTo>
                      <a:pt x="192" y="0"/>
                    </a:moveTo>
                    <a:lnTo>
                      <a:pt x="287" y="0"/>
                    </a:lnTo>
                    <a:lnTo>
                      <a:pt x="287" y="25"/>
                    </a:lnTo>
                    <a:lnTo>
                      <a:pt x="192" y="25"/>
                    </a:lnTo>
                    <a:lnTo>
                      <a:pt x="192" y="0"/>
                    </a:lnTo>
                    <a:close/>
                    <a:moveTo>
                      <a:pt x="0" y="0"/>
                    </a:moveTo>
                    <a:lnTo>
                      <a:pt x="96" y="0"/>
                    </a:lnTo>
                    <a:lnTo>
                      <a:pt x="96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3BFF"/>
              </a:solidFill>
              <a:ln w="0">
                <a:solidFill>
                  <a:srgbClr val="1E3B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806"/>
              <p:cNvSpPr>
                <a:spLocks noEditPoints="1"/>
              </p:cNvSpPr>
              <p:nvPr/>
            </p:nvSpPr>
            <p:spPr bwMode="auto">
              <a:xfrm>
                <a:off x="1344362" y="6162719"/>
                <a:ext cx="3030892" cy="176102"/>
              </a:xfrm>
              <a:custGeom>
                <a:avLst/>
                <a:gdLst>
                  <a:gd name="T0" fmla="*/ 2147483647 w 3817"/>
                  <a:gd name="T1" fmla="*/ 2147483647 h 221"/>
                  <a:gd name="T2" fmla="*/ 2147483647 w 3817"/>
                  <a:gd name="T3" fmla="*/ 2147483647 h 221"/>
                  <a:gd name="T4" fmla="*/ 2147483647 w 3817"/>
                  <a:gd name="T5" fmla="*/ 0 h 221"/>
                  <a:gd name="T6" fmla="*/ 2147483647 w 3817"/>
                  <a:gd name="T7" fmla="*/ 2147483647 h 221"/>
                  <a:gd name="T8" fmla="*/ 2147483647 w 3817"/>
                  <a:gd name="T9" fmla="*/ 2147483647 h 221"/>
                  <a:gd name="T10" fmla="*/ 2147483647 w 3817"/>
                  <a:gd name="T11" fmla="*/ 2147483647 h 221"/>
                  <a:gd name="T12" fmla="*/ 2147483647 w 3817"/>
                  <a:gd name="T13" fmla="*/ 2147483647 h 221"/>
                  <a:gd name="T14" fmla="*/ 2147483647 w 3817"/>
                  <a:gd name="T15" fmla="*/ 2147483647 h 221"/>
                  <a:gd name="T16" fmla="*/ 2147483647 w 3817"/>
                  <a:gd name="T17" fmla="*/ 2147483647 h 221"/>
                  <a:gd name="T18" fmla="*/ 2147483647 w 3817"/>
                  <a:gd name="T19" fmla="*/ 2147483647 h 221"/>
                  <a:gd name="T20" fmla="*/ 2147483647 w 3817"/>
                  <a:gd name="T21" fmla="*/ 2147483647 h 221"/>
                  <a:gd name="T22" fmla="*/ 2147483647 w 3817"/>
                  <a:gd name="T23" fmla="*/ 2147483647 h 221"/>
                  <a:gd name="T24" fmla="*/ 2147483647 w 3817"/>
                  <a:gd name="T25" fmla="*/ 2147483647 h 221"/>
                  <a:gd name="T26" fmla="*/ 2147483647 w 3817"/>
                  <a:gd name="T27" fmla="*/ 2147483647 h 221"/>
                  <a:gd name="T28" fmla="*/ 2147483647 w 3817"/>
                  <a:gd name="T29" fmla="*/ 2147483647 h 221"/>
                  <a:gd name="T30" fmla="*/ 2147483647 w 3817"/>
                  <a:gd name="T31" fmla="*/ 2147483647 h 221"/>
                  <a:gd name="T32" fmla="*/ 2147483647 w 3817"/>
                  <a:gd name="T33" fmla="*/ 2147483647 h 221"/>
                  <a:gd name="T34" fmla="*/ 2147483647 w 3817"/>
                  <a:gd name="T35" fmla="*/ 2147483647 h 221"/>
                  <a:gd name="T36" fmla="*/ 2147483647 w 3817"/>
                  <a:gd name="T37" fmla="*/ 2147483647 h 221"/>
                  <a:gd name="T38" fmla="*/ 2147483647 w 3817"/>
                  <a:gd name="T39" fmla="*/ 2147483647 h 221"/>
                  <a:gd name="T40" fmla="*/ 2147483647 w 3817"/>
                  <a:gd name="T41" fmla="*/ 2147483647 h 221"/>
                  <a:gd name="T42" fmla="*/ 2147483647 w 3817"/>
                  <a:gd name="T43" fmla="*/ 2147483647 h 221"/>
                  <a:gd name="T44" fmla="*/ 2147483647 w 3817"/>
                  <a:gd name="T45" fmla="*/ 2147483647 h 221"/>
                  <a:gd name="T46" fmla="*/ 2147483647 w 3817"/>
                  <a:gd name="T47" fmla="*/ 2147483647 h 221"/>
                  <a:gd name="T48" fmla="*/ 2147483647 w 3817"/>
                  <a:gd name="T49" fmla="*/ 2147483647 h 221"/>
                  <a:gd name="T50" fmla="*/ 0 w 3817"/>
                  <a:gd name="T51" fmla="*/ 2147483647 h 221"/>
                  <a:gd name="T52" fmla="*/ 2147483647 w 3817"/>
                  <a:gd name="T53" fmla="*/ 2147483647 h 221"/>
                  <a:gd name="T54" fmla="*/ 2147483647 w 3817"/>
                  <a:gd name="T55" fmla="*/ 2147483647 h 221"/>
                  <a:gd name="T56" fmla="*/ 2147483647 w 3817"/>
                  <a:gd name="T57" fmla="*/ 2147483647 h 221"/>
                  <a:gd name="T58" fmla="*/ 2147483647 w 3817"/>
                  <a:gd name="T59" fmla="*/ 2147483647 h 221"/>
                  <a:gd name="T60" fmla="*/ 2147483647 w 3817"/>
                  <a:gd name="T61" fmla="*/ 2147483647 h 221"/>
                  <a:gd name="T62" fmla="*/ 2147483647 w 3817"/>
                  <a:gd name="T63" fmla="*/ 2147483647 h 2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17"/>
                  <a:gd name="T97" fmla="*/ 0 h 221"/>
                  <a:gd name="T98" fmla="*/ 3817 w 3817"/>
                  <a:gd name="T99" fmla="*/ 221 h 2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17" h="221">
                    <a:moveTo>
                      <a:pt x="329" y="174"/>
                    </a:moveTo>
                    <a:lnTo>
                      <a:pt x="287" y="180"/>
                    </a:lnTo>
                    <a:lnTo>
                      <a:pt x="289" y="180"/>
                    </a:lnTo>
                    <a:lnTo>
                      <a:pt x="329" y="174"/>
                    </a:lnTo>
                    <a:close/>
                    <a:moveTo>
                      <a:pt x="1717" y="0"/>
                    </a:moveTo>
                    <a:lnTo>
                      <a:pt x="2104" y="0"/>
                    </a:lnTo>
                    <a:lnTo>
                      <a:pt x="2153" y="2"/>
                    </a:lnTo>
                    <a:lnTo>
                      <a:pt x="2239" y="5"/>
                    </a:lnTo>
                    <a:lnTo>
                      <a:pt x="2393" y="15"/>
                    </a:lnTo>
                    <a:lnTo>
                      <a:pt x="2543" y="24"/>
                    </a:lnTo>
                    <a:lnTo>
                      <a:pt x="2710" y="37"/>
                    </a:lnTo>
                    <a:lnTo>
                      <a:pt x="2864" y="54"/>
                    </a:lnTo>
                    <a:lnTo>
                      <a:pt x="3012" y="73"/>
                    </a:lnTo>
                    <a:lnTo>
                      <a:pt x="3179" y="95"/>
                    </a:lnTo>
                    <a:lnTo>
                      <a:pt x="3328" y="116"/>
                    </a:lnTo>
                    <a:lnTo>
                      <a:pt x="3500" y="142"/>
                    </a:lnTo>
                    <a:lnTo>
                      <a:pt x="3624" y="161"/>
                    </a:lnTo>
                    <a:lnTo>
                      <a:pt x="3658" y="165"/>
                    </a:lnTo>
                    <a:lnTo>
                      <a:pt x="3817" y="191"/>
                    </a:lnTo>
                    <a:lnTo>
                      <a:pt x="3812" y="221"/>
                    </a:lnTo>
                    <a:lnTo>
                      <a:pt x="3652" y="195"/>
                    </a:lnTo>
                    <a:lnTo>
                      <a:pt x="3652" y="197"/>
                    </a:lnTo>
                    <a:lnTo>
                      <a:pt x="3496" y="174"/>
                    </a:lnTo>
                    <a:lnTo>
                      <a:pt x="3496" y="172"/>
                    </a:lnTo>
                    <a:lnTo>
                      <a:pt x="3324" y="146"/>
                    </a:lnTo>
                    <a:lnTo>
                      <a:pt x="3324" y="148"/>
                    </a:lnTo>
                    <a:lnTo>
                      <a:pt x="3176" y="127"/>
                    </a:lnTo>
                    <a:lnTo>
                      <a:pt x="3009" y="105"/>
                    </a:lnTo>
                    <a:lnTo>
                      <a:pt x="2860" y="86"/>
                    </a:lnTo>
                    <a:lnTo>
                      <a:pt x="2706" y="69"/>
                    </a:lnTo>
                    <a:lnTo>
                      <a:pt x="2541" y="56"/>
                    </a:lnTo>
                    <a:lnTo>
                      <a:pt x="2391" y="47"/>
                    </a:lnTo>
                    <a:lnTo>
                      <a:pt x="2237" y="37"/>
                    </a:lnTo>
                    <a:lnTo>
                      <a:pt x="2151" y="33"/>
                    </a:lnTo>
                    <a:lnTo>
                      <a:pt x="2102" y="32"/>
                    </a:lnTo>
                    <a:lnTo>
                      <a:pt x="1719" y="32"/>
                    </a:lnTo>
                    <a:lnTo>
                      <a:pt x="1590" y="37"/>
                    </a:lnTo>
                    <a:lnTo>
                      <a:pt x="1522" y="41"/>
                    </a:lnTo>
                    <a:lnTo>
                      <a:pt x="1436" y="47"/>
                    </a:lnTo>
                    <a:lnTo>
                      <a:pt x="1280" y="56"/>
                    </a:lnTo>
                    <a:lnTo>
                      <a:pt x="1119" y="69"/>
                    </a:lnTo>
                    <a:lnTo>
                      <a:pt x="965" y="86"/>
                    </a:lnTo>
                    <a:lnTo>
                      <a:pt x="811" y="105"/>
                    </a:lnTo>
                    <a:lnTo>
                      <a:pt x="650" y="127"/>
                    </a:lnTo>
                    <a:lnTo>
                      <a:pt x="496" y="148"/>
                    </a:lnTo>
                    <a:lnTo>
                      <a:pt x="496" y="146"/>
                    </a:lnTo>
                    <a:lnTo>
                      <a:pt x="329" y="172"/>
                    </a:lnTo>
                    <a:lnTo>
                      <a:pt x="289" y="180"/>
                    </a:lnTo>
                    <a:lnTo>
                      <a:pt x="162" y="197"/>
                    </a:lnTo>
                    <a:lnTo>
                      <a:pt x="162" y="195"/>
                    </a:lnTo>
                    <a:lnTo>
                      <a:pt x="6" y="221"/>
                    </a:lnTo>
                    <a:lnTo>
                      <a:pt x="0" y="191"/>
                    </a:lnTo>
                    <a:lnTo>
                      <a:pt x="158" y="165"/>
                    </a:lnTo>
                    <a:lnTo>
                      <a:pt x="325" y="142"/>
                    </a:lnTo>
                    <a:lnTo>
                      <a:pt x="492" y="116"/>
                    </a:lnTo>
                    <a:lnTo>
                      <a:pt x="646" y="95"/>
                    </a:lnTo>
                    <a:lnTo>
                      <a:pt x="807" y="73"/>
                    </a:lnTo>
                    <a:lnTo>
                      <a:pt x="961" y="54"/>
                    </a:lnTo>
                    <a:lnTo>
                      <a:pt x="1115" y="37"/>
                    </a:lnTo>
                    <a:lnTo>
                      <a:pt x="1117" y="37"/>
                    </a:lnTo>
                    <a:lnTo>
                      <a:pt x="1278" y="24"/>
                    </a:lnTo>
                    <a:lnTo>
                      <a:pt x="1434" y="15"/>
                    </a:lnTo>
                    <a:lnTo>
                      <a:pt x="1520" y="9"/>
                    </a:lnTo>
                    <a:lnTo>
                      <a:pt x="1588" y="5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807"/>
              <p:cNvSpPr>
                <a:spLocks/>
              </p:cNvSpPr>
              <p:nvPr/>
            </p:nvSpPr>
            <p:spPr bwMode="auto">
              <a:xfrm>
                <a:off x="1344362" y="5889581"/>
                <a:ext cx="3030892" cy="249778"/>
              </a:xfrm>
              <a:custGeom>
                <a:avLst/>
                <a:gdLst>
                  <a:gd name="T0" fmla="*/ 2147483647 w 3821"/>
                  <a:gd name="T1" fmla="*/ 0 h 314"/>
                  <a:gd name="T2" fmla="*/ 2147483647 w 3821"/>
                  <a:gd name="T3" fmla="*/ 2147483647 h 314"/>
                  <a:gd name="T4" fmla="*/ 2147483647 w 3821"/>
                  <a:gd name="T5" fmla="*/ 2147483647 h 314"/>
                  <a:gd name="T6" fmla="*/ 2147483647 w 3821"/>
                  <a:gd name="T7" fmla="*/ 2147483647 h 314"/>
                  <a:gd name="T8" fmla="*/ 2147483647 w 3821"/>
                  <a:gd name="T9" fmla="*/ 2147483647 h 314"/>
                  <a:gd name="T10" fmla="*/ 2147483647 w 3821"/>
                  <a:gd name="T11" fmla="*/ 2147483647 h 314"/>
                  <a:gd name="T12" fmla="*/ 2147483647 w 3821"/>
                  <a:gd name="T13" fmla="*/ 2147483647 h 314"/>
                  <a:gd name="T14" fmla="*/ 2147483647 w 3821"/>
                  <a:gd name="T15" fmla="*/ 2147483647 h 314"/>
                  <a:gd name="T16" fmla="*/ 2147483647 w 3821"/>
                  <a:gd name="T17" fmla="*/ 2147483647 h 314"/>
                  <a:gd name="T18" fmla="*/ 2147483647 w 3821"/>
                  <a:gd name="T19" fmla="*/ 2147483647 h 314"/>
                  <a:gd name="T20" fmla="*/ 2147483647 w 3821"/>
                  <a:gd name="T21" fmla="*/ 2147483647 h 314"/>
                  <a:gd name="T22" fmla="*/ 2147483647 w 3821"/>
                  <a:gd name="T23" fmla="*/ 2147483647 h 314"/>
                  <a:gd name="T24" fmla="*/ 2147483647 w 3821"/>
                  <a:gd name="T25" fmla="*/ 2147483647 h 314"/>
                  <a:gd name="T26" fmla="*/ 2147483647 w 3821"/>
                  <a:gd name="T27" fmla="*/ 2147483647 h 314"/>
                  <a:gd name="T28" fmla="*/ 2147483647 w 3821"/>
                  <a:gd name="T29" fmla="*/ 2147483647 h 314"/>
                  <a:gd name="T30" fmla="*/ 2147483647 w 3821"/>
                  <a:gd name="T31" fmla="*/ 2147483647 h 314"/>
                  <a:gd name="T32" fmla="*/ 2147483647 w 3821"/>
                  <a:gd name="T33" fmla="*/ 2147483647 h 314"/>
                  <a:gd name="T34" fmla="*/ 2147483647 w 3821"/>
                  <a:gd name="T35" fmla="*/ 2147483647 h 314"/>
                  <a:gd name="T36" fmla="*/ 2147483647 w 3821"/>
                  <a:gd name="T37" fmla="*/ 2147483647 h 314"/>
                  <a:gd name="T38" fmla="*/ 2147483647 w 3821"/>
                  <a:gd name="T39" fmla="*/ 2147483647 h 314"/>
                  <a:gd name="T40" fmla="*/ 2147483647 w 3821"/>
                  <a:gd name="T41" fmla="*/ 2147483647 h 314"/>
                  <a:gd name="T42" fmla="*/ 2147483647 w 3821"/>
                  <a:gd name="T43" fmla="*/ 2147483647 h 314"/>
                  <a:gd name="T44" fmla="*/ 2147483647 w 3821"/>
                  <a:gd name="T45" fmla="*/ 2147483647 h 314"/>
                  <a:gd name="T46" fmla="*/ 2147483647 w 3821"/>
                  <a:gd name="T47" fmla="*/ 2147483647 h 314"/>
                  <a:gd name="T48" fmla="*/ 2147483647 w 3821"/>
                  <a:gd name="T49" fmla="*/ 2147483647 h 314"/>
                  <a:gd name="T50" fmla="*/ 2147483647 w 3821"/>
                  <a:gd name="T51" fmla="*/ 2147483647 h 314"/>
                  <a:gd name="T52" fmla="*/ 2147483647 w 3821"/>
                  <a:gd name="T53" fmla="*/ 2147483647 h 314"/>
                  <a:gd name="T54" fmla="*/ 2147483647 w 3821"/>
                  <a:gd name="T55" fmla="*/ 2147483647 h 314"/>
                  <a:gd name="T56" fmla="*/ 2147483647 w 3821"/>
                  <a:gd name="T57" fmla="*/ 2147483647 h 314"/>
                  <a:gd name="T58" fmla="*/ 2147483647 w 3821"/>
                  <a:gd name="T59" fmla="*/ 2147483647 h 314"/>
                  <a:gd name="T60" fmla="*/ 2147483647 w 3821"/>
                  <a:gd name="T61" fmla="*/ 2147483647 h 314"/>
                  <a:gd name="T62" fmla="*/ 2147483647 w 3821"/>
                  <a:gd name="T63" fmla="*/ 2147483647 h 314"/>
                  <a:gd name="T64" fmla="*/ 2147483647 w 3821"/>
                  <a:gd name="T65" fmla="*/ 2147483647 h 314"/>
                  <a:gd name="T66" fmla="*/ 2147483647 w 3821"/>
                  <a:gd name="T67" fmla="*/ 2147483647 h 314"/>
                  <a:gd name="T68" fmla="*/ 2147483647 w 3821"/>
                  <a:gd name="T69" fmla="*/ 2147483647 h 314"/>
                  <a:gd name="T70" fmla="*/ 2147483647 w 3821"/>
                  <a:gd name="T71" fmla="*/ 2147483647 h 314"/>
                  <a:gd name="T72" fmla="*/ 2147483647 w 3821"/>
                  <a:gd name="T73" fmla="*/ 2147483647 h 314"/>
                  <a:gd name="T74" fmla="*/ 2147483647 w 3821"/>
                  <a:gd name="T75" fmla="*/ 2147483647 h 314"/>
                  <a:gd name="T76" fmla="*/ 2147483647 w 3821"/>
                  <a:gd name="T77" fmla="*/ 2147483647 h 314"/>
                  <a:gd name="T78" fmla="*/ 2147483647 w 3821"/>
                  <a:gd name="T79" fmla="*/ 2147483647 h 314"/>
                  <a:gd name="T80" fmla="*/ 2147483647 w 3821"/>
                  <a:gd name="T81" fmla="*/ 2147483647 h 314"/>
                  <a:gd name="T82" fmla="*/ 2147483647 w 3821"/>
                  <a:gd name="T83" fmla="*/ 2147483647 h 314"/>
                  <a:gd name="T84" fmla="*/ 2147483647 w 3821"/>
                  <a:gd name="T85" fmla="*/ 2147483647 h 314"/>
                  <a:gd name="T86" fmla="*/ 2147483647 w 3821"/>
                  <a:gd name="T87" fmla="*/ 2147483647 h 314"/>
                  <a:gd name="T88" fmla="*/ 2147483647 w 3821"/>
                  <a:gd name="T89" fmla="*/ 2147483647 h 314"/>
                  <a:gd name="T90" fmla="*/ 2147483647 w 3821"/>
                  <a:gd name="T91" fmla="*/ 0 h 3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1"/>
                  <a:gd name="T139" fmla="*/ 0 h 314"/>
                  <a:gd name="T140" fmla="*/ 3821 w 3821"/>
                  <a:gd name="T141" fmla="*/ 314 h 3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1" h="314">
                    <a:moveTo>
                      <a:pt x="852" y="0"/>
                    </a:moveTo>
                    <a:lnTo>
                      <a:pt x="1083" y="0"/>
                    </a:lnTo>
                    <a:lnTo>
                      <a:pt x="1119" y="4"/>
                    </a:lnTo>
                    <a:lnTo>
                      <a:pt x="1207" y="10"/>
                    </a:lnTo>
                    <a:lnTo>
                      <a:pt x="1280" y="15"/>
                    </a:lnTo>
                    <a:lnTo>
                      <a:pt x="1282" y="15"/>
                    </a:lnTo>
                    <a:lnTo>
                      <a:pt x="1438" y="38"/>
                    </a:lnTo>
                    <a:lnTo>
                      <a:pt x="1592" y="66"/>
                    </a:lnTo>
                    <a:lnTo>
                      <a:pt x="1753" y="100"/>
                    </a:lnTo>
                    <a:lnTo>
                      <a:pt x="1926" y="139"/>
                    </a:lnTo>
                    <a:lnTo>
                      <a:pt x="2082" y="173"/>
                    </a:lnTo>
                    <a:lnTo>
                      <a:pt x="2241" y="209"/>
                    </a:lnTo>
                    <a:lnTo>
                      <a:pt x="2397" y="237"/>
                    </a:lnTo>
                    <a:lnTo>
                      <a:pt x="2464" y="250"/>
                    </a:lnTo>
                    <a:lnTo>
                      <a:pt x="2543" y="259"/>
                    </a:lnTo>
                    <a:lnTo>
                      <a:pt x="2624" y="267"/>
                    </a:lnTo>
                    <a:lnTo>
                      <a:pt x="2626" y="267"/>
                    </a:lnTo>
                    <a:lnTo>
                      <a:pt x="2663" y="272"/>
                    </a:lnTo>
                    <a:lnTo>
                      <a:pt x="2710" y="272"/>
                    </a:lnTo>
                    <a:lnTo>
                      <a:pt x="2748" y="274"/>
                    </a:lnTo>
                    <a:lnTo>
                      <a:pt x="2750" y="274"/>
                    </a:lnTo>
                    <a:lnTo>
                      <a:pt x="2768" y="278"/>
                    </a:lnTo>
                    <a:lnTo>
                      <a:pt x="2952" y="278"/>
                    </a:lnTo>
                    <a:lnTo>
                      <a:pt x="2971" y="274"/>
                    </a:lnTo>
                    <a:lnTo>
                      <a:pt x="2975" y="274"/>
                    </a:lnTo>
                    <a:lnTo>
                      <a:pt x="3012" y="272"/>
                    </a:lnTo>
                    <a:lnTo>
                      <a:pt x="3097" y="267"/>
                    </a:lnTo>
                    <a:lnTo>
                      <a:pt x="3178" y="259"/>
                    </a:lnTo>
                    <a:lnTo>
                      <a:pt x="3326" y="237"/>
                    </a:lnTo>
                    <a:lnTo>
                      <a:pt x="3497" y="209"/>
                    </a:lnTo>
                    <a:lnTo>
                      <a:pt x="3652" y="173"/>
                    </a:lnTo>
                    <a:lnTo>
                      <a:pt x="3814" y="139"/>
                    </a:lnTo>
                    <a:lnTo>
                      <a:pt x="3821" y="173"/>
                    </a:lnTo>
                    <a:lnTo>
                      <a:pt x="3660" y="207"/>
                    </a:lnTo>
                    <a:lnTo>
                      <a:pt x="3504" y="242"/>
                    </a:lnTo>
                    <a:lnTo>
                      <a:pt x="3331" y="270"/>
                    </a:lnTo>
                    <a:lnTo>
                      <a:pt x="3331" y="272"/>
                    </a:lnTo>
                    <a:lnTo>
                      <a:pt x="3183" y="295"/>
                    </a:lnTo>
                    <a:lnTo>
                      <a:pt x="3181" y="295"/>
                    </a:lnTo>
                    <a:lnTo>
                      <a:pt x="3101" y="302"/>
                    </a:lnTo>
                    <a:lnTo>
                      <a:pt x="3014" y="308"/>
                    </a:lnTo>
                    <a:lnTo>
                      <a:pt x="2977" y="310"/>
                    </a:lnTo>
                    <a:lnTo>
                      <a:pt x="2977" y="308"/>
                    </a:lnTo>
                    <a:lnTo>
                      <a:pt x="2960" y="312"/>
                    </a:lnTo>
                    <a:lnTo>
                      <a:pt x="2956" y="314"/>
                    </a:lnTo>
                    <a:lnTo>
                      <a:pt x="2765" y="314"/>
                    </a:lnTo>
                    <a:lnTo>
                      <a:pt x="2761" y="312"/>
                    </a:lnTo>
                    <a:lnTo>
                      <a:pt x="2746" y="308"/>
                    </a:lnTo>
                    <a:lnTo>
                      <a:pt x="2746" y="310"/>
                    </a:lnTo>
                    <a:lnTo>
                      <a:pt x="2708" y="308"/>
                    </a:lnTo>
                    <a:lnTo>
                      <a:pt x="2658" y="308"/>
                    </a:lnTo>
                    <a:lnTo>
                      <a:pt x="2620" y="302"/>
                    </a:lnTo>
                    <a:lnTo>
                      <a:pt x="2540" y="295"/>
                    </a:lnTo>
                    <a:lnTo>
                      <a:pt x="2459" y="285"/>
                    </a:lnTo>
                    <a:lnTo>
                      <a:pt x="2457" y="284"/>
                    </a:lnTo>
                    <a:lnTo>
                      <a:pt x="2389" y="270"/>
                    </a:lnTo>
                    <a:lnTo>
                      <a:pt x="2236" y="242"/>
                    </a:lnTo>
                    <a:lnTo>
                      <a:pt x="2234" y="242"/>
                    </a:lnTo>
                    <a:lnTo>
                      <a:pt x="2074" y="207"/>
                    </a:lnTo>
                    <a:lnTo>
                      <a:pt x="1918" y="173"/>
                    </a:lnTo>
                    <a:lnTo>
                      <a:pt x="1746" y="133"/>
                    </a:lnTo>
                    <a:lnTo>
                      <a:pt x="1584" y="100"/>
                    </a:lnTo>
                    <a:lnTo>
                      <a:pt x="1432" y="72"/>
                    </a:lnTo>
                    <a:lnTo>
                      <a:pt x="1432" y="73"/>
                    </a:lnTo>
                    <a:lnTo>
                      <a:pt x="1277" y="51"/>
                    </a:lnTo>
                    <a:lnTo>
                      <a:pt x="1205" y="45"/>
                    </a:lnTo>
                    <a:lnTo>
                      <a:pt x="1117" y="40"/>
                    </a:lnTo>
                    <a:lnTo>
                      <a:pt x="1115" y="40"/>
                    </a:lnTo>
                    <a:lnTo>
                      <a:pt x="1080" y="36"/>
                    </a:lnTo>
                    <a:lnTo>
                      <a:pt x="854" y="36"/>
                    </a:lnTo>
                    <a:lnTo>
                      <a:pt x="811" y="40"/>
                    </a:lnTo>
                    <a:lnTo>
                      <a:pt x="766" y="40"/>
                    </a:lnTo>
                    <a:lnTo>
                      <a:pt x="723" y="45"/>
                    </a:lnTo>
                    <a:lnTo>
                      <a:pt x="650" y="51"/>
                    </a:lnTo>
                    <a:lnTo>
                      <a:pt x="563" y="62"/>
                    </a:lnTo>
                    <a:lnTo>
                      <a:pt x="563" y="60"/>
                    </a:lnTo>
                    <a:lnTo>
                      <a:pt x="496" y="72"/>
                    </a:lnTo>
                    <a:lnTo>
                      <a:pt x="329" y="100"/>
                    </a:lnTo>
                    <a:lnTo>
                      <a:pt x="164" y="133"/>
                    </a:lnTo>
                    <a:lnTo>
                      <a:pt x="10" y="173"/>
                    </a:lnTo>
                    <a:lnTo>
                      <a:pt x="0" y="139"/>
                    </a:lnTo>
                    <a:lnTo>
                      <a:pt x="154" y="100"/>
                    </a:lnTo>
                    <a:lnTo>
                      <a:pt x="321" y="66"/>
                    </a:lnTo>
                    <a:lnTo>
                      <a:pt x="323" y="66"/>
                    </a:lnTo>
                    <a:lnTo>
                      <a:pt x="490" y="38"/>
                    </a:lnTo>
                    <a:lnTo>
                      <a:pt x="560" y="27"/>
                    </a:lnTo>
                    <a:lnTo>
                      <a:pt x="646" y="15"/>
                    </a:lnTo>
                    <a:lnTo>
                      <a:pt x="648" y="15"/>
                    </a:lnTo>
                    <a:lnTo>
                      <a:pt x="719" y="10"/>
                    </a:lnTo>
                    <a:lnTo>
                      <a:pt x="762" y="4"/>
                    </a:lnTo>
                    <a:lnTo>
                      <a:pt x="809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808"/>
              <p:cNvSpPr>
                <a:spLocks/>
              </p:cNvSpPr>
              <p:nvPr/>
            </p:nvSpPr>
            <p:spPr bwMode="auto">
              <a:xfrm>
                <a:off x="1331233" y="5884191"/>
                <a:ext cx="3034643" cy="247981"/>
              </a:xfrm>
              <a:custGeom>
                <a:avLst/>
                <a:gdLst>
                  <a:gd name="T0" fmla="*/ 2147483647 w 3821"/>
                  <a:gd name="T1" fmla="*/ 0 h 311"/>
                  <a:gd name="T2" fmla="*/ 2147483647 w 3821"/>
                  <a:gd name="T3" fmla="*/ 2147483647 h 311"/>
                  <a:gd name="T4" fmla="*/ 2147483647 w 3821"/>
                  <a:gd name="T5" fmla="*/ 2147483647 h 311"/>
                  <a:gd name="T6" fmla="*/ 2147483647 w 3821"/>
                  <a:gd name="T7" fmla="*/ 2147483647 h 311"/>
                  <a:gd name="T8" fmla="*/ 2147483647 w 3821"/>
                  <a:gd name="T9" fmla="*/ 2147483647 h 311"/>
                  <a:gd name="T10" fmla="*/ 2147483647 w 3821"/>
                  <a:gd name="T11" fmla="*/ 2147483647 h 311"/>
                  <a:gd name="T12" fmla="*/ 2147483647 w 3821"/>
                  <a:gd name="T13" fmla="*/ 2147483647 h 311"/>
                  <a:gd name="T14" fmla="*/ 2147483647 w 3821"/>
                  <a:gd name="T15" fmla="*/ 2147483647 h 311"/>
                  <a:gd name="T16" fmla="*/ 2147483647 w 3821"/>
                  <a:gd name="T17" fmla="*/ 2147483647 h 311"/>
                  <a:gd name="T18" fmla="*/ 2147483647 w 3821"/>
                  <a:gd name="T19" fmla="*/ 2147483647 h 311"/>
                  <a:gd name="T20" fmla="*/ 2147483647 w 3821"/>
                  <a:gd name="T21" fmla="*/ 2147483647 h 311"/>
                  <a:gd name="T22" fmla="*/ 2147483647 w 3821"/>
                  <a:gd name="T23" fmla="*/ 2147483647 h 311"/>
                  <a:gd name="T24" fmla="*/ 2147483647 w 3821"/>
                  <a:gd name="T25" fmla="*/ 2147483647 h 311"/>
                  <a:gd name="T26" fmla="*/ 2147483647 w 3821"/>
                  <a:gd name="T27" fmla="*/ 2147483647 h 311"/>
                  <a:gd name="T28" fmla="*/ 2147483647 w 3821"/>
                  <a:gd name="T29" fmla="*/ 2147483647 h 311"/>
                  <a:gd name="T30" fmla="*/ 2147483647 w 3821"/>
                  <a:gd name="T31" fmla="*/ 2147483647 h 311"/>
                  <a:gd name="T32" fmla="*/ 2147483647 w 3821"/>
                  <a:gd name="T33" fmla="*/ 2147483647 h 311"/>
                  <a:gd name="T34" fmla="*/ 2147483647 w 3821"/>
                  <a:gd name="T35" fmla="*/ 2147483647 h 311"/>
                  <a:gd name="T36" fmla="*/ 2147483647 w 3821"/>
                  <a:gd name="T37" fmla="*/ 2147483647 h 311"/>
                  <a:gd name="T38" fmla="*/ 2147483647 w 3821"/>
                  <a:gd name="T39" fmla="*/ 2147483647 h 311"/>
                  <a:gd name="T40" fmla="*/ 2147483647 w 3821"/>
                  <a:gd name="T41" fmla="*/ 2147483647 h 311"/>
                  <a:gd name="T42" fmla="*/ 2147483647 w 3821"/>
                  <a:gd name="T43" fmla="*/ 2147483647 h 311"/>
                  <a:gd name="T44" fmla="*/ 2147483647 w 3821"/>
                  <a:gd name="T45" fmla="*/ 2147483647 h 311"/>
                  <a:gd name="T46" fmla="*/ 2147483647 w 3821"/>
                  <a:gd name="T47" fmla="*/ 2147483647 h 311"/>
                  <a:gd name="T48" fmla="*/ 2147483647 w 3821"/>
                  <a:gd name="T49" fmla="*/ 2147483647 h 311"/>
                  <a:gd name="T50" fmla="*/ 2147483647 w 3821"/>
                  <a:gd name="T51" fmla="*/ 2147483647 h 311"/>
                  <a:gd name="T52" fmla="*/ 2147483647 w 3821"/>
                  <a:gd name="T53" fmla="*/ 2147483647 h 311"/>
                  <a:gd name="T54" fmla="*/ 2147483647 w 3821"/>
                  <a:gd name="T55" fmla="*/ 2147483647 h 311"/>
                  <a:gd name="T56" fmla="*/ 2147483647 w 3821"/>
                  <a:gd name="T57" fmla="*/ 2147483647 h 311"/>
                  <a:gd name="T58" fmla="*/ 2147483647 w 3821"/>
                  <a:gd name="T59" fmla="*/ 2147483647 h 311"/>
                  <a:gd name="T60" fmla="*/ 2147483647 w 3821"/>
                  <a:gd name="T61" fmla="*/ 2147483647 h 311"/>
                  <a:gd name="T62" fmla="*/ 2147483647 w 3821"/>
                  <a:gd name="T63" fmla="*/ 2147483647 h 311"/>
                  <a:gd name="T64" fmla="*/ 2147483647 w 3821"/>
                  <a:gd name="T65" fmla="*/ 2147483647 h 311"/>
                  <a:gd name="T66" fmla="*/ 2147483647 w 3821"/>
                  <a:gd name="T67" fmla="*/ 2147483647 h 311"/>
                  <a:gd name="T68" fmla="*/ 2147483647 w 3821"/>
                  <a:gd name="T69" fmla="*/ 2147483647 h 311"/>
                  <a:gd name="T70" fmla="*/ 2147483647 w 3821"/>
                  <a:gd name="T71" fmla="*/ 2147483647 h 311"/>
                  <a:gd name="T72" fmla="*/ 2147483647 w 3821"/>
                  <a:gd name="T73" fmla="*/ 2147483647 h 311"/>
                  <a:gd name="T74" fmla="*/ 2147483647 w 3821"/>
                  <a:gd name="T75" fmla="*/ 2147483647 h 311"/>
                  <a:gd name="T76" fmla="*/ 2147483647 w 3821"/>
                  <a:gd name="T77" fmla="*/ 2147483647 h 311"/>
                  <a:gd name="T78" fmla="*/ 2147483647 w 3821"/>
                  <a:gd name="T79" fmla="*/ 2147483647 h 311"/>
                  <a:gd name="T80" fmla="*/ 2147483647 w 3821"/>
                  <a:gd name="T81" fmla="*/ 2147483647 h 311"/>
                  <a:gd name="T82" fmla="*/ 2147483647 w 3821"/>
                  <a:gd name="T83" fmla="*/ 2147483647 h 311"/>
                  <a:gd name="T84" fmla="*/ 2147483647 w 3821"/>
                  <a:gd name="T85" fmla="*/ 2147483647 h 311"/>
                  <a:gd name="T86" fmla="*/ 2147483647 w 3821"/>
                  <a:gd name="T87" fmla="*/ 2147483647 h 311"/>
                  <a:gd name="T88" fmla="*/ 2147483647 w 3821"/>
                  <a:gd name="T89" fmla="*/ 2147483647 h 311"/>
                  <a:gd name="T90" fmla="*/ 2147483647 w 3821"/>
                  <a:gd name="T91" fmla="*/ 2147483647 h 311"/>
                  <a:gd name="T92" fmla="*/ 2147483647 w 3821"/>
                  <a:gd name="T93" fmla="*/ 2147483647 h 3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21"/>
                  <a:gd name="T142" fmla="*/ 0 h 311"/>
                  <a:gd name="T143" fmla="*/ 3821 w 3821"/>
                  <a:gd name="T144" fmla="*/ 311 h 3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21" h="311">
                    <a:moveTo>
                      <a:pt x="854" y="0"/>
                    </a:moveTo>
                    <a:lnTo>
                      <a:pt x="1064" y="0"/>
                    </a:lnTo>
                    <a:lnTo>
                      <a:pt x="1121" y="5"/>
                    </a:lnTo>
                    <a:lnTo>
                      <a:pt x="1207" y="11"/>
                    </a:lnTo>
                    <a:lnTo>
                      <a:pt x="1280" y="17"/>
                    </a:lnTo>
                    <a:lnTo>
                      <a:pt x="1436" y="39"/>
                    </a:lnTo>
                    <a:lnTo>
                      <a:pt x="1438" y="39"/>
                    </a:lnTo>
                    <a:lnTo>
                      <a:pt x="1592" y="67"/>
                    </a:lnTo>
                    <a:lnTo>
                      <a:pt x="1753" y="101"/>
                    </a:lnTo>
                    <a:lnTo>
                      <a:pt x="1926" y="139"/>
                    </a:lnTo>
                    <a:lnTo>
                      <a:pt x="2082" y="174"/>
                    </a:lnTo>
                    <a:lnTo>
                      <a:pt x="2241" y="210"/>
                    </a:lnTo>
                    <a:lnTo>
                      <a:pt x="2397" y="238"/>
                    </a:lnTo>
                    <a:lnTo>
                      <a:pt x="2464" y="251"/>
                    </a:lnTo>
                    <a:lnTo>
                      <a:pt x="2543" y="261"/>
                    </a:lnTo>
                    <a:lnTo>
                      <a:pt x="2624" y="268"/>
                    </a:lnTo>
                    <a:lnTo>
                      <a:pt x="2661" y="274"/>
                    </a:lnTo>
                    <a:lnTo>
                      <a:pt x="2710" y="274"/>
                    </a:lnTo>
                    <a:lnTo>
                      <a:pt x="2748" y="276"/>
                    </a:lnTo>
                    <a:lnTo>
                      <a:pt x="2750" y="276"/>
                    </a:lnTo>
                    <a:lnTo>
                      <a:pt x="2768" y="279"/>
                    </a:lnTo>
                    <a:lnTo>
                      <a:pt x="2954" y="279"/>
                    </a:lnTo>
                    <a:lnTo>
                      <a:pt x="2973" y="276"/>
                    </a:lnTo>
                    <a:lnTo>
                      <a:pt x="2975" y="276"/>
                    </a:lnTo>
                    <a:lnTo>
                      <a:pt x="3012" y="274"/>
                    </a:lnTo>
                    <a:lnTo>
                      <a:pt x="3099" y="268"/>
                    </a:lnTo>
                    <a:lnTo>
                      <a:pt x="3177" y="261"/>
                    </a:lnTo>
                    <a:lnTo>
                      <a:pt x="3326" y="238"/>
                    </a:lnTo>
                    <a:lnTo>
                      <a:pt x="3496" y="210"/>
                    </a:lnTo>
                    <a:lnTo>
                      <a:pt x="3652" y="174"/>
                    </a:lnTo>
                    <a:lnTo>
                      <a:pt x="3654" y="174"/>
                    </a:lnTo>
                    <a:lnTo>
                      <a:pt x="3815" y="139"/>
                    </a:lnTo>
                    <a:lnTo>
                      <a:pt x="3821" y="169"/>
                    </a:lnTo>
                    <a:lnTo>
                      <a:pt x="3660" y="204"/>
                    </a:lnTo>
                    <a:lnTo>
                      <a:pt x="3504" y="240"/>
                    </a:lnTo>
                    <a:lnTo>
                      <a:pt x="3502" y="240"/>
                    </a:lnTo>
                    <a:lnTo>
                      <a:pt x="3329" y="268"/>
                    </a:lnTo>
                    <a:lnTo>
                      <a:pt x="3181" y="291"/>
                    </a:lnTo>
                    <a:lnTo>
                      <a:pt x="3181" y="292"/>
                    </a:lnTo>
                    <a:lnTo>
                      <a:pt x="3101" y="300"/>
                    </a:lnTo>
                    <a:lnTo>
                      <a:pt x="3014" y="306"/>
                    </a:lnTo>
                    <a:lnTo>
                      <a:pt x="2977" y="307"/>
                    </a:lnTo>
                    <a:lnTo>
                      <a:pt x="2977" y="306"/>
                    </a:lnTo>
                    <a:lnTo>
                      <a:pt x="2960" y="309"/>
                    </a:lnTo>
                    <a:lnTo>
                      <a:pt x="2956" y="311"/>
                    </a:lnTo>
                    <a:lnTo>
                      <a:pt x="2765" y="311"/>
                    </a:lnTo>
                    <a:lnTo>
                      <a:pt x="2763" y="309"/>
                    </a:lnTo>
                    <a:lnTo>
                      <a:pt x="2746" y="306"/>
                    </a:lnTo>
                    <a:lnTo>
                      <a:pt x="2746" y="307"/>
                    </a:lnTo>
                    <a:lnTo>
                      <a:pt x="2708" y="306"/>
                    </a:lnTo>
                    <a:lnTo>
                      <a:pt x="2658" y="306"/>
                    </a:lnTo>
                    <a:lnTo>
                      <a:pt x="2620" y="300"/>
                    </a:lnTo>
                    <a:lnTo>
                      <a:pt x="2541" y="292"/>
                    </a:lnTo>
                    <a:lnTo>
                      <a:pt x="2539" y="292"/>
                    </a:lnTo>
                    <a:lnTo>
                      <a:pt x="2459" y="283"/>
                    </a:lnTo>
                    <a:lnTo>
                      <a:pt x="2459" y="281"/>
                    </a:lnTo>
                    <a:lnTo>
                      <a:pt x="2391" y="268"/>
                    </a:lnTo>
                    <a:lnTo>
                      <a:pt x="2235" y="240"/>
                    </a:lnTo>
                    <a:lnTo>
                      <a:pt x="2234" y="240"/>
                    </a:lnTo>
                    <a:lnTo>
                      <a:pt x="2074" y="204"/>
                    </a:lnTo>
                    <a:lnTo>
                      <a:pt x="1918" y="169"/>
                    </a:lnTo>
                    <a:lnTo>
                      <a:pt x="1747" y="131"/>
                    </a:lnTo>
                    <a:lnTo>
                      <a:pt x="1586" y="97"/>
                    </a:lnTo>
                    <a:lnTo>
                      <a:pt x="1432" y="69"/>
                    </a:lnTo>
                    <a:lnTo>
                      <a:pt x="1432" y="71"/>
                    </a:lnTo>
                    <a:lnTo>
                      <a:pt x="1276" y="49"/>
                    </a:lnTo>
                    <a:lnTo>
                      <a:pt x="1205" y="43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061" y="32"/>
                    </a:lnTo>
                    <a:lnTo>
                      <a:pt x="858" y="32"/>
                    </a:lnTo>
                    <a:lnTo>
                      <a:pt x="854" y="34"/>
                    </a:lnTo>
                    <a:lnTo>
                      <a:pt x="811" y="37"/>
                    </a:lnTo>
                    <a:lnTo>
                      <a:pt x="766" y="37"/>
                    </a:lnTo>
                    <a:lnTo>
                      <a:pt x="723" y="43"/>
                    </a:lnTo>
                    <a:lnTo>
                      <a:pt x="650" y="49"/>
                    </a:lnTo>
                    <a:lnTo>
                      <a:pt x="563" y="60"/>
                    </a:lnTo>
                    <a:lnTo>
                      <a:pt x="563" y="58"/>
                    </a:lnTo>
                    <a:lnTo>
                      <a:pt x="496" y="69"/>
                    </a:lnTo>
                    <a:lnTo>
                      <a:pt x="329" y="97"/>
                    </a:lnTo>
                    <a:lnTo>
                      <a:pt x="162" y="131"/>
                    </a:lnTo>
                    <a:lnTo>
                      <a:pt x="8" y="169"/>
                    </a:lnTo>
                    <a:lnTo>
                      <a:pt x="0" y="139"/>
                    </a:lnTo>
                    <a:lnTo>
                      <a:pt x="154" y="101"/>
                    </a:lnTo>
                    <a:lnTo>
                      <a:pt x="156" y="101"/>
                    </a:lnTo>
                    <a:lnTo>
                      <a:pt x="323" y="67"/>
                    </a:lnTo>
                    <a:lnTo>
                      <a:pt x="490" y="39"/>
                    </a:lnTo>
                    <a:lnTo>
                      <a:pt x="560" y="28"/>
                    </a:lnTo>
                    <a:lnTo>
                      <a:pt x="646" y="17"/>
                    </a:lnTo>
                    <a:lnTo>
                      <a:pt x="648" y="17"/>
                    </a:lnTo>
                    <a:lnTo>
                      <a:pt x="719" y="11"/>
                    </a:lnTo>
                    <a:lnTo>
                      <a:pt x="762" y="5"/>
                    </a:lnTo>
                    <a:lnTo>
                      <a:pt x="809" y="5"/>
                    </a:lnTo>
                    <a:lnTo>
                      <a:pt x="849" y="2"/>
                    </a:lnTo>
                    <a:lnTo>
                      <a:pt x="854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1809"/>
              <p:cNvSpPr>
                <a:spLocks/>
              </p:cNvSpPr>
              <p:nvPr/>
            </p:nvSpPr>
            <p:spPr bwMode="auto">
              <a:xfrm>
                <a:off x="1344362" y="5505032"/>
                <a:ext cx="3030892" cy="249778"/>
              </a:xfrm>
              <a:custGeom>
                <a:avLst/>
                <a:gdLst>
                  <a:gd name="T0" fmla="*/ 2147483647 w 3821"/>
                  <a:gd name="T1" fmla="*/ 2147483647 h 314"/>
                  <a:gd name="T2" fmla="*/ 2147483647 w 3821"/>
                  <a:gd name="T3" fmla="*/ 2147483647 h 314"/>
                  <a:gd name="T4" fmla="*/ 2147483647 w 3821"/>
                  <a:gd name="T5" fmla="*/ 2147483647 h 314"/>
                  <a:gd name="T6" fmla="*/ 2147483647 w 3821"/>
                  <a:gd name="T7" fmla="*/ 2147483647 h 314"/>
                  <a:gd name="T8" fmla="*/ 2147483647 w 3821"/>
                  <a:gd name="T9" fmla="*/ 2147483647 h 314"/>
                  <a:gd name="T10" fmla="*/ 2147483647 w 3821"/>
                  <a:gd name="T11" fmla="*/ 2147483647 h 314"/>
                  <a:gd name="T12" fmla="*/ 2147483647 w 3821"/>
                  <a:gd name="T13" fmla="*/ 2147483647 h 314"/>
                  <a:gd name="T14" fmla="*/ 2147483647 w 3821"/>
                  <a:gd name="T15" fmla="*/ 2147483647 h 314"/>
                  <a:gd name="T16" fmla="*/ 2147483647 w 3821"/>
                  <a:gd name="T17" fmla="*/ 2147483647 h 314"/>
                  <a:gd name="T18" fmla="*/ 2147483647 w 3821"/>
                  <a:gd name="T19" fmla="*/ 2147483647 h 314"/>
                  <a:gd name="T20" fmla="*/ 2147483647 w 3821"/>
                  <a:gd name="T21" fmla="*/ 2147483647 h 314"/>
                  <a:gd name="T22" fmla="*/ 2147483647 w 3821"/>
                  <a:gd name="T23" fmla="*/ 2147483647 h 314"/>
                  <a:gd name="T24" fmla="*/ 2147483647 w 3821"/>
                  <a:gd name="T25" fmla="*/ 2147483647 h 314"/>
                  <a:gd name="T26" fmla="*/ 2147483647 w 3821"/>
                  <a:gd name="T27" fmla="*/ 2147483647 h 314"/>
                  <a:gd name="T28" fmla="*/ 2147483647 w 3821"/>
                  <a:gd name="T29" fmla="*/ 2147483647 h 314"/>
                  <a:gd name="T30" fmla="*/ 2147483647 w 3821"/>
                  <a:gd name="T31" fmla="*/ 2147483647 h 314"/>
                  <a:gd name="T32" fmla="*/ 2147483647 w 3821"/>
                  <a:gd name="T33" fmla="*/ 2147483647 h 314"/>
                  <a:gd name="T34" fmla="*/ 2147483647 w 3821"/>
                  <a:gd name="T35" fmla="*/ 2147483647 h 314"/>
                  <a:gd name="T36" fmla="*/ 2147483647 w 3821"/>
                  <a:gd name="T37" fmla="*/ 2147483647 h 314"/>
                  <a:gd name="T38" fmla="*/ 2147483647 w 3821"/>
                  <a:gd name="T39" fmla="*/ 2147483647 h 314"/>
                  <a:gd name="T40" fmla="*/ 2147483647 w 3821"/>
                  <a:gd name="T41" fmla="*/ 2147483647 h 314"/>
                  <a:gd name="T42" fmla="*/ 2147483647 w 3821"/>
                  <a:gd name="T43" fmla="*/ 2147483647 h 314"/>
                  <a:gd name="T44" fmla="*/ 2147483647 w 3821"/>
                  <a:gd name="T45" fmla="*/ 2147483647 h 314"/>
                  <a:gd name="T46" fmla="*/ 2147483647 w 3821"/>
                  <a:gd name="T47" fmla="*/ 2147483647 h 314"/>
                  <a:gd name="T48" fmla="*/ 2147483647 w 3821"/>
                  <a:gd name="T49" fmla="*/ 2147483647 h 314"/>
                  <a:gd name="T50" fmla="*/ 2147483647 w 3821"/>
                  <a:gd name="T51" fmla="*/ 2147483647 h 314"/>
                  <a:gd name="T52" fmla="*/ 2147483647 w 3821"/>
                  <a:gd name="T53" fmla="*/ 2147483647 h 314"/>
                  <a:gd name="T54" fmla="*/ 2147483647 w 3821"/>
                  <a:gd name="T55" fmla="*/ 2147483647 h 314"/>
                  <a:gd name="T56" fmla="*/ 2147483647 w 3821"/>
                  <a:gd name="T57" fmla="*/ 2147483647 h 314"/>
                  <a:gd name="T58" fmla="*/ 2147483647 w 3821"/>
                  <a:gd name="T59" fmla="*/ 2147483647 h 314"/>
                  <a:gd name="T60" fmla="*/ 2147483647 w 3821"/>
                  <a:gd name="T61" fmla="*/ 2147483647 h 314"/>
                  <a:gd name="T62" fmla="*/ 2147483647 w 3821"/>
                  <a:gd name="T63" fmla="*/ 2147483647 h 314"/>
                  <a:gd name="T64" fmla="*/ 2147483647 w 3821"/>
                  <a:gd name="T65" fmla="*/ 2147483647 h 314"/>
                  <a:gd name="T66" fmla="*/ 2147483647 w 3821"/>
                  <a:gd name="T67" fmla="*/ 2147483647 h 314"/>
                  <a:gd name="T68" fmla="*/ 2147483647 w 3821"/>
                  <a:gd name="T69" fmla="*/ 2147483647 h 314"/>
                  <a:gd name="T70" fmla="*/ 2147483647 w 3821"/>
                  <a:gd name="T71" fmla="*/ 2147483647 h 314"/>
                  <a:gd name="T72" fmla="*/ 2147483647 w 3821"/>
                  <a:gd name="T73" fmla="*/ 2147483647 h 314"/>
                  <a:gd name="T74" fmla="*/ 2147483647 w 3821"/>
                  <a:gd name="T75" fmla="*/ 2147483647 h 314"/>
                  <a:gd name="T76" fmla="*/ 2147483647 w 3821"/>
                  <a:gd name="T77" fmla="*/ 2147483647 h 314"/>
                  <a:gd name="T78" fmla="*/ 2147483647 w 3821"/>
                  <a:gd name="T79" fmla="*/ 2147483647 h 314"/>
                  <a:gd name="T80" fmla="*/ 2147483647 w 3821"/>
                  <a:gd name="T81" fmla="*/ 2147483647 h 314"/>
                  <a:gd name="T82" fmla="*/ 2147483647 w 3821"/>
                  <a:gd name="T83" fmla="*/ 2147483647 h 314"/>
                  <a:gd name="T84" fmla="*/ 2147483647 w 3821"/>
                  <a:gd name="T85" fmla="*/ 2147483647 h 314"/>
                  <a:gd name="T86" fmla="*/ 2147483647 w 3821"/>
                  <a:gd name="T87" fmla="*/ 2147483647 h 314"/>
                  <a:gd name="T88" fmla="*/ 2147483647 w 3821"/>
                  <a:gd name="T89" fmla="*/ 2147483647 h 314"/>
                  <a:gd name="T90" fmla="*/ 2147483647 w 3821"/>
                  <a:gd name="T91" fmla="*/ 2147483647 h 314"/>
                  <a:gd name="T92" fmla="*/ 2147483647 w 3821"/>
                  <a:gd name="T93" fmla="*/ 2147483647 h 314"/>
                  <a:gd name="T94" fmla="*/ 2147483647 w 3821"/>
                  <a:gd name="T95" fmla="*/ 2147483647 h 314"/>
                  <a:gd name="T96" fmla="*/ 2147483647 w 3821"/>
                  <a:gd name="T97" fmla="*/ 2147483647 h 314"/>
                  <a:gd name="T98" fmla="*/ 2147483647 w 3821"/>
                  <a:gd name="T99" fmla="*/ 2147483647 h 314"/>
                  <a:gd name="T100" fmla="*/ 2147483647 w 3821"/>
                  <a:gd name="T101" fmla="*/ 2147483647 h 314"/>
                  <a:gd name="T102" fmla="*/ 2147483647 w 3821"/>
                  <a:gd name="T103" fmla="*/ 2147483647 h 314"/>
                  <a:gd name="T104" fmla="*/ 2147483647 w 3821"/>
                  <a:gd name="T105" fmla="*/ 0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21"/>
                  <a:gd name="T160" fmla="*/ 0 h 314"/>
                  <a:gd name="T161" fmla="*/ 3821 w 3821"/>
                  <a:gd name="T162" fmla="*/ 314 h 31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21" h="314">
                    <a:moveTo>
                      <a:pt x="610" y="0"/>
                    </a:moveTo>
                    <a:lnTo>
                      <a:pt x="684" y="0"/>
                    </a:lnTo>
                    <a:lnTo>
                      <a:pt x="689" y="4"/>
                    </a:lnTo>
                    <a:lnTo>
                      <a:pt x="704" y="4"/>
                    </a:lnTo>
                    <a:lnTo>
                      <a:pt x="723" y="6"/>
                    </a:lnTo>
                    <a:lnTo>
                      <a:pt x="766" y="10"/>
                    </a:lnTo>
                    <a:lnTo>
                      <a:pt x="811" y="10"/>
                    </a:lnTo>
                    <a:lnTo>
                      <a:pt x="881" y="27"/>
                    </a:lnTo>
                    <a:lnTo>
                      <a:pt x="967" y="42"/>
                    </a:lnTo>
                    <a:lnTo>
                      <a:pt x="969" y="42"/>
                    </a:lnTo>
                    <a:lnTo>
                      <a:pt x="1123" y="88"/>
                    </a:lnTo>
                    <a:lnTo>
                      <a:pt x="1284" y="139"/>
                    </a:lnTo>
                    <a:lnTo>
                      <a:pt x="1438" y="195"/>
                    </a:lnTo>
                    <a:lnTo>
                      <a:pt x="1524" y="218"/>
                    </a:lnTo>
                    <a:lnTo>
                      <a:pt x="1526" y="218"/>
                    </a:lnTo>
                    <a:lnTo>
                      <a:pt x="1594" y="240"/>
                    </a:lnTo>
                    <a:lnTo>
                      <a:pt x="1678" y="259"/>
                    </a:lnTo>
                    <a:lnTo>
                      <a:pt x="1753" y="272"/>
                    </a:lnTo>
                    <a:lnTo>
                      <a:pt x="1789" y="274"/>
                    </a:lnTo>
                    <a:lnTo>
                      <a:pt x="1819" y="276"/>
                    </a:lnTo>
                    <a:lnTo>
                      <a:pt x="1838" y="278"/>
                    </a:lnTo>
                    <a:lnTo>
                      <a:pt x="1879" y="278"/>
                    </a:lnTo>
                    <a:lnTo>
                      <a:pt x="1885" y="282"/>
                    </a:lnTo>
                    <a:lnTo>
                      <a:pt x="1943" y="282"/>
                    </a:lnTo>
                    <a:lnTo>
                      <a:pt x="1948" y="278"/>
                    </a:lnTo>
                    <a:lnTo>
                      <a:pt x="1990" y="278"/>
                    </a:lnTo>
                    <a:lnTo>
                      <a:pt x="2033" y="274"/>
                    </a:lnTo>
                    <a:lnTo>
                      <a:pt x="2076" y="272"/>
                    </a:lnTo>
                    <a:lnTo>
                      <a:pt x="2149" y="259"/>
                    </a:lnTo>
                    <a:lnTo>
                      <a:pt x="2234" y="240"/>
                    </a:lnTo>
                    <a:lnTo>
                      <a:pt x="2388" y="195"/>
                    </a:lnTo>
                    <a:lnTo>
                      <a:pt x="2536" y="139"/>
                    </a:lnTo>
                    <a:lnTo>
                      <a:pt x="2538" y="139"/>
                    </a:lnTo>
                    <a:lnTo>
                      <a:pt x="2705" y="88"/>
                    </a:lnTo>
                    <a:lnTo>
                      <a:pt x="2791" y="64"/>
                    </a:lnTo>
                    <a:lnTo>
                      <a:pt x="2859" y="42"/>
                    </a:lnTo>
                    <a:lnTo>
                      <a:pt x="2860" y="42"/>
                    </a:lnTo>
                    <a:lnTo>
                      <a:pt x="2939" y="27"/>
                    </a:lnTo>
                    <a:lnTo>
                      <a:pt x="2971" y="19"/>
                    </a:lnTo>
                    <a:lnTo>
                      <a:pt x="3009" y="10"/>
                    </a:lnTo>
                    <a:lnTo>
                      <a:pt x="3057" y="10"/>
                    </a:lnTo>
                    <a:lnTo>
                      <a:pt x="3071" y="6"/>
                    </a:lnTo>
                    <a:lnTo>
                      <a:pt x="3099" y="6"/>
                    </a:lnTo>
                    <a:lnTo>
                      <a:pt x="3118" y="4"/>
                    </a:lnTo>
                    <a:lnTo>
                      <a:pt x="3136" y="4"/>
                    </a:lnTo>
                    <a:lnTo>
                      <a:pt x="3142" y="0"/>
                    </a:lnTo>
                    <a:lnTo>
                      <a:pt x="3209" y="0"/>
                    </a:lnTo>
                    <a:lnTo>
                      <a:pt x="3221" y="4"/>
                    </a:lnTo>
                    <a:lnTo>
                      <a:pt x="3243" y="4"/>
                    </a:lnTo>
                    <a:lnTo>
                      <a:pt x="3262" y="6"/>
                    </a:lnTo>
                    <a:lnTo>
                      <a:pt x="3305" y="10"/>
                    </a:lnTo>
                    <a:lnTo>
                      <a:pt x="3331" y="10"/>
                    </a:lnTo>
                    <a:lnTo>
                      <a:pt x="3418" y="27"/>
                    </a:lnTo>
                    <a:lnTo>
                      <a:pt x="3504" y="42"/>
                    </a:lnTo>
                    <a:lnTo>
                      <a:pt x="3506" y="42"/>
                    </a:lnTo>
                    <a:lnTo>
                      <a:pt x="3662" y="88"/>
                    </a:lnTo>
                    <a:lnTo>
                      <a:pt x="3821" y="139"/>
                    </a:lnTo>
                    <a:lnTo>
                      <a:pt x="3812" y="169"/>
                    </a:lnTo>
                    <a:lnTo>
                      <a:pt x="3652" y="119"/>
                    </a:lnTo>
                    <a:lnTo>
                      <a:pt x="3497" y="72"/>
                    </a:lnTo>
                    <a:lnTo>
                      <a:pt x="3412" y="57"/>
                    </a:lnTo>
                    <a:lnTo>
                      <a:pt x="3328" y="40"/>
                    </a:lnTo>
                    <a:lnTo>
                      <a:pt x="3328" y="42"/>
                    </a:lnTo>
                    <a:lnTo>
                      <a:pt x="3303" y="42"/>
                    </a:lnTo>
                    <a:lnTo>
                      <a:pt x="3260" y="38"/>
                    </a:lnTo>
                    <a:lnTo>
                      <a:pt x="3258" y="38"/>
                    </a:lnTo>
                    <a:lnTo>
                      <a:pt x="3240" y="36"/>
                    </a:lnTo>
                    <a:lnTo>
                      <a:pt x="3215" y="36"/>
                    </a:lnTo>
                    <a:lnTo>
                      <a:pt x="3211" y="34"/>
                    </a:lnTo>
                    <a:lnTo>
                      <a:pt x="3204" y="32"/>
                    </a:lnTo>
                    <a:lnTo>
                      <a:pt x="3157" y="32"/>
                    </a:lnTo>
                    <a:lnTo>
                      <a:pt x="3153" y="34"/>
                    </a:lnTo>
                    <a:lnTo>
                      <a:pt x="3148" y="34"/>
                    </a:lnTo>
                    <a:lnTo>
                      <a:pt x="3148" y="36"/>
                    </a:lnTo>
                    <a:lnTo>
                      <a:pt x="3119" y="36"/>
                    </a:lnTo>
                    <a:lnTo>
                      <a:pt x="3101" y="38"/>
                    </a:lnTo>
                    <a:lnTo>
                      <a:pt x="3074" y="38"/>
                    </a:lnTo>
                    <a:lnTo>
                      <a:pt x="3067" y="40"/>
                    </a:lnTo>
                    <a:lnTo>
                      <a:pt x="3061" y="40"/>
                    </a:lnTo>
                    <a:lnTo>
                      <a:pt x="3061" y="42"/>
                    </a:lnTo>
                    <a:lnTo>
                      <a:pt x="3012" y="42"/>
                    </a:lnTo>
                    <a:lnTo>
                      <a:pt x="2979" y="49"/>
                    </a:lnTo>
                    <a:lnTo>
                      <a:pt x="2947" y="57"/>
                    </a:lnTo>
                    <a:lnTo>
                      <a:pt x="2868" y="72"/>
                    </a:lnTo>
                    <a:lnTo>
                      <a:pt x="2800" y="94"/>
                    </a:lnTo>
                    <a:lnTo>
                      <a:pt x="2799" y="94"/>
                    </a:lnTo>
                    <a:lnTo>
                      <a:pt x="2714" y="119"/>
                    </a:lnTo>
                    <a:lnTo>
                      <a:pt x="2547" y="169"/>
                    </a:lnTo>
                    <a:lnTo>
                      <a:pt x="2399" y="225"/>
                    </a:lnTo>
                    <a:lnTo>
                      <a:pt x="2243" y="270"/>
                    </a:lnTo>
                    <a:lnTo>
                      <a:pt x="2241" y="270"/>
                    </a:lnTo>
                    <a:lnTo>
                      <a:pt x="2155" y="289"/>
                    </a:lnTo>
                    <a:lnTo>
                      <a:pt x="2082" y="302"/>
                    </a:lnTo>
                    <a:lnTo>
                      <a:pt x="2080" y="304"/>
                    </a:lnTo>
                    <a:lnTo>
                      <a:pt x="2035" y="306"/>
                    </a:lnTo>
                    <a:lnTo>
                      <a:pt x="1992" y="310"/>
                    </a:lnTo>
                    <a:lnTo>
                      <a:pt x="1962" y="310"/>
                    </a:lnTo>
                    <a:lnTo>
                      <a:pt x="1960" y="312"/>
                    </a:lnTo>
                    <a:lnTo>
                      <a:pt x="1954" y="312"/>
                    </a:lnTo>
                    <a:lnTo>
                      <a:pt x="1954" y="314"/>
                    </a:lnTo>
                    <a:lnTo>
                      <a:pt x="1873" y="314"/>
                    </a:lnTo>
                    <a:lnTo>
                      <a:pt x="1868" y="312"/>
                    </a:lnTo>
                    <a:lnTo>
                      <a:pt x="1864" y="310"/>
                    </a:lnTo>
                    <a:lnTo>
                      <a:pt x="1834" y="310"/>
                    </a:lnTo>
                    <a:lnTo>
                      <a:pt x="1815" y="308"/>
                    </a:lnTo>
                    <a:lnTo>
                      <a:pt x="1787" y="306"/>
                    </a:lnTo>
                    <a:lnTo>
                      <a:pt x="1749" y="304"/>
                    </a:lnTo>
                    <a:lnTo>
                      <a:pt x="1748" y="302"/>
                    </a:lnTo>
                    <a:lnTo>
                      <a:pt x="1673" y="289"/>
                    </a:lnTo>
                    <a:lnTo>
                      <a:pt x="1586" y="270"/>
                    </a:lnTo>
                    <a:lnTo>
                      <a:pt x="1584" y="270"/>
                    </a:lnTo>
                    <a:lnTo>
                      <a:pt x="1517" y="248"/>
                    </a:lnTo>
                    <a:lnTo>
                      <a:pt x="1429" y="225"/>
                    </a:lnTo>
                    <a:lnTo>
                      <a:pt x="1427" y="225"/>
                    </a:lnTo>
                    <a:lnTo>
                      <a:pt x="1273" y="169"/>
                    </a:lnTo>
                    <a:lnTo>
                      <a:pt x="1113" y="119"/>
                    </a:lnTo>
                    <a:lnTo>
                      <a:pt x="959" y="72"/>
                    </a:lnTo>
                    <a:lnTo>
                      <a:pt x="875" y="57"/>
                    </a:lnTo>
                    <a:lnTo>
                      <a:pt x="873" y="57"/>
                    </a:lnTo>
                    <a:lnTo>
                      <a:pt x="807" y="40"/>
                    </a:lnTo>
                    <a:lnTo>
                      <a:pt x="807" y="42"/>
                    </a:lnTo>
                    <a:lnTo>
                      <a:pt x="764" y="42"/>
                    </a:lnTo>
                    <a:lnTo>
                      <a:pt x="721" y="38"/>
                    </a:lnTo>
                    <a:lnTo>
                      <a:pt x="719" y="38"/>
                    </a:lnTo>
                    <a:lnTo>
                      <a:pt x="700" y="36"/>
                    </a:lnTo>
                    <a:lnTo>
                      <a:pt x="678" y="36"/>
                    </a:lnTo>
                    <a:lnTo>
                      <a:pt x="672" y="34"/>
                    </a:lnTo>
                    <a:lnTo>
                      <a:pt x="669" y="32"/>
                    </a:lnTo>
                    <a:lnTo>
                      <a:pt x="620" y="32"/>
                    </a:lnTo>
                    <a:lnTo>
                      <a:pt x="616" y="34"/>
                    </a:lnTo>
                    <a:lnTo>
                      <a:pt x="610" y="34"/>
                    </a:lnTo>
                    <a:lnTo>
                      <a:pt x="610" y="36"/>
                    </a:lnTo>
                    <a:lnTo>
                      <a:pt x="580" y="36"/>
                    </a:lnTo>
                    <a:lnTo>
                      <a:pt x="562" y="38"/>
                    </a:lnTo>
                    <a:lnTo>
                      <a:pt x="556" y="38"/>
                    </a:lnTo>
                    <a:lnTo>
                      <a:pt x="526" y="42"/>
                    </a:lnTo>
                    <a:lnTo>
                      <a:pt x="492" y="42"/>
                    </a:lnTo>
                    <a:lnTo>
                      <a:pt x="492" y="40"/>
                    </a:lnTo>
                    <a:lnTo>
                      <a:pt x="453" y="49"/>
                    </a:lnTo>
                    <a:lnTo>
                      <a:pt x="410" y="57"/>
                    </a:lnTo>
                    <a:lnTo>
                      <a:pt x="329" y="72"/>
                    </a:lnTo>
                    <a:lnTo>
                      <a:pt x="248" y="94"/>
                    </a:lnTo>
                    <a:lnTo>
                      <a:pt x="164" y="119"/>
                    </a:lnTo>
                    <a:lnTo>
                      <a:pt x="10" y="169"/>
                    </a:lnTo>
                    <a:lnTo>
                      <a:pt x="0" y="139"/>
                    </a:lnTo>
                    <a:lnTo>
                      <a:pt x="154" y="88"/>
                    </a:lnTo>
                    <a:lnTo>
                      <a:pt x="241" y="64"/>
                    </a:lnTo>
                    <a:lnTo>
                      <a:pt x="321" y="42"/>
                    </a:lnTo>
                    <a:lnTo>
                      <a:pt x="323" y="42"/>
                    </a:lnTo>
                    <a:lnTo>
                      <a:pt x="404" y="27"/>
                    </a:lnTo>
                    <a:lnTo>
                      <a:pt x="447" y="19"/>
                    </a:lnTo>
                    <a:lnTo>
                      <a:pt x="490" y="10"/>
                    </a:lnTo>
                    <a:lnTo>
                      <a:pt x="522" y="10"/>
                    </a:lnTo>
                    <a:lnTo>
                      <a:pt x="552" y="6"/>
                    </a:lnTo>
                    <a:lnTo>
                      <a:pt x="560" y="6"/>
                    </a:lnTo>
                    <a:lnTo>
                      <a:pt x="578" y="4"/>
                    </a:lnTo>
                    <a:lnTo>
                      <a:pt x="605" y="4"/>
                    </a:lnTo>
                    <a:lnTo>
                      <a:pt x="609" y="2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1810"/>
              <p:cNvSpPr>
                <a:spLocks/>
              </p:cNvSpPr>
              <p:nvPr/>
            </p:nvSpPr>
            <p:spPr bwMode="auto">
              <a:xfrm>
                <a:off x="1331233" y="5497844"/>
                <a:ext cx="3034643" cy="247981"/>
              </a:xfrm>
              <a:custGeom>
                <a:avLst/>
                <a:gdLst>
                  <a:gd name="T0" fmla="*/ 2147483647 w 3823"/>
                  <a:gd name="T1" fmla="*/ 2147483647 h 313"/>
                  <a:gd name="T2" fmla="*/ 2147483647 w 3823"/>
                  <a:gd name="T3" fmla="*/ 2147483647 h 313"/>
                  <a:gd name="T4" fmla="*/ 2147483647 w 3823"/>
                  <a:gd name="T5" fmla="*/ 2147483647 h 313"/>
                  <a:gd name="T6" fmla="*/ 2147483647 w 3823"/>
                  <a:gd name="T7" fmla="*/ 2147483647 h 313"/>
                  <a:gd name="T8" fmla="*/ 2147483647 w 3823"/>
                  <a:gd name="T9" fmla="*/ 2147483647 h 313"/>
                  <a:gd name="T10" fmla="*/ 2147483647 w 3823"/>
                  <a:gd name="T11" fmla="*/ 2147483647 h 313"/>
                  <a:gd name="T12" fmla="*/ 2147483647 w 3823"/>
                  <a:gd name="T13" fmla="*/ 2147483647 h 313"/>
                  <a:gd name="T14" fmla="*/ 2147483647 w 3823"/>
                  <a:gd name="T15" fmla="*/ 2147483647 h 313"/>
                  <a:gd name="T16" fmla="*/ 2147483647 w 3823"/>
                  <a:gd name="T17" fmla="*/ 2147483647 h 313"/>
                  <a:gd name="T18" fmla="*/ 2147483647 w 3823"/>
                  <a:gd name="T19" fmla="*/ 2147483647 h 313"/>
                  <a:gd name="T20" fmla="*/ 2147483647 w 3823"/>
                  <a:gd name="T21" fmla="*/ 2147483647 h 313"/>
                  <a:gd name="T22" fmla="*/ 2147483647 w 3823"/>
                  <a:gd name="T23" fmla="*/ 2147483647 h 313"/>
                  <a:gd name="T24" fmla="*/ 2147483647 w 3823"/>
                  <a:gd name="T25" fmla="*/ 2147483647 h 313"/>
                  <a:gd name="T26" fmla="*/ 2147483647 w 3823"/>
                  <a:gd name="T27" fmla="*/ 2147483647 h 313"/>
                  <a:gd name="T28" fmla="*/ 2147483647 w 3823"/>
                  <a:gd name="T29" fmla="*/ 2147483647 h 313"/>
                  <a:gd name="T30" fmla="*/ 2147483647 w 3823"/>
                  <a:gd name="T31" fmla="*/ 2147483647 h 313"/>
                  <a:gd name="T32" fmla="*/ 2147483647 w 3823"/>
                  <a:gd name="T33" fmla="*/ 2147483647 h 313"/>
                  <a:gd name="T34" fmla="*/ 2147483647 w 3823"/>
                  <a:gd name="T35" fmla="*/ 2147483647 h 313"/>
                  <a:gd name="T36" fmla="*/ 2147483647 w 3823"/>
                  <a:gd name="T37" fmla="*/ 2147483647 h 313"/>
                  <a:gd name="T38" fmla="*/ 2147483647 w 3823"/>
                  <a:gd name="T39" fmla="*/ 2147483647 h 313"/>
                  <a:gd name="T40" fmla="*/ 2147483647 w 3823"/>
                  <a:gd name="T41" fmla="*/ 2147483647 h 313"/>
                  <a:gd name="T42" fmla="*/ 2147483647 w 3823"/>
                  <a:gd name="T43" fmla="*/ 2147483647 h 313"/>
                  <a:gd name="T44" fmla="*/ 2147483647 w 3823"/>
                  <a:gd name="T45" fmla="*/ 2147483647 h 313"/>
                  <a:gd name="T46" fmla="*/ 2147483647 w 3823"/>
                  <a:gd name="T47" fmla="*/ 2147483647 h 313"/>
                  <a:gd name="T48" fmla="*/ 2147483647 w 3823"/>
                  <a:gd name="T49" fmla="*/ 2147483647 h 313"/>
                  <a:gd name="T50" fmla="*/ 2147483647 w 3823"/>
                  <a:gd name="T51" fmla="*/ 2147483647 h 313"/>
                  <a:gd name="T52" fmla="*/ 2147483647 w 3823"/>
                  <a:gd name="T53" fmla="*/ 2147483647 h 313"/>
                  <a:gd name="T54" fmla="*/ 2147483647 w 3823"/>
                  <a:gd name="T55" fmla="*/ 2147483647 h 313"/>
                  <a:gd name="T56" fmla="*/ 2147483647 w 3823"/>
                  <a:gd name="T57" fmla="*/ 2147483647 h 313"/>
                  <a:gd name="T58" fmla="*/ 2147483647 w 3823"/>
                  <a:gd name="T59" fmla="*/ 2147483647 h 313"/>
                  <a:gd name="T60" fmla="*/ 2147483647 w 3823"/>
                  <a:gd name="T61" fmla="*/ 2147483647 h 313"/>
                  <a:gd name="T62" fmla="*/ 2147483647 w 3823"/>
                  <a:gd name="T63" fmla="*/ 2147483647 h 313"/>
                  <a:gd name="T64" fmla="*/ 2147483647 w 3823"/>
                  <a:gd name="T65" fmla="*/ 2147483647 h 313"/>
                  <a:gd name="T66" fmla="*/ 2147483647 w 3823"/>
                  <a:gd name="T67" fmla="*/ 2147483647 h 313"/>
                  <a:gd name="T68" fmla="*/ 2147483647 w 3823"/>
                  <a:gd name="T69" fmla="*/ 2147483647 h 313"/>
                  <a:gd name="T70" fmla="*/ 2147483647 w 3823"/>
                  <a:gd name="T71" fmla="*/ 2147483647 h 313"/>
                  <a:gd name="T72" fmla="*/ 2147483647 w 3823"/>
                  <a:gd name="T73" fmla="*/ 2147483647 h 313"/>
                  <a:gd name="T74" fmla="*/ 2147483647 w 3823"/>
                  <a:gd name="T75" fmla="*/ 2147483647 h 313"/>
                  <a:gd name="T76" fmla="*/ 2147483647 w 3823"/>
                  <a:gd name="T77" fmla="*/ 2147483647 h 313"/>
                  <a:gd name="T78" fmla="*/ 2147483647 w 3823"/>
                  <a:gd name="T79" fmla="*/ 2147483647 h 313"/>
                  <a:gd name="T80" fmla="*/ 2147483647 w 3823"/>
                  <a:gd name="T81" fmla="*/ 2147483647 h 313"/>
                  <a:gd name="T82" fmla="*/ 2147483647 w 3823"/>
                  <a:gd name="T83" fmla="*/ 2147483647 h 313"/>
                  <a:gd name="T84" fmla="*/ 2147483647 w 3823"/>
                  <a:gd name="T85" fmla="*/ 2147483647 h 313"/>
                  <a:gd name="T86" fmla="*/ 2147483647 w 3823"/>
                  <a:gd name="T87" fmla="*/ 2147483647 h 313"/>
                  <a:gd name="T88" fmla="*/ 2147483647 w 3823"/>
                  <a:gd name="T89" fmla="*/ 2147483647 h 313"/>
                  <a:gd name="T90" fmla="*/ 2147483647 w 3823"/>
                  <a:gd name="T91" fmla="*/ 2147483647 h 313"/>
                  <a:gd name="T92" fmla="*/ 2147483647 w 3823"/>
                  <a:gd name="T93" fmla="*/ 2147483647 h 313"/>
                  <a:gd name="T94" fmla="*/ 2147483647 w 3823"/>
                  <a:gd name="T95" fmla="*/ 2147483647 h 313"/>
                  <a:gd name="T96" fmla="*/ 2147483647 w 3823"/>
                  <a:gd name="T97" fmla="*/ 2147483647 h 313"/>
                  <a:gd name="T98" fmla="*/ 2147483647 w 3823"/>
                  <a:gd name="T99" fmla="*/ 2147483647 h 313"/>
                  <a:gd name="T100" fmla="*/ 2147483647 w 3823"/>
                  <a:gd name="T101" fmla="*/ 2147483647 h 313"/>
                  <a:gd name="T102" fmla="*/ 2147483647 w 3823"/>
                  <a:gd name="T103" fmla="*/ 2147483647 h 31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23"/>
                  <a:gd name="T157" fmla="*/ 0 h 313"/>
                  <a:gd name="T158" fmla="*/ 3823 w 3823"/>
                  <a:gd name="T159" fmla="*/ 313 h 31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23" h="313">
                    <a:moveTo>
                      <a:pt x="610" y="0"/>
                    </a:moveTo>
                    <a:lnTo>
                      <a:pt x="683" y="0"/>
                    </a:lnTo>
                    <a:lnTo>
                      <a:pt x="689" y="4"/>
                    </a:lnTo>
                    <a:lnTo>
                      <a:pt x="706" y="4"/>
                    </a:lnTo>
                    <a:lnTo>
                      <a:pt x="723" y="5"/>
                    </a:lnTo>
                    <a:lnTo>
                      <a:pt x="766" y="7"/>
                    </a:lnTo>
                    <a:lnTo>
                      <a:pt x="811" y="9"/>
                    </a:lnTo>
                    <a:lnTo>
                      <a:pt x="813" y="9"/>
                    </a:lnTo>
                    <a:lnTo>
                      <a:pt x="880" y="26"/>
                    </a:lnTo>
                    <a:lnTo>
                      <a:pt x="967" y="41"/>
                    </a:lnTo>
                    <a:lnTo>
                      <a:pt x="969" y="41"/>
                    </a:lnTo>
                    <a:lnTo>
                      <a:pt x="1124" y="88"/>
                    </a:lnTo>
                    <a:lnTo>
                      <a:pt x="1284" y="139"/>
                    </a:lnTo>
                    <a:lnTo>
                      <a:pt x="1440" y="195"/>
                    </a:lnTo>
                    <a:lnTo>
                      <a:pt x="1524" y="217"/>
                    </a:lnTo>
                    <a:lnTo>
                      <a:pt x="1526" y="217"/>
                    </a:lnTo>
                    <a:lnTo>
                      <a:pt x="1594" y="240"/>
                    </a:lnTo>
                    <a:lnTo>
                      <a:pt x="1753" y="272"/>
                    </a:lnTo>
                    <a:lnTo>
                      <a:pt x="1789" y="272"/>
                    </a:lnTo>
                    <a:lnTo>
                      <a:pt x="1819" y="276"/>
                    </a:lnTo>
                    <a:lnTo>
                      <a:pt x="1838" y="277"/>
                    </a:lnTo>
                    <a:lnTo>
                      <a:pt x="1879" y="277"/>
                    </a:lnTo>
                    <a:lnTo>
                      <a:pt x="1884" y="281"/>
                    </a:lnTo>
                    <a:lnTo>
                      <a:pt x="1943" y="281"/>
                    </a:lnTo>
                    <a:lnTo>
                      <a:pt x="1948" y="277"/>
                    </a:lnTo>
                    <a:lnTo>
                      <a:pt x="1990" y="277"/>
                    </a:lnTo>
                    <a:lnTo>
                      <a:pt x="2033" y="272"/>
                    </a:lnTo>
                    <a:lnTo>
                      <a:pt x="2076" y="272"/>
                    </a:lnTo>
                    <a:lnTo>
                      <a:pt x="2149" y="257"/>
                    </a:lnTo>
                    <a:lnTo>
                      <a:pt x="2234" y="240"/>
                    </a:lnTo>
                    <a:lnTo>
                      <a:pt x="2387" y="195"/>
                    </a:lnTo>
                    <a:lnTo>
                      <a:pt x="2536" y="139"/>
                    </a:lnTo>
                    <a:lnTo>
                      <a:pt x="2538" y="139"/>
                    </a:lnTo>
                    <a:lnTo>
                      <a:pt x="2705" y="88"/>
                    </a:lnTo>
                    <a:lnTo>
                      <a:pt x="2791" y="64"/>
                    </a:lnTo>
                    <a:lnTo>
                      <a:pt x="2860" y="41"/>
                    </a:lnTo>
                    <a:lnTo>
                      <a:pt x="2862" y="41"/>
                    </a:lnTo>
                    <a:lnTo>
                      <a:pt x="2941" y="26"/>
                    </a:lnTo>
                    <a:lnTo>
                      <a:pt x="3009" y="9"/>
                    </a:lnTo>
                    <a:lnTo>
                      <a:pt x="3012" y="9"/>
                    </a:lnTo>
                    <a:lnTo>
                      <a:pt x="3059" y="7"/>
                    </a:lnTo>
                    <a:lnTo>
                      <a:pt x="3072" y="5"/>
                    </a:lnTo>
                    <a:lnTo>
                      <a:pt x="3099" y="5"/>
                    </a:lnTo>
                    <a:lnTo>
                      <a:pt x="3117" y="4"/>
                    </a:lnTo>
                    <a:lnTo>
                      <a:pt x="3136" y="4"/>
                    </a:lnTo>
                    <a:lnTo>
                      <a:pt x="3142" y="0"/>
                    </a:lnTo>
                    <a:lnTo>
                      <a:pt x="3209" y="0"/>
                    </a:lnTo>
                    <a:lnTo>
                      <a:pt x="3222" y="4"/>
                    </a:lnTo>
                    <a:lnTo>
                      <a:pt x="3243" y="4"/>
                    </a:lnTo>
                    <a:lnTo>
                      <a:pt x="3262" y="5"/>
                    </a:lnTo>
                    <a:lnTo>
                      <a:pt x="3305" y="7"/>
                    </a:lnTo>
                    <a:lnTo>
                      <a:pt x="3329" y="9"/>
                    </a:lnTo>
                    <a:lnTo>
                      <a:pt x="3331" y="9"/>
                    </a:lnTo>
                    <a:lnTo>
                      <a:pt x="3418" y="26"/>
                    </a:lnTo>
                    <a:lnTo>
                      <a:pt x="3504" y="41"/>
                    </a:lnTo>
                    <a:lnTo>
                      <a:pt x="3506" y="41"/>
                    </a:lnTo>
                    <a:lnTo>
                      <a:pt x="3662" y="88"/>
                    </a:lnTo>
                    <a:lnTo>
                      <a:pt x="3823" y="139"/>
                    </a:lnTo>
                    <a:lnTo>
                      <a:pt x="3814" y="169"/>
                    </a:lnTo>
                    <a:lnTo>
                      <a:pt x="3652" y="118"/>
                    </a:lnTo>
                    <a:lnTo>
                      <a:pt x="3496" y="71"/>
                    </a:lnTo>
                    <a:lnTo>
                      <a:pt x="3412" y="56"/>
                    </a:lnTo>
                    <a:lnTo>
                      <a:pt x="3328" y="39"/>
                    </a:lnTo>
                    <a:lnTo>
                      <a:pt x="3328" y="41"/>
                    </a:lnTo>
                    <a:lnTo>
                      <a:pt x="3303" y="39"/>
                    </a:lnTo>
                    <a:lnTo>
                      <a:pt x="3260" y="37"/>
                    </a:lnTo>
                    <a:lnTo>
                      <a:pt x="3258" y="37"/>
                    </a:lnTo>
                    <a:lnTo>
                      <a:pt x="3239" y="35"/>
                    </a:lnTo>
                    <a:lnTo>
                      <a:pt x="3217" y="35"/>
                    </a:lnTo>
                    <a:lnTo>
                      <a:pt x="3213" y="34"/>
                    </a:lnTo>
                    <a:lnTo>
                      <a:pt x="3204" y="32"/>
                    </a:lnTo>
                    <a:lnTo>
                      <a:pt x="3157" y="32"/>
                    </a:lnTo>
                    <a:lnTo>
                      <a:pt x="3153" y="34"/>
                    </a:lnTo>
                    <a:lnTo>
                      <a:pt x="3147" y="34"/>
                    </a:lnTo>
                    <a:lnTo>
                      <a:pt x="3147" y="35"/>
                    </a:lnTo>
                    <a:lnTo>
                      <a:pt x="3119" y="35"/>
                    </a:lnTo>
                    <a:lnTo>
                      <a:pt x="3101" y="37"/>
                    </a:lnTo>
                    <a:lnTo>
                      <a:pt x="3076" y="37"/>
                    </a:lnTo>
                    <a:lnTo>
                      <a:pt x="3063" y="39"/>
                    </a:lnTo>
                    <a:lnTo>
                      <a:pt x="3061" y="39"/>
                    </a:lnTo>
                    <a:lnTo>
                      <a:pt x="3012" y="41"/>
                    </a:lnTo>
                    <a:lnTo>
                      <a:pt x="2949" y="56"/>
                    </a:lnTo>
                    <a:lnTo>
                      <a:pt x="2870" y="71"/>
                    </a:lnTo>
                    <a:lnTo>
                      <a:pt x="2800" y="94"/>
                    </a:lnTo>
                    <a:lnTo>
                      <a:pt x="2798" y="94"/>
                    </a:lnTo>
                    <a:lnTo>
                      <a:pt x="2714" y="118"/>
                    </a:lnTo>
                    <a:lnTo>
                      <a:pt x="2547" y="169"/>
                    </a:lnTo>
                    <a:lnTo>
                      <a:pt x="2399" y="225"/>
                    </a:lnTo>
                    <a:lnTo>
                      <a:pt x="2243" y="270"/>
                    </a:lnTo>
                    <a:lnTo>
                      <a:pt x="2241" y="270"/>
                    </a:lnTo>
                    <a:lnTo>
                      <a:pt x="2155" y="287"/>
                    </a:lnTo>
                    <a:lnTo>
                      <a:pt x="2082" y="302"/>
                    </a:lnTo>
                    <a:lnTo>
                      <a:pt x="2078" y="304"/>
                    </a:lnTo>
                    <a:lnTo>
                      <a:pt x="2036" y="304"/>
                    </a:lnTo>
                    <a:lnTo>
                      <a:pt x="1993" y="309"/>
                    </a:lnTo>
                    <a:lnTo>
                      <a:pt x="1963" y="309"/>
                    </a:lnTo>
                    <a:lnTo>
                      <a:pt x="1960" y="311"/>
                    </a:lnTo>
                    <a:lnTo>
                      <a:pt x="1954" y="311"/>
                    </a:lnTo>
                    <a:lnTo>
                      <a:pt x="1954" y="313"/>
                    </a:lnTo>
                    <a:lnTo>
                      <a:pt x="1873" y="313"/>
                    </a:lnTo>
                    <a:lnTo>
                      <a:pt x="1868" y="311"/>
                    </a:lnTo>
                    <a:lnTo>
                      <a:pt x="1866" y="309"/>
                    </a:lnTo>
                    <a:lnTo>
                      <a:pt x="1834" y="309"/>
                    </a:lnTo>
                    <a:lnTo>
                      <a:pt x="1815" y="308"/>
                    </a:lnTo>
                    <a:lnTo>
                      <a:pt x="1785" y="304"/>
                    </a:lnTo>
                    <a:lnTo>
                      <a:pt x="1749" y="304"/>
                    </a:lnTo>
                    <a:lnTo>
                      <a:pt x="1747" y="302"/>
                    </a:lnTo>
                    <a:lnTo>
                      <a:pt x="1672" y="287"/>
                    </a:lnTo>
                    <a:lnTo>
                      <a:pt x="1586" y="270"/>
                    </a:lnTo>
                    <a:lnTo>
                      <a:pt x="1584" y="270"/>
                    </a:lnTo>
                    <a:lnTo>
                      <a:pt x="1517" y="247"/>
                    </a:lnTo>
                    <a:lnTo>
                      <a:pt x="1430" y="225"/>
                    </a:lnTo>
                    <a:lnTo>
                      <a:pt x="1428" y="225"/>
                    </a:lnTo>
                    <a:lnTo>
                      <a:pt x="1273" y="169"/>
                    </a:lnTo>
                    <a:lnTo>
                      <a:pt x="1115" y="118"/>
                    </a:lnTo>
                    <a:lnTo>
                      <a:pt x="959" y="71"/>
                    </a:lnTo>
                    <a:lnTo>
                      <a:pt x="875" y="56"/>
                    </a:lnTo>
                    <a:lnTo>
                      <a:pt x="873" y="56"/>
                    </a:lnTo>
                    <a:lnTo>
                      <a:pt x="809" y="41"/>
                    </a:lnTo>
                    <a:lnTo>
                      <a:pt x="764" y="39"/>
                    </a:lnTo>
                    <a:lnTo>
                      <a:pt x="721" y="37"/>
                    </a:lnTo>
                    <a:lnTo>
                      <a:pt x="719" y="37"/>
                    </a:lnTo>
                    <a:lnTo>
                      <a:pt x="702" y="35"/>
                    </a:lnTo>
                    <a:lnTo>
                      <a:pt x="678" y="35"/>
                    </a:lnTo>
                    <a:lnTo>
                      <a:pt x="672" y="34"/>
                    </a:lnTo>
                    <a:lnTo>
                      <a:pt x="668" y="32"/>
                    </a:lnTo>
                    <a:lnTo>
                      <a:pt x="620" y="32"/>
                    </a:lnTo>
                    <a:lnTo>
                      <a:pt x="616" y="34"/>
                    </a:lnTo>
                    <a:lnTo>
                      <a:pt x="610" y="34"/>
                    </a:lnTo>
                    <a:lnTo>
                      <a:pt x="610" y="35"/>
                    </a:lnTo>
                    <a:lnTo>
                      <a:pt x="582" y="35"/>
                    </a:lnTo>
                    <a:lnTo>
                      <a:pt x="563" y="37"/>
                    </a:lnTo>
                    <a:lnTo>
                      <a:pt x="556" y="37"/>
                    </a:lnTo>
                    <a:lnTo>
                      <a:pt x="526" y="39"/>
                    </a:lnTo>
                    <a:lnTo>
                      <a:pt x="494" y="41"/>
                    </a:lnTo>
                    <a:lnTo>
                      <a:pt x="494" y="39"/>
                    </a:lnTo>
                    <a:lnTo>
                      <a:pt x="453" y="49"/>
                    </a:lnTo>
                    <a:lnTo>
                      <a:pt x="409" y="56"/>
                    </a:lnTo>
                    <a:lnTo>
                      <a:pt x="329" y="71"/>
                    </a:lnTo>
                    <a:lnTo>
                      <a:pt x="248" y="94"/>
                    </a:lnTo>
                    <a:lnTo>
                      <a:pt x="164" y="118"/>
                    </a:lnTo>
                    <a:lnTo>
                      <a:pt x="10" y="169"/>
                    </a:lnTo>
                    <a:lnTo>
                      <a:pt x="0" y="139"/>
                    </a:lnTo>
                    <a:lnTo>
                      <a:pt x="154" y="88"/>
                    </a:lnTo>
                    <a:lnTo>
                      <a:pt x="241" y="64"/>
                    </a:lnTo>
                    <a:lnTo>
                      <a:pt x="321" y="41"/>
                    </a:lnTo>
                    <a:lnTo>
                      <a:pt x="323" y="41"/>
                    </a:lnTo>
                    <a:lnTo>
                      <a:pt x="404" y="26"/>
                    </a:lnTo>
                    <a:lnTo>
                      <a:pt x="447" y="19"/>
                    </a:lnTo>
                    <a:lnTo>
                      <a:pt x="490" y="9"/>
                    </a:lnTo>
                    <a:lnTo>
                      <a:pt x="492" y="9"/>
                    </a:lnTo>
                    <a:lnTo>
                      <a:pt x="524" y="7"/>
                    </a:lnTo>
                    <a:lnTo>
                      <a:pt x="554" y="5"/>
                    </a:lnTo>
                    <a:lnTo>
                      <a:pt x="561" y="5"/>
                    </a:lnTo>
                    <a:lnTo>
                      <a:pt x="580" y="4"/>
                    </a:lnTo>
                    <a:lnTo>
                      <a:pt x="605" y="4"/>
                    </a:lnTo>
                    <a:lnTo>
                      <a:pt x="608" y="2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1811"/>
              <p:cNvSpPr>
                <a:spLocks/>
              </p:cNvSpPr>
              <p:nvPr/>
            </p:nvSpPr>
            <p:spPr bwMode="auto">
              <a:xfrm>
                <a:off x="1327482" y="4987507"/>
                <a:ext cx="3055274" cy="256966"/>
              </a:xfrm>
              <a:custGeom>
                <a:avLst/>
                <a:gdLst>
                  <a:gd name="T0" fmla="*/ 2147483647 w 3845"/>
                  <a:gd name="T1" fmla="*/ 2147483647 h 325"/>
                  <a:gd name="T2" fmla="*/ 2147483647 w 3845"/>
                  <a:gd name="T3" fmla="*/ 2147483647 h 325"/>
                  <a:gd name="T4" fmla="*/ 2147483647 w 3845"/>
                  <a:gd name="T5" fmla="*/ 2147483647 h 325"/>
                  <a:gd name="T6" fmla="*/ 2147483647 w 3845"/>
                  <a:gd name="T7" fmla="*/ 2147483647 h 325"/>
                  <a:gd name="T8" fmla="*/ 2147483647 w 3845"/>
                  <a:gd name="T9" fmla="*/ 2147483647 h 325"/>
                  <a:gd name="T10" fmla="*/ 2147483647 w 3845"/>
                  <a:gd name="T11" fmla="*/ 2147483647 h 325"/>
                  <a:gd name="T12" fmla="*/ 2147483647 w 3845"/>
                  <a:gd name="T13" fmla="*/ 2147483647 h 325"/>
                  <a:gd name="T14" fmla="*/ 2147483647 w 3845"/>
                  <a:gd name="T15" fmla="*/ 2147483647 h 325"/>
                  <a:gd name="T16" fmla="*/ 2147483647 w 3845"/>
                  <a:gd name="T17" fmla="*/ 2147483647 h 325"/>
                  <a:gd name="T18" fmla="*/ 2147483647 w 3845"/>
                  <a:gd name="T19" fmla="*/ 2147483647 h 325"/>
                  <a:gd name="T20" fmla="*/ 2147483647 w 3845"/>
                  <a:gd name="T21" fmla="*/ 2147483647 h 325"/>
                  <a:gd name="T22" fmla="*/ 2147483647 w 3845"/>
                  <a:gd name="T23" fmla="*/ 2147483647 h 325"/>
                  <a:gd name="T24" fmla="*/ 2147483647 w 3845"/>
                  <a:gd name="T25" fmla="*/ 2147483647 h 325"/>
                  <a:gd name="T26" fmla="*/ 2147483647 w 3845"/>
                  <a:gd name="T27" fmla="*/ 0 h 325"/>
                  <a:gd name="T28" fmla="*/ 2147483647 w 3845"/>
                  <a:gd name="T29" fmla="*/ 2147483647 h 325"/>
                  <a:gd name="T30" fmla="*/ 2147483647 w 3845"/>
                  <a:gd name="T31" fmla="*/ 2147483647 h 325"/>
                  <a:gd name="T32" fmla="*/ 2147483647 w 3845"/>
                  <a:gd name="T33" fmla="*/ 2147483647 h 325"/>
                  <a:gd name="T34" fmla="*/ 2147483647 w 3845"/>
                  <a:gd name="T35" fmla="*/ 2147483647 h 325"/>
                  <a:gd name="T36" fmla="*/ 2147483647 w 3845"/>
                  <a:gd name="T37" fmla="*/ 2147483647 h 325"/>
                  <a:gd name="T38" fmla="*/ 2147483647 w 3845"/>
                  <a:gd name="T39" fmla="*/ 2147483647 h 325"/>
                  <a:gd name="T40" fmla="*/ 2147483647 w 3845"/>
                  <a:gd name="T41" fmla="*/ 2147483647 h 325"/>
                  <a:gd name="T42" fmla="*/ 2147483647 w 3845"/>
                  <a:gd name="T43" fmla="*/ 2147483647 h 325"/>
                  <a:gd name="T44" fmla="*/ 2147483647 w 3845"/>
                  <a:gd name="T45" fmla="*/ 2147483647 h 325"/>
                  <a:gd name="T46" fmla="*/ 2147483647 w 3845"/>
                  <a:gd name="T47" fmla="*/ 2147483647 h 325"/>
                  <a:gd name="T48" fmla="*/ 2147483647 w 3845"/>
                  <a:gd name="T49" fmla="*/ 2147483647 h 325"/>
                  <a:gd name="T50" fmla="*/ 2147483647 w 3845"/>
                  <a:gd name="T51" fmla="*/ 2147483647 h 325"/>
                  <a:gd name="T52" fmla="*/ 2147483647 w 3845"/>
                  <a:gd name="T53" fmla="*/ 2147483647 h 325"/>
                  <a:gd name="T54" fmla="*/ 2147483647 w 3845"/>
                  <a:gd name="T55" fmla="*/ 2147483647 h 325"/>
                  <a:gd name="T56" fmla="*/ 2147483647 w 3845"/>
                  <a:gd name="T57" fmla="*/ 2147483647 h 325"/>
                  <a:gd name="T58" fmla="*/ 2147483647 w 3845"/>
                  <a:gd name="T59" fmla="*/ 2147483647 h 325"/>
                  <a:gd name="T60" fmla="*/ 2147483647 w 3845"/>
                  <a:gd name="T61" fmla="*/ 2147483647 h 325"/>
                  <a:gd name="T62" fmla="*/ 2147483647 w 3845"/>
                  <a:gd name="T63" fmla="*/ 2147483647 h 325"/>
                  <a:gd name="T64" fmla="*/ 2147483647 w 3845"/>
                  <a:gd name="T65" fmla="*/ 2147483647 h 325"/>
                  <a:gd name="T66" fmla="*/ 2147483647 w 3845"/>
                  <a:gd name="T67" fmla="*/ 2147483647 h 325"/>
                  <a:gd name="T68" fmla="*/ 2147483647 w 3845"/>
                  <a:gd name="T69" fmla="*/ 2147483647 h 325"/>
                  <a:gd name="T70" fmla="*/ 2147483647 w 3845"/>
                  <a:gd name="T71" fmla="*/ 2147483647 h 325"/>
                  <a:gd name="T72" fmla="*/ 2147483647 w 3845"/>
                  <a:gd name="T73" fmla="*/ 2147483647 h 325"/>
                  <a:gd name="T74" fmla="*/ 2147483647 w 3845"/>
                  <a:gd name="T75" fmla="*/ 2147483647 h 325"/>
                  <a:gd name="T76" fmla="*/ 2147483647 w 3845"/>
                  <a:gd name="T77" fmla="*/ 2147483647 h 325"/>
                  <a:gd name="T78" fmla="*/ 2147483647 w 3845"/>
                  <a:gd name="T79" fmla="*/ 2147483647 h 325"/>
                  <a:gd name="T80" fmla="*/ 2147483647 w 3845"/>
                  <a:gd name="T81" fmla="*/ 2147483647 h 325"/>
                  <a:gd name="T82" fmla="*/ 2147483647 w 3845"/>
                  <a:gd name="T83" fmla="*/ 2147483647 h 325"/>
                  <a:gd name="T84" fmla="*/ 2147483647 w 3845"/>
                  <a:gd name="T85" fmla="*/ 2147483647 h 325"/>
                  <a:gd name="T86" fmla="*/ 2147483647 w 3845"/>
                  <a:gd name="T87" fmla="*/ 2147483647 h 325"/>
                  <a:gd name="T88" fmla="*/ 2147483647 w 3845"/>
                  <a:gd name="T89" fmla="*/ 2147483647 h 325"/>
                  <a:gd name="T90" fmla="*/ 2147483647 w 3845"/>
                  <a:gd name="T91" fmla="*/ 2147483647 h 325"/>
                  <a:gd name="T92" fmla="*/ 2147483647 w 3845"/>
                  <a:gd name="T93" fmla="*/ 2147483647 h 325"/>
                  <a:gd name="T94" fmla="*/ 2147483647 w 3845"/>
                  <a:gd name="T95" fmla="*/ 2147483647 h 325"/>
                  <a:gd name="T96" fmla="*/ 2147483647 w 3845"/>
                  <a:gd name="T97" fmla="*/ 2147483647 h 325"/>
                  <a:gd name="T98" fmla="*/ 2147483647 w 3845"/>
                  <a:gd name="T99" fmla="*/ 2147483647 h 325"/>
                  <a:gd name="T100" fmla="*/ 2147483647 w 3845"/>
                  <a:gd name="T101" fmla="*/ 2147483647 h 325"/>
                  <a:gd name="T102" fmla="*/ 2147483647 w 3845"/>
                  <a:gd name="T103" fmla="*/ 2147483647 h 325"/>
                  <a:gd name="T104" fmla="*/ 2147483647 w 3845"/>
                  <a:gd name="T105" fmla="*/ 2147483647 h 325"/>
                  <a:gd name="T106" fmla="*/ 2147483647 w 3845"/>
                  <a:gd name="T107" fmla="*/ 2147483647 h 325"/>
                  <a:gd name="T108" fmla="*/ 2147483647 w 3845"/>
                  <a:gd name="T109" fmla="*/ 2147483647 h 325"/>
                  <a:gd name="T110" fmla="*/ 2147483647 w 3845"/>
                  <a:gd name="T111" fmla="*/ 2147483647 h 325"/>
                  <a:gd name="T112" fmla="*/ 2147483647 w 3845"/>
                  <a:gd name="T113" fmla="*/ 2147483647 h 325"/>
                  <a:gd name="T114" fmla="*/ 2147483647 w 3845"/>
                  <a:gd name="T115" fmla="*/ 2147483647 h 325"/>
                  <a:gd name="T116" fmla="*/ 2147483647 w 3845"/>
                  <a:gd name="T117" fmla="*/ 2147483647 h 3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45"/>
                  <a:gd name="T178" fmla="*/ 0 h 325"/>
                  <a:gd name="T179" fmla="*/ 3845 w 3845"/>
                  <a:gd name="T180" fmla="*/ 325 h 3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45" h="325">
                    <a:moveTo>
                      <a:pt x="454" y="0"/>
                    </a:moveTo>
                    <a:lnTo>
                      <a:pt x="551" y="0"/>
                    </a:lnTo>
                    <a:lnTo>
                      <a:pt x="557" y="2"/>
                    </a:lnTo>
                    <a:lnTo>
                      <a:pt x="576" y="6"/>
                    </a:lnTo>
                    <a:lnTo>
                      <a:pt x="579" y="6"/>
                    </a:lnTo>
                    <a:lnTo>
                      <a:pt x="628" y="10"/>
                    </a:lnTo>
                    <a:lnTo>
                      <a:pt x="632" y="12"/>
                    </a:lnTo>
                    <a:lnTo>
                      <a:pt x="670" y="21"/>
                    </a:lnTo>
                    <a:lnTo>
                      <a:pt x="671" y="21"/>
                    </a:lnTo>
                    <a:lnTo>
                      <a:pt x="745" y="43"/>
                    </a:lnTo>
                    <a:lnTo>
                      <a:pt x="833" y="70"/>
                    </a:lnTo>
                    <a:lnTo>
                      <a:pt x="837" y="72"/>
                    </a:lnTo>
                    <a:lnTo>
                      <a:pt x="1141" y="212"/>
                    </a:lnTo>
                    <a:lnTo>
                      <a:pt x="1229" y="240"/>
                    </a:lnTo>
                    <a:lnTo>
                      <a:pt x="1302" y="263"/>
                    </a:lnTo>
                    <a:lnTo>
                      <a:pt x="1358" y="272"/>
                    </a:lnTo>
                    <a:lnTo>
                      <a:pt x="1358" y="271"/>
                    </a:lnTo>
                    <a:lnTo>
                      <a:pt x="1383" y="272"/>
                    </a:lnTo>
                    <a:lnTo>
                      <a:pt x="1394" y="276"/>
                    </a:lnTo>
                    <a:lnTo>
                      <a:pt x="1505" y="276"/>
                    </a:lnTo>
                    <a:lnTo>
                      <a:pt x="1505" y="278"/>
                    </a:lnTo>
                    <a:lnTo>
                      <a:pt x="1533" y="274"/>
                    </a:lnTo>
                    <a:lnTo>
                      <a:pt x="1570" y="269"/>
                    </a:lnTo>
                    <a:lnTo>
                      <a:pt x="1598" y="263"/>
                    </a:lnTo>
                    <a:lnTo>
                      <a:pt x="1683" y="240"/>
                    </a:lnTo>
                    <a:lnTo>
                      <a:pt x="1756" y="212"/>
                    </a:lnTo>
                    <a:lnTo>
                      <a:pt x="1929" y="141"/>
                    </a:lnTo>
                    <a:lnTo>
                      <a:pt x="2085" y="70"/>
                    </a:lnTo>
                    <a:lnTo>
                      <a:pt x="2086" y="70"/>
                    </a:lnTo>
                    <a:lnTo>
                      <a:pt x="2160" y="43"/>
                    </a:lnTo>
                    <a:lnTo>
                      <a:pt x="2197" y="30"/>
                    </a:lnTo>
                    <a:lnTo>
                      <a:pt x="2201" y="30"/>
                    </a:lnTo>
                    <a:lnTo>
                      <a:pt x="2246" y="21"/>
                    </a:lnTo>
                    <a:lnTo>
                      <a:pt x="2263" y="13"/>
                    </a:lnTo>
                    <a:lnTo>
                      <a:pt x="2263" y="12"/>
                    </a:lnTo>
                    <a:lnTo>
                      <a:pt x="2270" y="12"/>
                    </a:lnTo>
                    <a:lnTo>
                      <a:pt x="2302" y="8"/>
                    </a:lnTo>
                    <a:lnTo>
                      <a:pt x="2304" y="6"/>
                    </a:lnTo>
                    <a:lnTo>
                      <a:pt x="2321" y="6"/>
                    </a:lnTo>
                    <a:lnTo>
                      <a:pt x="2334" y="4"/>
                    </a:lnTo>
                    <a:lnTo>
                      <a:pt x="2338" y="2"/>
                    </a:lnTo>
                    <a:lnTo>
                      <a:pt x="2347" y="0"/>
                    </a:lnTo>
                    <a:lnTo>
                      <a:pt x="2447" y="0"/>
                    </a:lnTo>
                    <a:lnTo>
                      <a:pt x="2452" y="2"/>
                    </a:lnTo>
                    <a:lnTo>
                      <a:pt x="2471" y="6"/>
                    </a:lnTo>
                    <a:lnTo>
                      <a:pt x="2479" y="8"/>
                    </a:lnTo>
                    <a:lnTo>
                      <a:pt x="2479" y="6"/>
                    </a:lnTo>
                    <a:lnTo>
                      <a:pt x="2522" y="10"/>
                    </a:lnTo>
                    <a:lnTo>
                      <a:pt x="2526" y="12"/>
                    </a:lnTo>
                    <a:lnTo>
                      <a:pt x="2563" y="21"/>
                    </a:lnTo>
                    <a:lnTo>
                      <a:pt x="2565" y="21"/>
                    </a:lnTo>
                    <a:lnTo>
                      <a:pt x="2646" y="43"/>
                    </a:lnTo>
                    <a:lnTo>
                      <a:pt x="2732" y="70"/>
                    </a:lnTo>
                    <a:lnTo>
                      <a:pt x="2736" y="70"/>
                    </a:lnTo>
                    <a:lnTo>
                      <a:pt x="2891" y="141"/>
                    </a:lnTo>
                    <a:lnTo>
                      <a:pt x="2891" y="143"/>
                    </a:lnTo>
                    <a:lnTo>
                      <a:pt x="3036" y="212"/>
                    </a:lnTo>
                    <a:lnTo>
                      <a:pt x="3122" y="240"/>
                    </a:lnTo>
                    <a:lnTo>
                      <a:pt x="3169" y="252"/>
                    </a:lnTo>
                    <a:lnTo>
                      <a:pt x="3173" y="252"/>
                    </a:lnTo>
                    <a:lnTo>
                      <a:pt x="3205" y="263"/>
                    </a:lnTo>
                    <a:lnTo>
                      <a:pt x="3237" y="269"/>
                    </a:lnTo>
                    <a:lnTo>
                      <a:pt x="3261" y="272"/>
                    </a:lnTo>
                    <a:lnTo>
                      <a:pt x="3261" y="271"/>
                    </a:lnTo>
                    <a:lnTo>
                      <a:pt x="3280" y="272"/>
                    </a:lnTo>
                    <a:lnTo>
                      <a:pt x="3284" y="274"/>
                    </a:lnTo>
                    <a:lnTo>
                      <a:pt x="3289" y="276"/>
                    </a:lnTo>
                    <a:lnTo>
                      <a:pt x="3419" y="276"/>
                    </a:lnTo>
                    <a:lnTo>
                      <a:pt x="3421" y="274"/>
                    </a:lnTo>
                    <a:lnTo>
                      <a:pt x="3428" y="274"/>
                    </a:lnTo>
                    <a:lnTo>
                      <a:pt x="3473" y="269"/>
                    </a:lnTo>
                    <a:lnTo>
                      <a:pt x="3507" y="263"/>
                    </a:lnTo>
                    <a:lnTo>
                      <a:pt x="3590" y="240"/>
                    </a:lnTo>
                    <a:lnTo>
                      <a:pt x="3663" y="212"/>
                    </a:lnTo>
                    <a:lnTo>
                      <a:pt x="3824" y="141"/>
                    </a:lnTo>
                    <a:lnTo>
                      <a:pt x="3845" y="186"/>
                    </a:lnTo>
                    <a:lnTo>
                      <a:pt x="3683" y="257"/>
                    </a:lnTo>
                    <a:lnTo>
                      <a:pt x="3682" y="257"/>
                    </a:lnTo>
                    <a:lnTo>
                      <a:pt x="3606" y="286"/>
                    </a:lnTo>
                    <a:lnTo>
                      <a:pt x="3605" y="287"/>
                    </a:lnTo>
                    <a:lnTo>
                      <a:pt x="3520" y="310"/>
                    </a:lnTo>
                    <a:lnTo>
                      <a:pt x="3516" y="310"/>
                    </a:lnTo>
                    <a:lnTo>
                      <a:pt x="3481" y="316"/>
                    </a:lnTo>
                    <a:lnTo>
                      <a:pt x="3438" y="321"/>
                    </a:lnTo>
                    <a:lnTo>
                      <a:pt x="3434" y="323"/>
                    </a:lnTo>
                    <a:lnTo>
                      <a:pt x="3424" y="325"/>
                    </a:lnTo>
                    <a:lnTo>
                      <a:pt x="3287" y="325"/>
                    </a:lnTo>
                    <a:lnTo>
                      <a:pt x="3280" y="323"/>
                    </a:lnTo>
                    <a:lnTo>
                      <a:pt x="3274" y="321"/>
                    </a:lnTo>
                    <a:lnTo>
                      <a:pt x="3256" y="319"/>
                    </a:lnTo>
                    <a:lnTo>
                      <a:pt x="3254" y="319"/>
                    </a:lnTo>
                    <a:lnTo>
                      <a:pt x="3229" y="316"/>
                    </a:lnTo>
                    <a:lnTo>
                      <a:pt x="3192" y="310"/>
                    </a:lnTo>
                    <a:lnTo>
                      <a:pt x="3188" y="308"/>
                    </a:lnTo>
                    <a:lnTo>
                      <a:pt x="3158" y="297"/>
                    </a:lnTo>
                    <a:lnTo>
                      <a:pt x="3158" y="299"/>
                    </a:lnTo>
                    <a:lnTo>
                      <a:pt x="3109" y="287"/>
                    </a:lnTo>
                    <a:lnTo>
                      <a:pt x="3107" y="286"/>
                    </a:lnTo>
                    <a:lnTo>
                      <a:pt x="3021" y="257"/>
                    </a:lnTo>
                    <a:lnTo>
                      <a:pt x="3019" y="257"/>
                    </a:lnTo>
                    <a:lnTo>
                      <a:pt x="2871" y="186"/>
                    </a:lnTo>
                    <a:lnTo>
                      <a:pt x="2717" y="117"/>
                    </a:lnTo>
                    <a:lnTo>
                      <a:pt x="2631" y="90"/>
                    </a:lnTo>
                    <a:lnTo>
                      <a:pt x="2552" y="68"/>
                    </a:lnTo>
                    <a:lnTo>
                      <a:pt x="2514" y="58"/>
                    </a:lnTo>
                    <a:lnTo>
                      <a:pt x="2475" y="55"/>
                    </a:lnTo>
                    <a:lnTo>
                      <a:pt x="2473" y="55"/>
                    </a:lnTo>
                    <a:lnTo>
                      <a:pt x="2462" y="53"/>
                    </a:lnTo>
                    <a:lnTo>
                      <a:pt x="2443" y="49"/>
                    </a:lnTo>
                    <a:lnTo>
                      <a:pt x="2358" y="49"/>
                    </a:lnTo>
                    <a:lnTo>
                      <a:pt x="2357" y="51"/>
                    </a:lnTo>
                    <a:lnTo>
                      <a:pt x="2349" y="53"/>
                    </a:lnTo>
                    <a:lnTo>
                      <a:pt x="2325" y="55"/>
                    </a:lnTo>
                    <a:lnTo>
                      <a:pt x="2308" y="55"/>
                    </a:lnTo>
                    <a:lnTo>
                      <a:pt x="2282" y="58"/>
                    </a:lnTo>
                    <a:lnTo>
                      <a:pt x="2265" y="66"/>
                    </a:lnTo>
                    <a:lnTo>
                      <a:pt x="2263" y="66"/>
                    </a:lnTo>
                    <a:lnTo>
                      <a:pt x="2259" y="68"/>
                    </a:lnTo>
                    <a:lnTo>
                      <a:pt x="2210" y="77"/>
                    </a:lnTo>
                    <a:lnTo>
                      <a:pt x="2176" y="89"/>
                    </a:lnTo>
                    <a:lnTo>
                      <a:pt x="2105" y="115"/>
                    </a:lnTo>
                    <a:lnTo>
                      <a:pt x="1949" y="186"/>
                    </a:lnTo>
                    <a:lnTo>
                      <a:pt x="1948" y="186"/>
                    </a:lnTo>
                    <a:lnTo>
                      <a:pt x="1775" y="257"/>
                    </a:lnTo>
                    <a:lnTo>
                      <a:pt x="1700" y="286"/>
                    </a:lnTo>
                    <a:lnTo>
                      <a:pt x="1698" y="287"/>
                    </a:lnTo>
                    <a:lnTo>
                      <a:pt x="1612" y="310"/>
                    </a:lnTo>
                    <a:lnTo>
                      <a:pt x="1610" y="310"/>
                    </a:lnTo>
                    <a:lnTo>
                      <a:pt x="1580" y="316"/>
                    </a:lnTo>
                    <a:lnTo>
                      <a:pt x="1578" y="316"/>
                    </a:lnTo>
                    <a:lnTo>
                      <a:pt x="1540" y="321"/>
                    </a:lnTo>
                    <a:lnTo>
                      <a:pt x="1508" y="325"/>
                    </a:lnTo>
                    <a:lnTo>
                      <a:pt x="1388" y="325"/>
                    </a:lnTo>
                    <a:lnTo>
                      <a:pt x="1375" y="321"/>
                    </a:lnTo>
                    <a:lnTo>
                      <a:pt x="1355" y="319"/>
                    </a:lnTo>
                    <a:lnTo>
                      <a:pt x="1353" y="319"/>
                    </a:lnTo>
                    <a:lnTo>
                      <a:pt x="1328" y="316"/>
                    </a:lnTo>
                    <a:lnTo>
                      <a:pt x="1291" y="310"/>
                    </a:lnTo>
                    <a:lnTo>
                      <a:pt x="1287" y="310"/>
                    </a:lnTo>
                    <a:lnTo>
                      <a:pt x="1214" y="287"/>
                    </a:lnTo>
                    <a:lnTo>
                      <a:pt x="1214" y="286"/>
                    </a:lnTo>
                    <a:lnTo>
                      <a:pt x="1126" y="257"/>
                    </a:lnTo>
                    <a:lnTo>
                      <a:pt x="1124" y="257"/>
                    </a:lnTo>
                    <a:lnTo>
                      <a:pt x="818" y="117"/>
                    </a:lnTo>
                    <a:lnTo>
                      <a:pt x="730" y="90"/>
                    </a:lnTo>
                    <a:lnTo>
                      <a:pt x="656" y="68"/>
                    </a:lnTo>
                    <a:lnTo>
                      <a:pt x="621" y="58"/>
                    </a:lnTo>
                    <a:lnTo>
                      <a:pt x="576" y="55"/>
                    </a:lnTo>
                    <a:lnTo>
                      <a:pt x="572" y="55"/>
                    </a:lnTo>
                    <a:lnTo>
                      <a:pt x="564" y="53"/>
                    </a:lnTo>
                    <a:lnTo>
                      <a:pt x="548" y="49"/>
                    </a:lnTo>
                    <a:lnTo>
                      <a:pt x="459" y="49"/>
                    </a:lnTo>
                    <a:lnTo>
                      <a:pt x="441" y="53"/>
                    </a:lnTo>
                    <a:lnTo>
                      <a:pt x="439" y="53"/>
                    </a:lnTo>
                    <a:lnTo>
                      <a:pt x="426" y="55"/>
                    </a:lnTo>
                    <a:lnTo>
                      <a:pt x="424" y="55"/>
                    </a:lnTo>
                    <a:lnTo>
                      <a:pt x="384" y="58"/>
                    </a:lnTo>
                    <a:lnTo>
                      <a:pt x="349" y="68"/>
                    </a:lnTo>
                    <a:lnTo>
                      <a:pt x="319" y="77"/>
                    </a:lnTo>
                    <a:lnTo>
                      <a:pt x="317" y="77"/>
                    </a:lnTo>
                    <a:lnTo>
                      <a:pt x="268" y="90"/>
                    </a:lnTo>
                    <a:lnTo>
                      <a:pt x="182" y="117"/>
                    </a:lnTo>
                    <a:lnTo>
                      <a:pt x="20" y="190"/>
                    </a:lnTo>
                    <a:lnTo>
                      <a:pt x="0" y="145"/>
                    </a:lnTo>
                    <a:lnTo>
                      <a:pt x="165" y="70"/>
                    </a:lnTo>
                    <a:lnTo>
                      <a:pt x="167" y="70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304" y="30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73" y="12"/>
                    </a:lnTo>
                    <a:lnTo>
                      <a:pt x="377" y="10"/>
                    </a:lnTo>
                    <a:lnTo>
                      <a:pt x="420" y="6"/>
                    </a:lnTo>
                    <a:lnTo>
                      <a:pt x="420" y="8"/>
                    </a:lnTo>
                    <a:lnTo>
                      <a:pt x="431" y="6"/>
                    </a:lnTo>
                    <a:lnTo>
                      <a:pt x="450" y="2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1812"/>
              <p:cNvSpPr>
                <a:spLocks/>
              </p:cNvSpPr>
              <p:nvPr/>
            </p:nvSpPr>
            <p:spPr bwMode="auto">
              <a:xfrm>
                <a:off x="1327482" y="4976725"/>
                <a:ext cx="3044021" cy="258762"/>
              </a:xfrm>
              <a:custGeom>
                <a:avLst/>
                <a:gdLst>
                  <a:gd name="T0" fmla="*/ 2147483647 w 3834"/>
                  <a:gd name="T1" fmla="*/ 2147483647 h 325"/>
                  <a:gd name="T2" fmla="*/ 2147483647 w 3834"/>
                  <a:gd name="T3" fmla="*/ 2147483647 h 325"/>
                  <a:gd name="T4" fmla="*/ 2147483647 w 3834"/>
                  <a:gd name="T5" fmla="*/ 2147483647 h 325"/>
                  <a:gd name="T6" fmla="*/ 2147483647 w 3834"/>
                  <a:gd name="T7" fmla="*/ 2147483647 h 325"/>
                  <a:gd name="T8" fmla="*/ 2147483647 w 3834"/>
                  <a:gd name="T9" fmla="*/ 2147483647 h 325"/>
                  <a:gd name="T10" fmla="*/ 2147483647 w 3834"/>
                  <a:gd name="T11" fmla="*/ 2147483647 h 325"/>
                  <a:gd name="T12" fmla="*/ 2147483647 w 3834"/>
                  <a:gd name="T13" fmla="*/ 2147483647 h 325"/>
                  <a:gd name="T14" fmla="*/ 2147483647 w 3834"/>
                  <a:gd name="T15" fmla="*/ 2147483647 h 325"/>
                  <a:gd name="T16" fmla="*/ 2147483647 w 3834"/>
                  <a:gd name="T17" fmla="*/ 2147483647 h 325"/>
                  <a:gd name="T18" fmla="*/ 2147483647 w 3834"/>
                  <a:gd name="T19" fmla="*/ 2147483647 h 325"/>
                  <a:gd name="T20" fmla="*/ 2147483647 w 3834"/>
                  <a:gd name="T21" fmla="*/ 2147483647 h 325"/>
                  <a:gd name="T22" fmla="*/ 2147483647 w 3834"/>
                  <a:gd name="T23" fmla="*/ 0 h 325"/>
                  <a:gd name="T24" fmla="*/ 2147483647 w 3834"/>
                  <a:gd name="T25" fmla="*/ 2147483647 h 325"/>
                  <a:gd name="T26" fmla="*/ 2147483647 w 3834"/>
                  <a:gd name="T27" fmla="*/ 2147483647 h 325"/>
                  <a:gd name="T28" fmla="*/ 2147483647 w 3834"/>
                  <a:gd name="T29" fmla="*/ 2147483647 h 325"/>
                  <a:gd name="T30" fmla="*/ 2147483647 w 3834"/>
                  <a:gd name="T31" fmla="*/ 2147483647 h 325"/>
                  <a:gd name="T32" fmla="*/ 2147483647 w 3834"/>
                  <a:gd name="T33" fmla="*/ 2147483647 h 325"/>
                  <a:gd name="T34" fmla="*/ 2147483647 w 3834"/>
                  <a:gd name="T35" fmla="*/ 2147483647 h 325"/>
                  <a:gd name="T36" fmla="*/ 2147483647 w 3834"/>
                  <a:gd name="T37" fmla="*/ 2147483647 h 325"/>
                  <a:gd name="T38" fmla="*/ 2147483647 w 3834"/>
                  <a:gd name="T39" fmla="*/ 2147483647 h 325"/>
                  <a:gd name="T40" fmla="*/ 2147483647 w 3834"/>
                  <a:gd name="T41" fmla="*/ 2147483647 h 325"/>
                  <a:gd name="T42" fmla="*/ 2147483647 w 3834"/>
                  <a:gd name="T43" fmla="*/ 2147483647 h 325"/>
                  <a:gd name="T44" fmla="*/ 2147483647 w 3834"/>
                  <a:gd name="T45" fmla="*/ 2147483647 h 325"/>
                  <a:gd name="T46" fmla="*/ 2147483647 w 3834"/>
                  <a:gd name="T47" fmla="*/ 2147483647 h 325"/>
                  <a:gd name="T48" fmla="*/ 2147483647 w 3834"/>
                  <a:gd name="T49" fmla="*/ 2147483647 h 325"/>
                  <a:gd name="T50" fmla="*/ 2147483647 w 3834"/>
                  <a:gd name="T51" fmla="*/ 2147483647 h 325"/>
                  <a:gd name="T52" fmla="*/ 2147483647 w 3834"/>
                  <a:gd name="T53" fmla="*/ 2147483647 h 325"/>
                  <a:gd name="T54" fmla="*/ 2147483647 w 3834"/>
                  <a:gd name="T55" fmla="*/ 2147483647 h 325"/>
                  <a:gd name="T56" fmla="*/ 2147483647 w 3834"/>
                  <a:gd name="T57" fmla="*/ 2147483647 h 325"/>
                  <a:gd name="T58" fmla="*/ 2147483647 w 3834"/>
                  <a:gd name="T59" fmla="*/ 2147483647 h 325"/>
                  <a:gd name="T60" fmla="*/ 2147483647 w 3834"/>
                  <a:gd name="T61" fmla="*/ 2147483647 h 325"/>
                  <a:gd name="T62" fmla="*/ 2147483647 w 3834"/>
                  <a:gd name="T63" fmla="*/ 2147483647 h 325"/>
                  <a:gd name="T64" fmla="*/ 2147483647 w 3834"/>
                  <a:gd name="T65" fmla="*/ 2147483647 h 325"/>
                  <a:gd name="T66" fmla="*/ 2147483647 w 3834"/>
                  <a:gd name="T67" fmla="*/ 2147483647 h 325"/>
                  <a:gd name="T68" fmla="*/ 2147483647 w 3834"/>
                  <a:gd name="T69" fmla="*/ 2147483647 h 325"/>
                  <a:gd name="T70" fmla="*/ 2147483647 w 3834"/>
                  <a:gd name="T71" fmla="*/ 2147483647 h 325"/>
                  <a:gd name="T72" fmla="*/ 2147483647 w 3834"/>
                  <a:gd name="T73" fmla="*/ 2147483647 h 325"/>
                  <a:gd name="T74" fmla="*/ 2147483647 w 3834"/>
                  <a:gd name="T75" fmla="*/ 2147483647 h 325"/>
                  <a:gd name="T76" fmla="*/ 2147483647 w 3834"/>
                  <a:gd name="T77" fmla="*/ 2147483647 h 325"/>
                  <a:gd name="T78" fmla="*/ 2147483647 w 3834"/>
                  <a:gd name="T79" fmla="*/ 2147483647 h 325"/>
                  <a:gd name="T80" fmla="*/ 2147483647 w 3834"/>
                  <a:gd name="T81" fmla="*/ 2147483647 h 325"/>
                  <a:gd name="T82" fmla="*/ 2147483647 w 3834"/>
                  <a:gd name="T83" fmla="*/ 2147483647 h 325"/>
                  <a:gd name="T84" fmla="*/ 2147483647 w 3834"/>
                  <a:gd name="T85" fmla="*/ 2147483647 h 325"/>
                  <a:gd name="T86" fmla="*/ 2147483647 w 3834"/>
                  <a:gd name="T87" fmla="*/ 2147483647 h 325"/>
                  <a:gd name="T88" fmla="*/ 2147483647 w 3834"/>
                  <a:gd name="T89" fmla="*/ 2147483647 h 325"/>
                  <a:gd name="T90" fmla="*/ 2147483647 w 3834"/>
                  <a:gd name="T91" fmla="*/ 2147483647 h 325"/>
                  <a:gd name="T92" fmla="*/ 2147483647 w 3834"/>
                  <a:gd name="T93" fmla="*/ 2147483647 h 325"/>
                  <a:gd name="T94" fmla="*/ 2147483647 w 3834"/>
                  <a:gd name="T95" fmla="*/ 2147483647 h 325"/>
                  <a:gd name="T96" fmla="*/ 2147483647 w 3834"/>
                  <a:gd name="T97" fmla="*/ 2147483647 h 325"/>
                  <a:gd name="T98" fmla="*/ 2147483647 w 3834"/>
                  <a:gd name="T99" fmla="*/ 0 h 3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34"/>
                  <a:gd name="T151" fmla="*/ 0 h 325"/>
                  <a:gd name="T152" fmla="*/ 3834 w 3834"/>
                  <a:gd name="T153" fmla="*/ 325 h 3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34" h="325">
                    <a:moveTo>
                      <a:pt x="441" y="0"/>
                    </a:moveTo>
                    <a:lnTo>
                      <a:pt x="544" y="0"/>
                    </a:lnTo>
                    <a:lnTo>
                      <a:pt x="563" y="2"/>
                    </a:lnTo>
                    <a:lnTo>
                      <a:pt x="565" y="4"/>
                    </a:lnTo>
                    <a:lnTo>
                      <a:pt x="572" y="6"/>
                    </a:lnTo>
                    <a:lnTo>
                      <a:pt x="619" y="11"/>
                    </a:lnTo>
                    <a:lnTo>
                      <a:pt x="621" y="11"/>
                    </a:lnTo>
                    <a:lnTo>
                      <a:pt x="658" y="19"/>
                    </a:lnTo>
                    <a:lnTo>
                      <a:pt x="660" y="19"/>
                    </a:lnTo>
                    <a:lnTo>
                      <a:pt x="733" y="41"/>
                    </a:lnTo>
                    <a:lnTo>
                      <a:pt x="822" y="69"/>
                    </a:lnTo>
                    <a:lnTo>
                      <a:pt x="825" y="69"/>
                    </a:lnTo>
                    <a:lnTo>
                      <a:pt x="979" y="139"/>
                    </a:lnTo>
                    <a:lnTo>
                      <a:pt x="979" y="141"/>
                    </a:lnTo>
                    <a:lnTo>
                      <a:pt x="1129" y="210"/>
                    </a:lnTo>
                    <a:lnTo>
                      <a:pt x="1218" y="238"/>
                    </a:lnTo>
                    <a:lnTo>
                      <a:pt x="1291" y="261"/>
                    </a:lnTo>
                    <a:lnTo>
                      <a:pt x="1323" y="268"/>
                    </a:lnTo>
                    <a:lnTo>
                      <a:pt x="1323" y="267"/>
                    </a:lnTo>
                    <a:lnTo>
                      <a:pt x="1372" y="270"/>
                    </a:lnTo>
                    <a:lnTo>
                      <a:pt x="1383" y="274"/>
                    </a:lnTo>
                    <a:lnTo>
                      <a:pt x="1407" y="274"/>
                    </a:lnTo>
                    <a:lnTo>
                      <a:pt x="1417" y="276"/>
                    </a:lnTo>
                    <a:lnTo>
                      <a:pt x="1460" y="276"/>
                    </a:lnTo>
                    <a:lnTo>
                      <a:pt x="1469" y="274"/>
                    </a:lnTo>
                    <a:lnTo>
                      <a:pt x="1494" y="274"/>
                    </a:lnTo>
                    <a:lnTo>
                      <a:pt x="1494" y="276"/>
                    </a:lnTo>
                    <a:lnTo>
                      <a:pt x="1524" y="272"/>
                    </a:lnTo>
                    <a:lnTo>
                      <a:pt x="1524" y="270"/>
                    </a:lnTo>
                    <a:lnTo>
                      <a:pt x="1561" y="267"/>
                    </a:lnTo>
                    <a:lnTo>
                      <a:pt x="1587" y="261"/>
                    </a:lnTo>
                    <a:lnTo>
                      <a:pt x="1672" y="238"/>
                    </a:lnTo>
                    <a:lnTo>
                      <a:pt x="1745" y="210"/>
                    </a:lnTo>
                    <a:lnTo>
                      <a:pt x="1918" y="139"/>
                    </a:lnTo>
                    <a:lnTo>
                      <a:pt x="2073" y="69"/>
                    </a:lnTo>
                    <a:lnTo>
                      <a:pt x="2075" y="69"/>
                    </a:lnTo>
                    <a:lnTo>
                      <a:pt x="2148" y="41"/>
                    </a:lnTo>
                    <a:lnTo>
                      <a:pt x="2186" y="28"/>
                    </a:lnTo>
                    <a:lnTo>
                      <a:pt x="2190" y="28"/>
                    </a:lnTo>
                    <a:lnTo>
                      <a:pt x="2235" y="21"/>
                    </a:lnTo>
                    <a:lnTo>
                      <a:pt x="2235" y="19"/>
                    </a:lnTo>
                    <a:lnTo>
                      <a:pt x="2252" y="11"/>
                    </a:lnTo>
                    <a:lnTo>
                      <a:pt x="2257" y="11"/>
                    </a:lnTo>
                    <a:lnTo>
                      <a:pt x="2289" y="6"/>
                    </a:lnTo>
                    <a:lnTo>
                      <a:pt x="2293" y="4"/>
                    </a:lnTo>
                    <a:lnTo>
                      <a:pt x="2310" y="4"/>
                    </a:lnTo>
                    <a:lnTo>
                      <a:pt x="2327" y="2"/>
                    </a:lnTo>
                    <a:lnTo>
                      <a:pt x="2336" y="0"/>
                    </a:lnTo>
                    <a:lnTo>
                      <a:pt x="2439" y="0"/>
                    </a:lnTo>
                    <a:lnTo>
                      <a:pt x="2458" y="2"/>
                    </a:lnTo>
                    <a:lnTo>
                      <a:pt x="2458" y="4"/>
                    </a:lnTo>
                    <a:lnTo>
                      <a:pt x="2469" y="6"/>
                    </a:lnTo>
                    <a:lnTo>
                      <a:pt x="2513" y="11"/>
                    </a:lnTo>
                    <a:lnTo>
                      <a:pt x="2514" y="11"/>
                    </a:lnTo>
                    <a:lnTo>
                      <a:pt x="2552" y="19"/>
                    </a:lnTo>
                    <a:lnTo>
                      <a:pt x="2554" y="19"/>
                    </a:lnTo>
                    <a:lnTo>
                      <a:pt x="2634" y="41"/>
                    </a:lnTo>
                    <a:lnTo>
                      <a:pt x="2721" y="69"/>
                    </a:lnTo>
                    <a:lnTo>
                      <a:pt x="2725" y="69"/>
                    </a:lnTo>
                    <a:lnTo>
                      <a:pt x="2880" y="139"/>
                    </a:lnTo>
                    <a:lnTo>
                      <a:pt x="2880" y="141"/>
                    </a:lnTo>
                    <a:lnTo>
                      <a:pt x="3025" y="210"/>
                    </a:lnTo>
                    <a:lnTo>
                      <a:pt x="3111" y="238"/>
                    </a:lnTo>
                    <a:lnTo>
                      <a:pt x="3158" y="250"/>
                    </a:lnTo>
                    <a:lnTo>
                      <a:pt x="3162" y="250"/>
                    </a:lnTo>
                    <a:lnTo>
                      <a:pt x="3194" y="261"/>
                    </a:lnTo>
                    <a:lnTo>
                      <a:pt x="3224" y="268"/>
                    </a:lnTo>
                    <a:lnTo>
                      <a:pt x="3224" y="267"/>
                    </a:lnTo>
                    <a:lnTo>
                      <a:pt x="3248" y="268"/>
                    </a:lnTo>
                    <a:lnTo>
                      <a:pt x="3250" y="268"/>
                    </a:lnTo>
                    <a:lnTo>
                      <a:pt x="3269" y="270"/>
                    </a:lnTo>
                    <a:lnTo>
                      <a:pt x="3273" y="272"/>
                    </a:lnTo>
                    <a:lnTo>
                      <a:pt x="3278" y="274"/>
                    </a:lnTo>
                    <a:lnTo>
                      <a:pt x="3312" y="274"/>
                    </a:lnTo>
                    <a:lnTo>
                      <a:pt x="3331" y="276"/>
                    </a:lnTo>
                    <a:lnTo>
                      <a:pt x="3364" y="276"/>
                    </a:lnTo>
                    <a:lnTo>
                      <a:pt x="3364" y="278"/>
                    </a:lnTo>
                    <a:lnTo>
                      <a:pt x="3379" y="276"/>
                    </a:lnTo>
                    <a:lnTo>
                      <a:pt x="3381" y="274"/>
                    </a:lnTo>
                    <a:lnTo>
                      <a:pt x="3408" y="274"/>
                    </a:lnTo>
                    <a:lnTo>
                      <a:pt x="3410" y="272"/>
                    </a:lnTo>
                    <a:lnTo>
                      <a:pt x="3417" y="270"/>
                    </a:lnTo>
                    <a:lnTo>
                      <a:pt x="3464" y="267"/>
                    </a:lnTo>
                    <a:lnTo>
                      <a:pt x="3464" y="268"/>
                    </a:lnTo>
                    <a:lnTo>
                      <a:pt x="3498" y="261"/>
                    </a:lnTo>
                    <a:lnTo>
                      <a:pt x="3578" y="238"/>
                    </a:lnTo>
                    <a:lnTo>
                      <a:pt x="3652" y="210"/>
                    </a:lnTo>
                    <a:lnTo>
                      <a:pt x="3813" y="139"/>
                    </a:lnTo>
                    <a:lnTo>
                      <a:pt x="3834" y="184"/>
                    </a:lnTo>
                    <a:lnTo>
                      <a:pt x="3672" y="255"/>
                    </a:lnTo>
                    <a:lnTo>
                      <a:pt x="3670" y="255"/>
                    </a:lnTo>
                    <a:lnTo>
                      <a:pt x="3595" y="283"/>
                    </a:lnTo>
                    <a:lnTo>
                      <a:pt x="3593" y="285"/>
                    </a:lnTo>
                    <a:lnTo>
                      <a:pt x="3511" y="308"/>
                    </a:lnTo>
                    <a:lnTo>
                      <a:pt x="3509" y="308"/>
                    </a:lnTo>
                    <a:lnTo>
                      <a:pt x="3471" y="315"/>
                    </a:lnTo>
                    <a:lnTo>
                      <a:pt x="3468" y="315"/>
                    </a:lnTo>
                    <a:lnTo>
                      <a:pt x="3426" y="319"/>
                    </a:lnTo>
                    <a:lnTo>
                      <a:pt x="3423" y="321"/>
                    </a:lnTo>
                    <a:lnTo>
                      <a:pt x="3413" y="323"/>
                    </a:lnTo>
                    <a:lnTo>
                      <a:pt x="3385" y="323"/>
                    </a:lnTo>
                    <a:lnTo>
                      <a:pt x="3368" y="325"/>
                    </a:lnTo>
                    <a:lnTo>
                      <a:pt x="3325" y="325"/>
                    </a:lnTo>
                    <a:lnTo>
                      <a:pt x="3306" y="323"/>
                    </a:lnTo>
                    <a:lnTo>
                      <a:pt x="3276" y="323"/>
                    </a:lnTo>
                    <a:lnTo>
                      <a:pt x="3269" y="321"/>
                    </a:lnTo>
                    <a:lnTo>
                      <a:pt x="3263" y="319"/>
                    </a:lnTo>
                    <a:lnTo>
                      <a:pt x="3244" y="317"/>
                    </a:lnTo>
                    <a:lnTo>
                      <a:pt x="3220" y="315"/>
                    </a:lnTo>
                    <a:lnTo>
                      <a:pt x="3218" y="315"/>
                    </a:lnTo>
                    <a:lnTo>
                      <a:pt x="3181" y="308"/>
                    </a:lnTo>
                    <a:lnTo>
                      <a:pt x="3177" y="306"/>
                    </a:lnTo>
                    <a:lnTo>
                      <a:pt x="3147" y="295"/>
                    </a:lnTo>
                    <a:lnTo>
                      <a:pt x="3147" y="297"/>
                    </a:lnTo>
                    <a:lnTo>
                      <a:pt x="3098" y="285"/>
                    </a:lnTo>
                    <a:lnTo>
                      <a:pt x="3096" y="283"/>
                    </a:lnTo>
                    <a:lnTo>
                      <a:pt x="3010" y="255"/>
                    </a:lnTo>
                    <a:lnTo>
                      <a:pt x="3008" y="255"/>
                    </a:lnTo>
                    <a:lnTo>
                      <a:pt x="2860" y="184"/>
                    </a:lnTo>
                    <a:lnTo>
                      <a:pt x="2704" y="115"/>
                    </a:lnTo>
                    <a:lnTo>
                      <a:pt x="2621" y="86"/>
                    </a:lnTo>
                    <a:lnTo>
                      <a:pt x="2621" y="88"/>
                    </a:lnTo>
                    <a:lnTo>
                      <a:pt x="2541" y="66"/>
                    </a:lnTo>
                    <a:lnTo>
                      <a:pt x="2505" y="58"/>
                    </a:lnTo>
                    <a:lnTo>
                      <a:pt x="2464" y="53"/>
                    </a:lnTo>
                    <a:lnTo>
                      <a:pt x="2462" y="53"/>
                    </a:lnTo>
                    <a:lnTo>
                      <a:pt x="2451" y="51"/>
                    </a:lnTo>
                    <a:lnTo>
                      <a:pt x="2434" y="49"/>
                    </a:lnTo>
                    <a:lnTo>
                      <a:pt x="2345" y="49"/>
                    </a:lnTo>
                    <a:lnTo>
                      <a:pt x="2338" y="51"/>
                    </a:lnTo>
                    <a:lnTo>
                      <a:pt x="2314" y="53"/>
                    </a:lnTo>
                    <a:lnTo>
                      <a:pt x="2297" y="53"/>
                    </a:lnTo>
                    <a:lnTo>
                      <a:pt x="2270" y="56"/>
                    </a:lnTo>
                    <a:lnTo>
                      <a:pt x="2255" y="64"/>
                    </a:lnTo>
                    <a:lnTo>
                      <a:pt x="2254" y="64"/>
                    </a:lnTo>
                    <a:lnTo>
                      <a:pt x="2250" y="66"/>
                    </a:lnTo>
                    <a:lnTo>
                      <a:pt x="2199" y="75"/>
                    </a:lnTo>
                    <a:lnTo>
                      <a:pt x="2165" y="86"/>
                    </a:lnTo>
                    <a:lnTo>
                      <a:pt x="2094" y="115"/>
                    </a:lnTo>
                    <a:lnTo>
                      <a:pt x="1938" y="184"/>
                    </a:lnTo>
                    <a:lnTo>
                      <a:pt x="1936" y="184"/>
                    </a:lnTo>
                    <a:lnTo>
                      <a:pt x="1764" y="255"/>
                    </a:lnTo>
                    <a:lnTo>
                      <a:pt x="1689" y="283"/>
                    </a:lnTo>
                    <a:lnTo>
                      <a:pt x="1687" y="285"/>
                    </a:lnTo>
                    <a:lnTo>
                      <a:pt x="1600" y="308"/>
                    </a:lnTo>
                    <a:lnTo>
                      <a:pt x="1599" y="308"/>
                    </a:lnTo>
                    <a:lnTo>
                      <a:pt x="1569" y="315"/>
                    </a:lnTo>
                    <a:lnTo>
                      <a:pt x="1565" y="315"/>
                    </a:lnTo>
                    <a:lnTo>
                      <a:pt x="1529" y="319"/>
                    </a:lnTo>
                    <a:lnTo>
                      <a:pt x="1497" y="323"/>
                    </a:lnTo>
                    <a:lnTo>
                      <a:pt x="1478" y="323"/>
                    </a:lnTo>
                    <a:lnTo>
                      <a:pt x="1469" y="325"/>
                    </a:lnTo>
                    <a:lnTo>
                      <a:pt x="1407" y="325"/>
                    </a:lnTo>
                    <a:lnTo>
                      <a:pt x="1398" y="323"/>
                    </a:lnTo>
                    <a:lnTo>
                      <a:pt x="1377" y="323"/>
                    </a:lnTo>
                    <a:lnTo>
                      <a:pt x="1364" y="319"/>
                    </a:lnTo>
                    <a:lnTo>
                      <a:pt x="1319" y="315"/>
                    </a:lnTo>
                    <a:lnTo>
                      <a:pt x="1317" y="315"/>
                    </a:lnTo>
                    <a:lnTo>
                      <a:pt x="1280" y="308"/>
                    </a:lnTo>
                    <a:lnTo>
                      <a:pt x="1276" y="308"/>
                    </a:lnTo>
                    <a:lnTo>
                      <a:pt x="1203" y="285"/>
                    </a:lnTo>
                    <a:lnTo>
                      <a:pt x="1203" y="283"/>
                    </a:lnTo>
                    <a:lnTo>
                      <a:pt x="1114" y="255"/>
                    </a:lnTo>
                    <a:lnTo>
                      <a:pt x="1113" y="255"/>
                    </a:lnTo>
                    <a:lnTo>
                      <a:pt x="959" y="184"/>
                    </a:lnTo>
                    <a:lnTo>
                      <a:pt x="805" y="115"/>
                    </a:lnTo>
                    <a:lnTo>
                      <a:pt x="718" y="86"/>
                    </a:lnTo>
                    <a:lnTo>
                      <a:pt x="718" y="88"/>
                    </a:lnTo>
                    <a:lnTo>
                      <a:pt x="645" y="66"/>
                    </a:lnTo>
                    <a:lnTo>
                      <a:pt x="611" y="58"/>
                    </a:lnTo>
                    <a:lnTo>
                      <a:pt x="565" y="53"/>
                    </a:lnTo>
                    <a:lnTo>
                      <a:pt x="561" y="53"/>
                    </a:lnTo>
                    <a:lnTo>
                      <a:pt x="553" y="51"/>
                    </a:lnTo>
                    <a:lnTo>
                      <a:pt x="538" y="49"/>
                    </a:lnTo>
                    <a:lnTo>
                      <a:pt x="444" y="49"/>
                    </a:lnTo>
                    <a:lnTo>
                      <a:pt x="428" y="51"/>
                    </a:lnTo>
                    <a:lnTo>
                      <a:pt x="414" y="53"/>
                    </a:lnTo>
                    <a:lnTo>
                      <a:pt x="373" y="58"/>
                    </a:lnTo>
                    <a:lnTo>
                      <a:pt x="338" y="66"/>
                    </a:lnTo>
                    <a:lnTo>
                      <a:pt x="307" y="75"/>
                    </a:lnTo>
                    <a:lnTo>
                      <a:pt x="306" y="75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174" y="113"/>
                    </a:lnTo>
                    <a:lnTo>
                      <a:pt x="174" y="115"/>
                    </a:lnTo>
                    <a:lnTo>
                      <a:pt x="20" y="184"/>
                    </a:lnTo>
                    <a:lnTo>
                      <a:pt x="0" y="139"/>
                    </a:lnTo>
                    <a:lnTo>
                      <a:pt x="154" y="69"/>
                    </a:lnTo>
                    <a:lnTo>
                      <a:pt x="155" y="69"/>
                    </a:lnTo>
                    <a:lnTo>
                      <a:pt x="242" y="41"/>
                    </a:lnTo>
                    <a:lnTo>
                      <a:pt x="244" y="41"/>
                    </a:lnTo>
                    <a:lnTo>
                      <a:pt x="292" y="28"/>
                    </a:lnTo>
                    <a:lnTo>
                      <a:pt x="323" y="19"/>
                    </a:lnTo>
                    <a:lnTo>
                      <a:pt x="326" y="19"/>
                    </a:lnTo>
                    <a:lnTo>
                      <a:pt x="364" y="11"/>
                    </a:lnTo>
                    <a:lnTo>
                      <a:pt x="366" y="11"/>
                    </a:lnTo>
                    <a:lnTo>
                      <a:pt x="407" y="6"/>
                    </a:lnTo>
                    <a:lnTo>
                      <a:pt x="420" y="4"/>
                    </a:lnTo>
                    <a:lnTo>
                      <a:pt x="422" y="2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48" name="Rectangle 1813"/>
              <p:cNvSpPr>
                <a:spLocks noChangeAspect="1" noChangeArrowheads="1"/>
              </p:cNvSpPr>
              <p:nvPr/>
            </p:nvSpPr>
            <p:spPr bwMode="auto">
              <a:xfrm>
                <a:off x="4360863" y="4386263"/>
                <a:ext cx="25400" cy="2157412"/>
              </a:xfrm>
              <a:prstGeom prst="rect">
                <a:avLst/>
              </a:prstGeom>
              <a:solidFill>
                <a:srgbClr val="677C7C"/>
              </a:solidFill>
              <a:ln w="0">
                <a:solidFill>
                  <a:srgbClr val="677C7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34" name="Freeform 1814"/>
              <p:cNvSpPr>
                <a:spLocks/>
              </p:cNvSpPr>
              <p:nvPr/>
            </p:nvSpPr>
            <p:spPr bwMode="auto">
              <a:xfrm>
                <a:off x="588514" y="4358571"/>
                <a:ext cx="630185" cy="285717"/>
              </a:xfrm>
              <a:custGeom>
                <a:avLst/>
                <a:gdLst>
                  <a:gd name="T0" fmla="*/ 2147483647 w 794"/>
                  <a:gd name="T1" fmla="*/ 0 h 361"/>
                  <a:gd name="T2" fmla="*/ 2147483647 w 794"/>
                  <a:gd name="T3" fmla="*/ 2147483647 h 361"/>
                  <a:gd name="T4" fmla="*/ 2147483647 w 794"/>
                  <a:gd name="T5" fmla="*/ 2147483647 h 361"/>
                  <a:gd name="T6" fmla="*/ 2147483647 w 794"/>
                  <a:gd name="T7" fmla="*/ 2147483647 h 361"/>
                  <a:gd name="T8" fmla="*/ 0 w 794"/>
                  <a:gd name="T9" fmla="*/ 2147483647 h 361"/>
                  <a:gd name="T10" fmla="*/ 0 w 794"/>
                  <a:gd name="T11" fmla="*/ 2147483647 h 361"/>
                  <a:gd name="T12" fmla="*/ 2147483647 w 794"/>
                  <a:gd name="T13" fmla="*/ 2147483647 h 361"/>
                  <a:gd name="T14" fmla="*/ 2147483647 w 794"/>
                  <a:gd name="T15" fmla="*/ 0 h 3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4"/>
                  <a:gd name="T25" fmla="*/ 0 h 361"/>
                  <a:gd name="T26" fmla="*/ 794 w 794"/>
                  <a:gd name="T27" fmla="*/ 361 h 3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4" h="361">
                    <a:moveTo>
                      <a:pt x="595" y="0"/>
                    </a:moveTo>
                    <a:lnTo>
                      <a:pt x="794" y="181"/>
                    </a:lnTo>
                    <a:lnTo>
                      <a:pt x="595" y="361"/>
                    </a:lnTo>
                    <a:lnTo>
                      <a:pt x="595" y="271"/>
                    </a:lnTo>
                    <a:lnTo>
                      <a:pt x="0" y="271"/>
                    </a:lnTo>
                    <a:lnTo>
                      <a:pt x="0" y="91"/>
                    </a:lnTo>
                    <a:lnTo>
                      <a:pt x="595" y="9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1815"/>
              <p:cNvSpPr>
                <a:spLocks/>
              </p:cNvSpPr>
              <p:nvPr/>
            </p:nvSpPr>
            <p:spPr bwMode="auto">
              <a:xfrm>
                <a:off x="575386" y="4344195"/>
                <a:ext cx="626434" cy="285717"/>
              </a:xfrm>
              <a:custGeom>
                <a:avLst/>
                <a:gdLst>
                  <a:gd name="T0" fmla="*/ 2147483647 w 792"/>
                  <a:gd name="T1" fmla="*/ 0 h 360"/>
                  <a:gd name="T2" fmla="*/ 2147483647 w 792"/>
                  <a:gd name="T3" fmla="*/ 2147483647 h 360"/>
                  <a:gd name="T4" fmla="*/ 2147483647 w 792"/>
                  <a:gd name="T5" fmla="*/ 2147483647 h 360"/>
                  <a:gd name="T6" fmla="*/ 2147483647 w 792"/>
                  <a:gd name="T7" fmla="*/ 2147483647 h 360"/>
                  <a:gd name="T8" fmla="*/ 0 w 792"/>
                  <a:gd name="T9" fmla="*/ 2147483647 h 360"/>
                  <a:gd name="T10" fmla="*/ 0 w 792"/>
                  <a:gd name="T11" fmla="*/ 2147483647 h 360"/>
                  <a:gd name="T12" fmla="*/ 2147483647 w 792"/>
                  <a:gd name="T13" fmla="*/ 2147483647 h 360"/>
                  <a:gd name="T14" fmla="*/ 2147483647 w 792"/>
                  <a:gd name="T15" fmla="*/ 0 h 3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2"/>
                  <a:gd name="T25" fmla="*/ 0 h 360"/>
                  <a:gd name="T26" fmla="*/ 792 w 792"/>
                  <a:gd name="T27" fmla="*/ 360 h 3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2" h="360">
                    <a:moveTo>
                      <a:pt x="595" y="0"/>
                    </a:moveTo>
                    <a:lnTo>
                      <a:pt x="792" y="180"/>
                    </a:lnTo>
                    <a:lnTo>
                      <a:pt x="595" y="360"/>
                    </a:lnTo>
                    <a:lnTo>
                      <a:pt x="595" y="270"/>
                    </a:lnTo>
                    <a:lnTo>
                      <a:pt x="0" y="270"/>
                    </a:lnTo>
                    <a:lnTo>
                      <a:pt x="0" y="90"/>
                    </a:lnTo>
                    <a:lnTo>
                      <a:pt x="595" y="90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F0200"/>
              </a:solidFill>
              <a:ln w="0">
                <a:solidFill>
                  <a:srgbClr val="FF0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1825"/>
              <p:cNvSpPr>
                <a:spLocks/>
              </p:cNvSpPr>
              <p:nvPr/>
            </p:nvSpPr>
            <p:spPr bwMode="auto">
              <a:xfrm>
                <a:off x="4590942" y="4656866"/>
                <a:ext cx="579546" cy="914654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0 w 730"/>
                  <a:gd name="T9" fmla="*/ 2147483647 h 1152"/>
                  <a:gd name="T10" fmla="*/ 0 w 730"/>
                  <a:gd name="T11" fmla="*/ 2147483647 h 1152"/>
                  <a:gd name="T12" fmla="*/ 2147483647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515" y="0"/>
                    </a:moveTo>
                    <a:lnTo>
                      <a:pt x="730" y="576"/>
                    </a:lnTo>
                    <a:lnTo>
                      <a:pt x="515" y="1152"/>
                    </a:lnTo>
                    <a:lnTo>
                      <a:pt x="515" y="863"/>
                    </a:lnTo>
                    <a:lnTo>
                      <a:pt x="0" y="863"/>
                    </a:lnTo>
                    <a:lnTo>
                      <a:pt x="0" y="287"/>
                    </a:lnTo>
                    <a:lnTo>
                      <a:pt x="515" y="287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52" name="Rectangle 1826"/>
              <p:cNvSpPr>
                <a:spLocks noChangeAspect="1" noChangeArrowheads="1"/>
              </p:cNvSpPr>
              <p:nvPr/>
            </p:nvSpPr>
            <p:spPr bwMode="auto">
              <a:xfrm>
                <a:off x="4486275" y="4886325"/>
                <a:ext cx="20638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53" name="Rectangle 1827"/>
              <p:cNvSpPr>
                <a:spLocks noChangeAspect="1" noChangeArrowheads="1"/>
              </p:cNvSpPr>
              <p:nvPr/>
            </p:nvSpPr>
            <p:spPr bwMode="auto">
              <a:xfrm>
                <a:off x="4527550" y="4886325"/>
                <a:ext cx="42863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grpSp>
            <p:nvGrpSpPr>
              <p:cNvPr id="18554" name="Group 1932"/>
              <p:cNvGrpSpPr>
                <a:grpSpLocks noChangeAspect="1"/>
              </p:cNvGrpSpPr>
              <p:nvPr/>
            </p:nvGrpSpPr>
            <p:grpSpPr bwMode="auto">
              <a:xfrm>
                <a:off x="4470400" y="4652963"/>
                <a:ext cx="687388" cy="914400"/>
                <a:chOff x="2816" y="2931"/>
                <a:chExt cx="433" cy="576"/>
              </a:xfrm>
            </p:grpSpPr>
            <p:sp>
              <p:nvSpPr>
                <p:cNvPr id="51" name="Freeform 1828"/>
                <p:cNvSpPr>
                  <a:spLocks/>
                </p:cNvSpPr>
                <p:nvPr/>
              </p:nvSpPr>
              <p:spPr bwMode="auto">
                <a:xfrm>
                  <a:off x="2884" y="2931"/>
                  <a:ext cx="365" cy="576"/>
                </a:xfrm>
                <a:custGeom>
                  <a:avLst/>
                  <a:gdLst>
                    <a:gd name="T0" fmla="*/ 9 w 730"/>
                    <a:gd name="T1" fmla="*/ 0 h 1152"/>
                    <a:gd name="T2" fmla="*/ 11 w 730"/>
                    <a:gd name="T3" fmla="*/ 9 h 1152"/>
                    <a:gd name="T4" fmla="*/ 9 w 730"/>
                    <a:gd name="T5" fmla="*/ 18 h 1152"/>
                    <a:gd name="T6" fmla="*/ 9 w 730"/>
                    <a:gd name="T7" fmla="*/ 13 h 1152"/>
                    <a:gd name="T8" fmla="*/ 0 w 730"/>
                    <a:gd name="T9" fmla="*/ 13 h 1152"/>
                    <a:gd name="T10" fmla="*/ 0 w 730"/>
                    <a:gd name="T11" fmla="*/ 5 h 1152"/>
                    <a:gd name="T12" fmla="*/ 9 w 730"/>
                    <a:gd name="T13" fmla="*/ 5 h 1152"/>
                    <a:gd name="T14" fmla="*/ 9 w 730"/>
                    <a:gd name="T15" fmla="*/ 0 h 1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0"/>
                    <a:gd name="T25" fmla="*/ 0 h 1152"/>
                    <a:gd name="T26" fmla="*/ 730 w 730"/>
                    <a:gd name="T27" fmla="*/ 1152 h 1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0" h="1152">
                      <a:moveTo>
                        <a:pt x="513" y="0"/>
                      </a:moveTo>
                      <a:lnTo>
                        <a:pt x="730" y="576"/>
                      </a:lnTo>
                      <a:lnTo>
                        <a:pt x="513" y="1152"/>
                      </a:lnTo>
                      <a:lnTo>
                        <a:pt x="513" y="865"/>
                      </a:lnTo>
                      <a:lnTo>
                        <a:pt x="0" y="865"/>
                      </a:lnTo>
                      <a:lnTo>
                        <a:pt x="0" y="289"/>
                      </a:lnTo>
                      <a:lnTo>
                        <a:pt x="513" y="289"/>
                      </a:lnTo>
                      <a:lnTo>
                        <a:pt x="513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67" name="Rectangle 1829"/>
                <p:cNvSpPr>
                  <a:spLocks noChangeAspect="1" noChangeArrowheads="1"/>
                </p:cNvSpPr>
                <p:nvPr/>
              </p:nvSpPr>
              <p:spPr bwMode="auto">
                <a:xfrm>
                  <a:off x="2816" y="3072"/>
                  <a:ext cx="13" cy="288"/>
                </a:xfrm>
                <a:prstGeom prst="rect">
                  <a:avLst/>
                </a:prstGeom>
                <a:solidFill>
                  <a:srgbClr val="339966"/>
                </a:solidFill>
                <a:ln w="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  <p:sp>
              <p:nvSpPr>
                <p:cNvPr id="18568" name="Rectangle 183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3" y="3072"/>
                  <a:ext cx="28" cy="288"/>
                </a:xfrm>
                <a:prstGeom prst="rect">
                  <a:avLst/>
                </a:prstGeom>
                <a:solidFill>
                  <a:srgbClr val="339966"/>
                </a:solidFill>
                <a:ln w="0">
                  <a:solidFill>
                    <a:srgbClr val="3399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ja-JP" altLang="en-US" sz="2000">
                    <a:latin typeface="Georgia" pitchFamily="18" charset="0"/>
                  </a:endParaRPr>
                </a:p>
              </p:txBody>
            </p:sp>
          </p:grpSp>
          <p:sp>
            <p:nvSpPr>
              <p:cNvPr id="40" name="Freeform 1831"/>
              <p:cNvSpPr>
                <a:spLocks/>
              </p:cNvSpPr>
              <p:nvPr/>
            </p:nvSpPr>
            <p:spPr bwMode="auto">
              <a:xfrm>
                <a:off x="581012" y="4459200"/>
                <a:ext cx="4553840" cy="411505"/>
              </a:xfrm>
              <a:custGeom>
                <a:avLst/>
                <a:gdLst>
                  <a:gd name="T0" fmla="*/ 2147483647 w 5734"/>
                  <a:gd name="T1" fmla="*/ 2147483647 h 516"/>
                  <a:gd name="T2" fmla="*/ 2147483647 w 5734"/>
                  <a:gd name="T3" fmla="*/ 2147483647 h 516"/>
                  <a:gd name="T4" fmla="*/ 2147483647 w 5734"/>
                  <a:gd name="T5" fmla="*/ 2147483647 h 516"/>
                  <a:gd name="T6" fmla="*/ 2147483647 w 5734"/>
                  <a:gd name="T7" fmla="*/ 2147483647 h 516"/>
                  <a:gd name="T8" fmla="*/ 2147483647 w 5734"/>
                  <a:gd name="T9" fmla="*/ 2147483647 h 516"/>
                  <a:gd name="T10" fmla="*/ 2147483647 w 5734"/>
                  <a:gd name="T11" fmla="*/ 2147483647 h 516"/>
                  <a:gd name="T12" fmla="*/ 2147483647 w 5734"/>
                  <a:gd name="T13" fmla="*/ 2147483647 h 516"/>
                  <a:gd name="T14" fmla="*/ 2147483647 w 5734"/>
                  <a:gd name="T15" fmla="*/ 2147483647 h 516"/>
                  <a:gd name="T16" fmla="*/ 2147483647 w 5734"/>
                  <a:gd name="T17" fmla="*/ 2147483647 h 516"/>
                  <a:gd name="T18" fmla="*/ 2147483647 w 5734"/>
                  <a:gd name="T19" fmla="*/ 2147483647 h 516"/>
                  <a:gd name="T20" fmla="*/ 2147483647 w 5734"/>
                  <a:gd name="T21" fmla="*/ 2147483647 h 516"/>
                  <a:gd name="T22" fmla="*/ 2147483647 w 5734"/>
                  <a:gd name="T23" fmla="*/ 2147483647 h 516"/>
                  <a:gd name="T24" fmla="*/ 2147483647 w 5734"/>
                  <a:gd name="T25" fmla="*/ 2147483647 h 516"/>
                  <a:gd name="T26" fmla="*/ 2147483647 w 5734"/>
                  <a:gd name="T27" fmla="*/ 2147483647 h 516"/>
                  <a:gd name="T28" fmla="*/ 2147483647 w 5734"/>
                  <a:gd name="T29" fmla="*/ 2147483647 h 516"/>
                  <a:gd name="T30" fmla="*/ 2147483647 w 5734"/>
                  <a:gd name="T31" fmla="*/ 2147483647 h 516"/>
                  <a:gd name="T32" fmla="*/ 2147483647 w 5734"/>
                  <a:gd name="T33" fmla="*/ 2147483647 h 516"/>
                  <a:gd name="T34" fmla="*/ 2147483647 w 5734"/>
                  <a:gd name="T35" fmla="*/ 2147483647 h 516"/>
                  <a:gd name="T36" fmla="*/ 2147483647 w 5734"/>
                  <a:gd name="T37" fmla="*/ 2147483647 h 516"/>
                  <a:gd name="T38" fmla="*/ 2147483647 w 5734"/>
                  <a:gd name="T39" fmla="*/ 2147483647 h 516"/>
                  <a:gd name="T40" fmla="*/ 2147483647 w 5734"/>
                  <a:gd name="T41" fmla="*/ 2147483647 h 516"/>
                  <a:gd name="T42" fmla="*/ 2147483647 w 5734"/>
                  <a:gd name="T43" fmla="*/ 2147483647 h 516"/>
                  <a:gd name="T44" fmla="*/ 2147483647 w 5734"/>
                  <a:gd name="T45" fmla="*/ 2147483647 h 516"/>
                  <a:gd name="T46" fmla="*/ 2147483647 w 5734"/>
                  <a:gd name="T47" fmla="*/ 2147483647 h 516"/>
                  <a:gd name="T48" fmla="*/ 2147483647 w 5734"/>
                  <a:gd name="T49" fmla="*/ 2147483647 h 516"/>
                  <a:gd name="T50" fmla="*/ 2147483647 w 5734"/>
                  <a:gd name="T51" fmla="*/ 2147483647 h 516"/>
                  <a:gd name="T52" fmla="*/ 2147483647 w 5734"/>
                  <a:gd name="T53" fmla="*/ 2147483647 h 516"/>
                  <a:gd name="T54" fmla="*/ 2147483647 w 5734"/>
                  <a:gd name="T55" fmla="*/ 2147483647 h 516"/>
                  <a:gd name="T56" fmla="*/ 2147483647 w 5734"/>
                  <a:gd name="T57" fmla="*/ 2147483647 h 516"/>
                  <a:gd name="T58" fmla="*/ 2147483647 w 5734"/>
                  <a:gd name="T59" fmla="*/ 2147483647 h 516"/>
                  <a:gd name="T60" fmla="*/ 2147483647 w 5734"/>
                  <a:gd name="T61" fmla="*/ 2147483647 h 516"/>
                  <a:gd name="T62" fmla="*/ 2147483647 w 5734"/>
                  <a:gd name="T63" fmla="*/ 2147483647 h 516"/>
                  <a:gd name="T64" fmla="*/ 2147483647 w 5734"/>
                  <a:gd name="T65" fmla="*/ 2147483647 h 516"/>
                  <a:gd name="T66" fmla="*/ 2147483647 w 5734"/>
                  <a:gd name="T67" fmla="*/ 2147483647 h 516"/>
                  <a:gd name="T68" fmla="*/ 2147483647 w 5734"/>
                  <a:gd name="T69" fmla="*/ 2147483647 h 516"/>
                  <a:gd name="T70" fmla="*/ 2147483647 w 5734"/>
                  <a:gd name="T71" fmla="*/ 2147483647 h 516"/>
                  <a:gd name="T72" fmla="*/ 2147483647 w 5734"/>
                  <a:gd name="T73" fmla="*/ 2147483647 h 516"/>
                  <a:gd name="T74" fmla="*/ 2147483647 w 5734"/>
                  <a:gd name="T75" fmla="*/ 2147483647 h 516"/>
                  <a:gd name="T76" fmla="*/ 2147483647 w 5734"/>
                  <a:gd name="T77" fmla="*/ 2147483647 h 516"/>
                  <a:gd name="T78" fmla="*/ 2147483647 w 5734"/>
                  <a:gd name="T79" fmla="*/ 2147483647 h 516"/>
                  <a:gd name="T80" fmla="*/ 2147483647 w 5734"/>
                  <a:gd name="T81" fmla="*/ 2147483647 h 516"/>
                  <a:gd name="T82" fmla="*/ 2147483647 w 5734"/>
                  <a:gd name="T83" fmla="*/ 2147483647 h 516"/>
                  <a:gd name="T84" fmla="*/ 2147483647 w 5734"/>
                  <a:gd name="T85" fmla="*/ 2147483647 h 516"/>
                  <a:gd name="T86" fmla="*/ 2147483647 w 5734"/>
                  <a:gd name="T87" fmla="*/ 2147483647 h 516"/>
                  <a:gd name="T88" fmla="*/ 2147483647 w 5734"/>
                  <a:gd name="T89" fmla="*/ 2147483647 h 516"/>
                  <a:gd name="T90" fmla="*/ 2147483647 w 5734"/>
                  <a:gd name="T91" fmla="*/ 2147483647 h 516"/>
                  <a:gd name="T92" fmla="*/ 2147483647 w 5734"/>
                  <a:gd name="T93" fmla="*/ 2147483647 h 516"/>
                  <a:gd name="T94" fmla="*/ 2147483647 w 5734"/>
                  <a:gd name="T95" fmla="*/ 2147483647 h 516"/>
                  <a:gd name="T96" fmla="*/ 2147483647 w 5734"/>
                  <a:gd name="T97" fmla="*/ 2147483647 h 516"/>
                  <a:gd name="T98" fmla="*/ 2147483647 w 5734"/>
                  <a:gd name="T99" fmla="*/ 2147483647 h 516"/>
                  <a:gd name="T100" fmla="*/ 2147483647 w 5734"/>
                  <a:gd name="T101" fmla="*/ 2147483647 h 516"/>
                  <a:gd name="T102" fmla="*/ 2147483647 w 5734"/>
                  <a:gd name="T103" fmla="*/ 2147483647 h 516"/>
                  <a:gd name="T104" fmla="*/ 2147483647 w 5734"/>
                  <a:gd name="T105" fmla="*/ 2147483647 h 5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734"/>
                  <a:gd name="T160" fmla="*/ 0 h 516"/>
                  <a:gd name="T161" fmla="*/ 5734 w 5734"/>
                  <a:gd name="T162" fmla="*/ 516 h 5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734" h="516">
                    <a:moveTo>
                      <a:pt x="1415" y="0"/>
                    </a:moveTo>
                    <a:lnTo>
                      <a:pt x="1469" y="0"/>
                    </a:lnTo>
                    <a:lnTo>
                      <a:pt x="1478" y="2"/>
                    </a:lnTo>
                    <a:lnTo>
                      <a:pt x="1480" y="4"/>
                    </a:lnTo>
                    <a:lnTo>
                      <a:pt x="1493" y="4"/>
                    </a:lnTo>
                    <a:lnTo>
                      <a:pt x="1497" y="6"/>
                    </a:lnTo>
                    <a:lnTo>
                      <a:pt x="1512" y="7"/>
                    </a:lnTo>
                    <a:lnTo>
                      <a:pt x="1514" y="7"/>
                    </a:lnTo>
                    <a:lnTo>
                      <a:pt x="1529" y="11"/>
                    </a:lnTo>
                    <a:lnTo>
                      <a:pt x="1578" y="21"/>
                    </a:lnTo>
                    <a:lnTo>
                      <a:pt x="1582" y="21"/>
                    </a:lnTo>
                    <a:lnTo>
                      <a:pt x="1612" y="34"/>
                    </a:lnTo>
                    <a:lnTo>
                      <a:pt x="1613" y="34"/>
                    </a:lnTo>
                    <a:lnTo>
                      <a:pt x="1692" y="69"/>
                    </a:lnTo>
                    <a:lnTo>
                      <a:pt x="1694" y="71"/>
                    </a:lnTo>
                    <a:lnTo>
                      <a:pt x="1773" y="122"/>
                    </a:lnTo>
                    <a:lnTo>
                      <a:pt x="1773" y="124"/>
                    </a:lnTo>
                    <a:lnTo>
                      <a:pt x="1854" y="178"/>
                    </a:lnTo>
                    <a:lnTo>
                      <a:pt x="1856" y="178"/>
                    </a:lnTo>
                    <a:lnTo>
                      <a:pt x="1934" y="238"/>
                    </a:lnTo>
                    <a:lnTo>
                      <a:pt x="2013" y="300"/>
                    </a:lnTo>
                    <a:lnTo>
                      <a:pt x="2090" y="355"/>
                    </a:lnTo>
                    <a:lnTo>
                      <a:pt x="2169" y="403"/>
                    </a:lnTo>
                    <a:lnTo>
                      <a:pt x="2205" y="420"/>
                    </a:lnTo>
                    <a:lnTo>
                      <a:pt x="2244" y="437"/>
                    </a:lnTo>
                    <a:lnTo>
                      <a:pt x="2283" y="452"/>
                    </a:lnTo>
                    <a:lnTo>
                      <a:pt x="2295" y="456"/>
                    </a:lnTo>
                    <a:lnTo>
                      <a:pt x="2315" y="458"/>
                    </a:lnTo>
                    <a:lnTo>
                      <a:pt x="2317" y="460"/>
                    </a:lnTo>
                    <a:lnTo>
                      <a:pt x="2340" y="463"/>
                    </a:lnTo>
                    <a:lnTo>
                      <a:pt x="2360" y="463"/>
                    </a:lnTo>
                    <a:lnTo>
                      <a:pt x="2370" y="465"/>
                    </a:lnTo>
                    <a:lnTo>
                      <a:pt x="2372" y="467"/>
                    </a:lnTo>
                    <a:lnTo>
                      <a:pt x="2405" y="467"/>
                    </a:lnTo>
                    <a:lnTo>
                      <a:pt x="2407" y="465"/>
                    </a:lnTo>
                    <a:lnTo>
                      <a:pt x="2417" y="463"/>
                    </a:lnTo>
                    <a:lnTo>
                      <a:pt x="2443" y="463"/>
                    </a:lnTo>
                    <a:lnTo>
                      <a:pt x="2467" y="460"/>
                    </a:lnTo>
                    <a:lnTo>
                      <a:pt x="2503" y="452"/>
                    </a:lnTo>
                    <a:lnTo>
                      <a:pt x="2540" y="437"/>
                    </a:lnTo>
                    <a:lnTo>
                      <a:pt x="2619" y="402"/>
                    </a:lnTo>
                    <a:lnTo>
                      <a:pt x="2696" y="355"/>
                    </a:lnTo>
                    <a:lnTo>
                      <a:pt x="2771" y="300"/>
                    </a:lnTo>
                    <a:lnTo>
                      <a:pt x="2846" y="240"/>
                    </a:lnTo>
                    <a:lnTo>
                      <a:pt x="2925" y="178"/>
                    </a:lnTo>
                    <a:lnTo>
                      <a:pt x="2927" y="178"/>
                    </a:lnTo>
                    <a:lnTo>
                      <a:pt x="3006" y="124"/>
                    </a:lnTo>
                    <a:lnTo>
                      <a:pt x="3008" y="122"/>
                    </a:lnTo>
                    <a:lnTo>
                      <a:pt x="3094" y="71"/>
                    </a:lnTo>
                    <a:lnTo>
                      <a:pt x="3126" y="51"/>
                    </a:lnTo>
                    <a:lnTo>
                      <a:pt x="3132" y="49"/>
                    </a:lnTo>
                    <a:lnTo>
                      <a:pt x="3171" y="34"/>
                    </a:lnTo>
                    <a:lnTo>
                      <a:pt x="3210" y="21"/>
                    </a:lnTo>
                    <a:lnTo>
                      <a:pt x="3212" y="21"/>
                    </a:lnTo>
                    <a:lnTo>
                      <a:pt x="3237" y="15"/>
                    </a:lnTo>
                    <a:lnTo>
                      <a:pt x="3252" y="11"/>
                    </a:lnTo>
                    <a:lnTo>
                      <a:pt x="3254" y="11"/>
                    </a:lnTo>
                    <a:lnTo>
                      <a:pt x="3276" y="7"/>
                    </a:lnTo>
                    <a:lnTo>
                      <a:pt x="3284" y="6"/>
                    </a:lnTo>
                    <a:lnTo>
                      <a:pt x="3289" y="4"/>
                    </a:lnTo>
                    <a:lnTo>
                      <a:pt x="3295" y="4"/>
                    </a:lnTo>
                    <a:lnTo>
                      <a:pt x="3297" y="2"/>
                    </a:lnTo>
                    <a:lnTo>
                      <a:pt x="3306" y="0"/>
                    </a:lnTo>
                    <a:lnTo>
                      <a:pt x="3361" y="0"/>
                    </a:lnTo>
                    <a:lnTo>
                      <a:pt x="3370" y="2"/>
                    </a:lnTo>
                    <a:lnTo>
                      <a:pt x="3376" y="4"/>
                    </a:lnTo>
                    <a:lnTo>
                      <a:pt x="3389" y="4"/>
                    </a:lnTo>
                    <a:lnTo>
                      <a:pt x="3406" y="6"/>
                    </a:lnTo>
                    <a:lnTo>
                      <a:pt x="3407" y="7"/>
                    </a:lnTo>
                    <a:lnTo>
                      <a:pt x="3422" y="11"/>
                    </a:lnTo>
                    <a:lnTo>
                      <a:pt x="3469" y="21"/>
                    </a:lnTo>
                    <a:lnTo>
                      <a:pt x="3473" y="21"/>
                    </a:lnTo>
                    <a:lnTo>
                      <a:pt x="3505" y="34"/>
                    </a:lnTo>
                    <a:lnTo>
                      <a:pt x="3507" y="34"/>
                    </a:lnTo>
                    <a:lnTo>
                      <a:pt x="3588" y="69"/>
                    </a:lnTo>
                    <a:lnTo>
                      <a:pt x="3589" y="71"/>
                    </a:lnTo>
                    <a:lnTo>
                      <a:pt x="3668" y="122"/>
                    </a:lnTo>
                    <a:lnTo>
                      <a:pt x="3668" y="124"/>
                    </a:lnTo>
                    <a:lnTo>
                      <a:pt x="3747" y="178"/>
                    </a:lnTo>
                    <a:lnTo>
                      <a:pt x="3749" y="178"/>
                    </a:lnTo>
                    <a:lnTo>
                      <a:pt x="3830" y="238"/>
                    </a:lnTo>
                    <a:lnTo>
                      <a:pt x="3909" y="300"/>
                    </a:lnTo>
                    <a:lnTo>
                      <a:pt x="3985" y="355"/>
                    </a:lnTo>
                    <a:lnTo>
                      <a:pt x="4066" y="403"/>
                    </a:lnTo>
                    <a:lnTo>
                      <a:pt x="4102" y="420"/>
                    </a:lnTo>
                    <a:lnTo>
                      <a:pt x="4141" y="437"/>
                    </a:lnTo>
                    <a:lnTo>
                      <a:pt x="4181" y="452"/>
                    </a:lnTo>
                    <a:lnTo>
                      <a:pt x="4192" y="456"/>
                    </a:lnTo>
                    <a:lnTo>
                      <a:pt x="4213" y="458"/>
                    </a:lnTo>
                    <a:lnTo>
                      <a:pt x="4214" y="460"/>
                    </a:lnTo>
                    <a:lnTo>
                      <a:pt x="4239" y="463"/>
                    </a:lnTo>
                    <a:lnTo>
                      <a:pt x="4259" y="463"/>
                    </a:lnTo>
                    <a:lnTo>
                      <a:pt x="4269" y="465"/>
                    </a:lnTo>
                    <a:lnTo>
                      <a:pt x="4271" y="467"/>
                    </a:lnTo>
                    <a:lnTo>
                      <a:pt x="4303" y="467"/>
                    </a:lnTo>
                    <a:lnTo>
                      <a:pt x="4304" y="465"/>
                    </a:lnTo>
                    <a:lnTo>
                      <a:pt x="4314" y="463"/>
                    </a:lnTo>
                    <a:lnTo>
                      <a:pt x="4342" y="463"/>
                    </a:lnTo>
                    <a:lnTo>
                      <a:pt x="4366" y="460"/>
                    </a:lnTo>
                    <a:lnTo>
                      <a:pt x="4402" y="452"/>
                    </a:lnTo>
                    <a:lnTo>
                      <a:pt x="4440" y="437"/>
                    </a:lnTo>
                    <a:lnTo>
                      <a:pt x="4518" y="402"/>
                    </a:lnTo>
                    <a:lnTo>
                      <a:pt x="4597" y="355"/>
                    </a:lnTo>
                    <a:lnTo>
                      <a:pt x="4672" y="300"/>
                    </a:lnTo>
                    <a:lnTo>
                      <a:pt x="4751" y="238"/>
                    </a:lnTo>
                    <a:lnTo>
                      <a:pt x="4757" y="235"/>
                    </a:lnTo>
                    <a:lnTo>
                      <a:pt x="4766" y="233"/>
                    </a:lnTo>
                    <a:lnTo>
                      <a:pt x="4768" y="233"/>
                    </a:lnTo>
                    <a:lnTo>
                      <a:pt x="4768" y="235"/>
                    </a:lnTo>
                    <a:lnTo>
                      <a:pt x="5727" y="83"/>
                    </a:lnTo>
                    <a:lnTo>
                      <a:pt x="5734" y="129"/>
                    </a:lnTo>
                    <a:lnTo>
                      <a:pt x="4774" y="281"/>
                    </a:lnTo>
                    <a:lnTo>
                      <a:pt x="4702" y="338"/>
                    </a:lnTo>
                    <a:lnTo>
                      <a:pt x="4702" y="340"/>
                    </a:lnTo>
                    <a:lnTo>
                      <a:pt x="4624" y="396"/>
                    </a:lnTo>
                    <a:lnTo>
                      <a:pt x="4622" y="396"/>
                    </a:lnTo>
                    <a:lnTo>
                      <a:pt x="4541" y="445"/>
                    </a:lnTo>
                    <a:lnTo>
                      <a:pt x="4539" y="447"/>
                    </a:lnTo>
                    <a:lnTo>
                      <a:pt x="4460" y="482"/>
                    </a:lnTo>
                    <a:lnTo>
                      <a:pt x="4458" y="482"/>
                    </a:lnTo>
                    <a:lnTo>
                      <a:pt x="4419" y="497"/>
                    </a:lnTo>
                    <a:lnTo>
                      <a:pt x="4415" y="499"/>
                    </a:lnTo>
                    <a:lnTo>
                      <a:pt x="4376" y="507"/>
                    </a:lnTo>
                    <a:lnTo>
                      <a:pt x="4374" y="507"/>
                    </a:lnTo>
                    <a:lnTo>
                      <a:pt x="4351" y="510"/>
                    </a:lnTo>
                    <a:lnTo>
                      <a:pt x="4344" y="512"/>
                    </a:lnTo>
                    <a:lnTo>
                      <a:pt x="4325" y="512"/>
                    </a:lnTo>
                    <a:lnTo>
                      <a:pt x="4323" y="514"/>
                    </a:lnTo>
                    <a:lnTo>
                      <a:pt x="4314" y="516"/>
                    </a:lnTo>
                    <a:lnTo>
                      <a:pt x="4267" y="516"/>
                    </a:lnTo>
                    <a:lnTo>
                      <a:pt x="4258" y="514"/>
                    </a:lnTo>
                    <a:lnTo>
                      <a:pt x="4254" y="512"/>
                    </a:lnTo>
                    <a:lnTo>
                      <a:pt x="4235" y="512"/>
                    </a:lnTo>
                    <a:lnTo>
                      <a:pt x="4226" y="510"/>
                    </a:lnTo>
                    <a:lnTo>
                      <a:pt x="4224" y="508"/>
                    </a:lnTo>
                    <a:lnTo>
                      <a:pt x="4207" y="507"/>
                    </a:lnTo>
                    <a:lnTo>
                      <a:pt x="4184" y="505"/>
                    </a:lnTo>
                    <a:lnTo>
                      <a:pt x="4179" y="503"/>
                    </a:lnTo>
                    <a:lnTo>
                      <a:pt x="4164" y="497"/>
                    </a:lnTo>
                    <a:lnTo>
                      <a:pt x="4124" y="482"/>
                    </a:lnTo>
                    <a:lnTo>
                      <a:pt x="4122" y="482"/>
                    </a:lnTo>
                    <a:lnTo>
                      <a:pt x="4083" y="465"/>
                    </a:lnTo>
                    <a:lnTo>
                      <a:pt x="4044" y="447"/>
                    </a:lnTo>
                    <a:lnTo>
                      <a:pt x="4042" y="445"/>
                    </a:lnTo>
                    <a:lnTo>
                      <a:pt x="3961" y="396"/>
                    </a:lnTo>
                    <a:lnTo>
                      <a:pt x="3959" y="396"/>
                    </a:lnTo>
                    <a:lnTo>
                      <a:pt x="3880" y="340"/>
                    </a:lnTo>
                    <a:lnTo>
                      <a:pt x="3878" y="338"/>
                    </a:lnTo>
                    <a:lnTo>
                      <a:pt x="3802" y="278"/>
                    </a:lnTo>
                    <a:lnTo>
                      <a:pt x="3721" y="218"/>
                    </a:lnTo>
                    <a:lnTo>
                      <a:pt x="3642" y="163"/>
                    </a:lnTo>
                    <a:lnTo>
                      <a:pt x="3565" y="113"/>
                    </a:lnTo>
                    <a:lnTo>
                      <a:pt x="3486" y="79"/>
                    </a:lnTo>
                    <a:lnTo>
                      <a:pt x="3458" y="68"/>
                    </a:lnTo>
                    <a:lnTo>
                      <a:pt x="3413" y="58"/>
                    </a:lnTo>
                    <a:lnTo>
                      <a:pt x="3411" y="58"/>
                    </a:lnTo>
                    <a:lnTo>
                      <a:pt x="3396" y="54"/>
                    </a:lnTo>
                    <a:lnTo>
                      <a:pt x="3383" y="53"/>
                    </a:lnTo>
                    <a:lnTo>
                      <a:pt x="3370" y="53"/>
                    </a:lnTo>
                    <a:lnTo>
                      <a:pt x="3361" y="51"/>
                    </a:lnTo>
                    <a:lnTo>
                      <a:pt x="3357" y="49"/>
                    </a:lnTo>
                    <a:lnTo>
                      <a:pt x="3317" y="49"/>
                    </a:lnTo>
                    <a:lnTo>
                      <a:pt x="3316" y="51"/>
                    </a:lnTo>
                    <a:lnTo>
                      <a:pt x="3306" y="53"/>
                    </a:lnTo>
                    <a:lnTo>
                      <a:pt x="3295" y="53"/>
                    </a:lnTo>
                    <a:lnTo>
                      <a:pt x="3287" y="54"/>
                    </a:lnTo>
                    <a:lnTo>
                      <a:pt x="3285" y="54"/>
                    </a:lnTo>
                    <a:lnTo>
                      <a:pt x="3263" y="58"/>
                    </a:lnTo>
                    <a:lnTo>
                      <a:pt x="3248" y="62"/>
                    </a:lnTo>
                    <a:lnTo>
                      <a:pt x="3224" y="68"/>
                    </a:lnTo>
                    <a:lnTo>
                      <a:pt x="3224" y="66"/>
                    </a:lnTo>
                    <a:lnTo>
                      <a:pt x="3188" y="79"/>
                    </a:lnTo>
                    <a:lnTo>
                      <a:pt x="3150" y="94"/>
                    </a:lnTo>
                    <a:lnTo>
                      <a:pt x="3120" y="113"/>
                    </a:lnTo>
                    <a:lnTo>
                      <a:pt x="3032" y="163"/>
                    </a:lnTo>
                    <a:lnTo>
                      <a:pt x="2953" y="218"/>
                    </a:lnTo>
                    <a:lnTo>
                      <a:pt x="2876" y="278"/>
                    </a:lnTo>
                    <a:lnTo>
                      <a:pt x="2801" y="338"/>
                    </a:lnTo>
                    <a:lnTo>
                      <a:pt x="2801" y="340"/>
                    </a:lnTo>
                    <a:lnTo>
                      <a:pt x="2723" y="396"/>
                    </a:lnTo>
                    <a:lnTo>
                      <a:pt x="2721" y="396"/>
                    </a:lnTo>
                    <a:lnTo>
                      <a:pt x="2642" y="445"/>
                    </a:lnTo>
                    <a:lnTo>
                      <a:pt x="2640" y="447"/>
                    </a:lnTo>
                    <a:lnTo>
                      <a:pt x="2561" y="482"/>
                    </a:lnTo>
                    <a:lnTo>
                      <a:pt x="2559" y="482"/>
                    </a:lnTo>
                    <a:lnTo>
                      <a:pt x="2520" y="497"/>
                    </a:lnTo>
                    <a:lnTo>
                      <a:pt x="2516" y="499"/>
                    </a:lnTo>
                    <a:lnTo>
                      <a:pt x="2477" y="507"/>
                    </a:lnTo>
                    <a:lnTo>
                      <a:pt x="2475" y="507"/>
                    </a:lnTo>
                    <a:lnTo>
                      <a:pt x="2452" y="510"/>
                    </a:lnTo>
                    <a:lnTo>
                      <a:pt x="2445" y="512"/>
                    </a:lnTo>
                    <a:lnTo>
                      <a:pt x="2428" y="512"/>
                    </a:lnTo>
                    <a:lnTo>
                      <a:pt x="2426" y="514"/>
                    </a:lnTo>
                    <a:lnTo>
                      <a:pt x="2417" y="516"/>
                    </a:lnTo>
                    <a:lnTo>
                      <a:pt x="2368" y="516"/>
                    </a:lnTo>
                    <a:lnTo>
                      <a:pt x="2358" y="514"/>
                    </a:lnTo>
                    <a:lnTo>
                      <a:pt x="2355" y="512"/>
                    </a:lnTo>
                    <a:lnTo>
                      <a:pt x="2336" y="512"/>
                    </a:lnTo>
                    <a:lnTo>
                      <a:pt x="2327" y="510"/>
                    </a:lnTo>
                    <a:lnTo>
                      <a:pt x="2325" y="508"/>
                    </a:lnTo>
                    <a:lnTo>
                      <a:pt x="2310" y="507"/>
                    </a:lnTo>
                    <a:lnTo>
                      <a:pt x="2287" y="505"/>
                    </a:lnTo>
                    <a:lnTo>
                      <a:pt x="2281" y="503"/>
                    </a:lnTo>
                    <a:lnTo>
                      <a:pt x="2266" y="497"/>
                    </a:lnTo>
                    <a:lnTo>
                      <a:pt x="2227" y="482"/>
                    </a:lnTo>
                    <a:lnTo>
                      <a:pt x="2225" y="482"/>
                    </a:lnTo>
                    <a:lnTo>
                      <a:pt x="2186" y="465"/>
                    </a:lnTo>
                    <a:lnTo>
                      <a:pt x="2146" y="447"/>
                    </a:lnTo>
                    <a:lnTo>
                      <a:pt x="2145" y="445"/>
                    </a:lnTo>
                    <a:lnTo>
                      <a:pt x="2066" y="396"/>
                    </a:lnTo>
                    <a:lnTo>
                      <a:pt x="2064" y="396"/>
                    </a:lnTo>
                    <a:lnTo>
                      <a:pt x="1985" y="340"/>
                    </a:lnTo>
                    <a:lnTo>
                      <a:pt x="1983" y="338"/>
                    </a:lnTo>
                    <a:lnTo>
                      <a:pt x="1904" y="276"/>
                    </a:lnTo>
                    <a:lnTo>
                      <a:pt x="1827" y="216"/>
                    </a:lnTo>
                    <a:lnTo>
                      <a:pt x="1827" y="218"/>
                    </a:lnTo>
                    <a:lnTo>
                      <a:pt x="1747" y="163"/>
                    </a:lnTo>
                    <a:lnTo>
                      <a:pt x="1668" y="113"/>
                    </a:lnTo>
                    <a:lnTo>
                      <a:pt x="1593" y="79"/>
                    </a:lnTo>
                    <a:lnTo>
                      <a:pt x="1567" y="68"/>
                    </a:lnTo>
                    <a:lnTo>
                      <a:pt x="1520" y="58"/>
                    </a:lnTo>
                    <a:lnTo>
                      <a:pt x="1518" y="58"/>
                    </a:lnTo>
                    <a:lnTo>
                      <a:pt x="1503" y="54"/>
                    </a:lnTo>
                    <a:lnTo>
                      <a:pt x="1491" y="53"/>
                    </a:lnTo>
                    <a:lnTo>
                      <a:pt x="1476" y="53"/>
                    </a:lnTo>
                    <a:lnTo>
                      <a:pt x="1467" y="51"/>
                    </a:lnTo>
                    <a:lnTo>
                      <a:pt x="1463" y="49"/>
                    </a:lnTo>
                    <a:lnTo>
                      <a:pt x="1426" y="49"/>
                    </a:lnTo>
                    <a:lnTo>
                      <a:pt x="1424" y="51"/>
                    </a:lnTo>
                    <a:lnTo>
                      <a:pt x="1415" y="53"/>
                    </a:lnTo>
                    <a:lnTo>
                      <a:pt x="1403" y="53"/>
                    </a:lnTo>
                    <a:lnTo>
                      <a:pt x="1396" y="54"/>
                    </a:lnTo>
                    <a:lnTo>
                      <a:pt x="1394" y="54"/>
                    </a:lnTo>
                    <a:lnTo>
                      <a:pt x="1371" y="58"/>
                    </a:lnTo>
                    <a:lnTo>
                      <a:pt x="1356" y="62"/>
                    </a:lnTo>
                    <a:lnTo>
                      <a:pt x="1332" y="68"/>
                    </a:lnTo>
                    <a:lnTo>
                      <a:pt x="1332" y="66"/>
                    </a:lnTo>
                    <a:lnTo>
                      <a:pt x="1296" y="79"/>
                    </a:lnTo>
                    <a:lnTo>
                      <a:pt x="1259" y="94"/>
                    </a:lnTo>
                    <a:lnTo>
                      <a:pt x="1229" y="113"/>
                    </a:lnTo>
                    <a:lnTo>
                      <a:pt x="1142" y="163"/>
                    </a:lnTo>
                    <a:lnTo>
                      <a:pt x="1064" y="218"/>
                    </a:lnTo>
                    <a:lnTo>
                      <a:pt x="987" y="276"/>
                    </a:lnTo>
                    <a:lnTo>
                      <a:pt x="981" y="280"/>
                    </a:lnTo>
                    <a:lnTo>
                      <a:pt x="975" y="281"/>
                    </a:lnTo>
                    <a:lnTo>
                      <a:pt x="7" y="418"/>
                    </a:lnTo>
                    <a:lnTo>
                      <a:pt x="0" y="371"/>
                    </a:lnTo>
                    <a:lnTo>
                      <a:pt x="962" y="235"/>
                    </a:lnTo>
                    <a:lnTo>
                      <a:pt x="964" y="235"/>
                    </a:lnTo>
                    <a:lnTo>
                      <a:pt x="1037" y="178"/>
                    </a:lnTo>
                    <a:lnTo>
                      <a:pt x="1116" y="124"/>
                    </a:lnTo>
                    <a:lnTo>
                      <a:pt x="1118" y="122"/>
                    </a:lnTo>
                    <a:lnTo>
                      <a:pt x="1202" y="71"/>
                    </a:lnTo>
                    <a:lnTo>
                      <a:pt x="1234" y="51"/>
                    </a:lnTo>
                    <a:lnTo>
                      <a:pt x="1240" y="49"/>
                    </a:lnTo>
                    <a:lnTo>
                      <a:pt x="1279" y="34"/>
                    </a:lnTo>
                    <a:lnTo>
                      <a:pt x="1319" y="21"/>
                    </a:lnTo>
                    <a:lnTo>
                      <a:pt x="1321" y="21"/>
                    </a:lnTo>
                    <a:lnTo>
                      <a:pt x="1345" y="15"/>
                    </a:lnTo>
                    <a:lnTo>
                      <a:pt x="1360" y="11"/>
                    </a:lnTo>
                    <a:lnTo>
                      <a:pt x="1362" y="11"/>
                    </a:lnTo>
                    <a:lnTo>
                      <a:pt x="1384" y="7"/>
                    </a:lnTo>
                    <a:lnTo>
                      <a:pt x="1392" y="6"/>
                    </a:lnTo>
                    <a:lnTo>
                      <a:pt x="1398" y="4"/>
                    </a:lnTo>
                    <a:lnTo>
                      <a:pt x="1403" y="4"/>
                    </a:lnTo>
                    <a:lnTo>
                      <a:pt x="1405" y="2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1922"/>
              <p:cNvSpPr>
                <a:spLocks/>
              </p:cNvSpPr>
              <p:nvPr/>
            </p:nvSpPr>
            <p:spPr bwMode="auto">
              <a:xfrm>
                <a:off x="1333109" y="6155531"/>
                <a:ext cx="3032767" cy="177900"/>
              </a:xfrm>
              <a:custGeom>
                <a:avLst/>
                <a:gdLst>
                  <a:gd name="T0" fmla="*/ 2147483647 w 3819"/>
                  <a:gd name="T1" fmla="*/ 0 h 224"/>
                  <a:gd name="T2" fmla="*/ 2147483647 w 3819"/>
                  <a:gd name="T3" fmla="*/ 2147483647 h 224"/>
                  <a:gd name="T4" fmla="*/ 2147483647 w 3819"/>
                  <a:gd name="T5" fmla="*/ 2147483647 h 224"/>
                  <a:gd name="T6" fmla="*/ 2147483647 w 3819"/>
                  <a:gd name="T7" fmla="*/ 2147483647 h 224"/>
                  <a:gd name="T8" fmla="*/ 2147483647 w 3819"/>
                  <a:gd name="T9" fmla="*/ 2147483647 h 224"/>
                  <a:gd name="T10" fmla="*/ 2147483647 w 3819"/>
                  <a:gd name="T11" fmla="*/ 2147483647 h 224"/>
                  <a:gd name="T12" fmla="*/ 2147483647 w 3819"/>
                  <a:gd name="T13" fmla="*/ 2147483647 h 224"/>
                  <a:gd name="T14" fmla="*/ 2147483647 w 3819"/>
                  <a:gd name="T15" fmla="*/ 2147483647 h 224"/>
                  <a:gd name="T16" fmla="*/ 2147483647 w 3819"/>
                  <a:gd name="T17" fmla="*/ 2147483647 h 224"/>
                  <a:gd name="T18" fmla="*/ 2147483647 w 3819"/>
                  <a:gd name="T19" fmla="*/ 2147483647 h 224"/>
                  <a:gd name="T20" fmla="*/ 2147483647 w 3819"/>
                  <a:gd name="T21" fmla="*/ 2147483647 h 224"/>
                  <a:gd name="T22" fmla="*/ 2147483647 w 3819"/>
                  <a:gd name="T23" fmla="*/ 2147483647 h 224"/>
                  <a:gd name="T24" fmla="*/ 2147483647 w 3819"/>
                  <a:gd name="T25" fmla="*/ 2147483647 h 224"/>
                  <a:gd name="T26" fmla="*/ 2147483647 w 3819"/>
                  <a:gd name="T27" fmla="*/ 2147483647 h 224"/>
                  <a:gd name="T28" fmla="*/ 2147483647 w 3819"/>
                  <a:gd name="T29" fmla="*/ 2147483647 h 224"/>
                  <a:gd name="T30" fmla="*/ 2147483647 w 3819"/>
                  <a:gd name="T31" fmla="*/ 2147483647 h 224"/>
                  <a:gd name="T32" fmla="*/ 2147483647 w 3819"/>
                  <a:gd name="T33" fmla="*/ 2147483647 h 224"/>
                  <a:gd name="T34" fmla="*/ 2147483647 w 3819"/>
                  <a:gd name="T35" fmla="*/ 2147483647 h 224"/>
                  <a:gd name="T36" fmla="*/ 2147483647 w 3819"/>
                  <a:gd name="T37" fmla="*/ 2147483647 h 224"/>
                  <a:gd name="T38" fmla="*/ 2147483647 w 3819"/>
                  <a:gd name="T39" fmla="*/ 2147483647 h 224"/>
                  <a:gd name="T40" fmla="*/ 2147483647 w 3819"/>
                  <a:gd name="T41" fmla="*/ 2147483647 h 224"/>
                  <a:gd name="T42" fmla="*/ 2147483647 w 3819"/>
                  <a:gd name="T43" fmla="*/ 2147483647 h 224"/>
                  <a:gd name="T44" fmla="*/ 2147483647 w 3819"/>
                  <a:gd name="T45" fmla="*/ 2147483647 h 224"/>
                  <a:gd name="T46" fmla="*/ 2147483647 w 3819"/>
                  <a:gd name="T47" fmla="*/ 2147483647 h 224"/>
                  <a:gd name="T48" fmla="*/ 2147483647 w 3819"/>
                  <a:gd name="T49" fmla="*/ 2147483647 h 224"/>
                  <a:gd name="T50" fmla="*/ 2147483647 w 3819"/>
                  <a:gd name="T51" fmla="*/ 2147483647 h 224"/>
                  <a:gd name="T52" fmla="*/ 2147483647 w 3819"/>
                  <a:gd name="T53" fmla="*/ 2147483647 h 224"/>
                  <a:gd name="T54" fmla="*/ 2147483647 w 3819"/>
                  <a:gd name="T55" fmla="*/ 2147483647 h 224"/>
                  <a:gd name="T56" fmla="*/ 2147483647 w 3819"/>
                  <a:gd name="T57" fmla="*/ 2147483647 h 224"/>
                  <a:gd name="T58" fmla="*/ 2147483647 w 3819"/>
                  <a:gd name="T59" fmla="*/ 2147483647 h 224"/>
                  <a:gd name="T60" fmla="*/ 2147483647 w 3819"/>
                  <a:gd name="T61" fmla="*/ 2147483647 h 224"/>
                  <a:gd name="T62" fmla="*/ 2147483647 w 3819"/>
                  <a:gd name="T63" fmla="*/ 2147483647 h 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19"/>
                  <a:gd name="T97" fmla="*/ 0 h 224"/>
                  <a:gd name="T98" fmla="*/ 3819 w 3819"/>
                  <a:gd name="T99" fmla="*/ 224 h 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19" h="224">
                    <a:moveTo>
                      <a:pt x="1836" y="0"/>
                    </a:moveTo>
                    <a:lnTo>
                      <a:pt x="1991" y="0"/>
                    </a:lnTo>
                    <a:lnTo>
                      <a:pt x="2010" y="2"/>
                    </a:lnTo>
                    <a:lnTo>
                      <a:pt x="2104" y="2"/>
                    </a:lnTo>
                    <a:lnTo>
                      <a:pt x="2153" y="4"/>
                    </a:lnTo>
                    <a:lnTo>
                      <a:pt x="2239" y="8"/>
                    </a:lnTo>
                    <a:lnTo>
                      <a:pt x="2395" y="17"/>
                    </a:lnTo>
                    <a:lnTo>
                      <a:pt x="2543" y="27"/>
                    </a:lnTo>
                    <a:lnTo>
                      <a:pt x="2710" y="40"/>
                    </a:lnTo>
                    <a:lnTo>
                      <a:pt x="2864" y="57"/>
                    </a:lnTo>
                    <a:lnTo>
                      <a:pt x="3012" y="75"/>
                    </a:lnTo>
                    <a:lnTo>
                      <a:pt x="3179" y="96"/>
                    </a:lnTo>
                    <a:lnTo>
                      <a:pt x="3327" y="118"/>
                    </a:lnTo>
                    <a:lnTo>
                      <a:pt x="3502" y="143"/>
                    </a:lnTo>
                    <a:lnTo>
                      <a:pt x="3504" y="143"/>
                    </a:lnTo>
                    <a:lnTo>
                      <a:pt x="3658" y="167"/>
                    </a:lnTo>
                    <a:lnTo>
                      <a:pt x="3819" y="194"/>
                    </a:lnTo>
                    <a:lnTo>
                      <a:pt x="3813" y="224"/>
                    </a:lnTo>
                    <a:lnTo>
                      <a:pt x="3652" y="197"/>
                    </a:lnTo>
                    <a:lnTo>
                      <a:pt x="3498" y="173"/>
                    </a:lnTo>
                    <a:lnTo>
                      <a:pt x="3498" y="175"/>
                    </a:lnTo>
                    <a:lnTo>
                      <a:pt x="3324" y="150"/>
                    </a:lnTo>
                    <a:lnTo>
                      <a:pt x="3324" y="149"/>
                    </a:lnTo>
                    <a:lnTo>
                      <a:pt x="3175" y="126"/>
                    </a:lnTo>
                    <a:lnTo>
                      <a:pt x="3175" y="128"/>
                    </a:lnTo>
                    <a:lnTo>
                      <a:pt x="3008" y="107"/>
                    </a:lnTo>
                    <a:lnTo>
                      <a:pt x="2860" y="88"/>
                    </a:lnTo>
                    <a:lnTo>
                      <a:pt x="2706" y="72"/>
                    </a:lnTo>
                    <a:lnTo>
                      <a:pt x="2541" y="58"/>
                    </a:lnTo>
                    <a:lnTo>
                      <a:pt x="2393" y="49"/>
                    </a:lnTo>
                    <a:lnTo>
                      <a:pt x="2237" y="40"/>
                    </a:lnTo>
                    <a:lnTo>
                      <a:pt x="2151" y="36"/>
                    </a:lnTo>
                    <a:lnTo>
                      <a:pt x="2102" y="34"/>
                    </a:lnTo>
                    <a:lnTo>
                      <a:pt x="2006" y="34"/>
                    </a:lnTo>
                    <a:lnTo>
                      <a:pt x="1988" y="32"/>
                    </a:lnTo>
                    <a:lnTo>
                      <a:pt x="1837" y="32"/>
                    </a:lnTo>
                    <a:lnTo>
                      <a:pt x="1819" y="34"/>
                    </a:lnTo>
                    <a:lnTo>
                      <a:pt x="1719" y="34"/>
                    </a:lnTo>
                    <a:lnTo>
                      <a:pt x="1590" y="40"/>
                    </a:lnTo>
                    <a:lnTo>
                      <a:pt x="1522" y="43"/>
                    </a:lnTo>
                    <a:lnTo>
                      <a:pt x="1436" y="49"/>
                    </a:lnTo>
                    <a:lnTo>
                      <a:pt x="1280" y="58"/>
                    </a:lnTo>
                    <a:lnTo>
                      <a:pt x="1121" y="72"/>
                    </a:lnTo>
                    <a:lnTo>
                      <a:pt x="965" y="88"/>
                    </a:lnTo>
                    <a:lnTo>
                      <a:pt x="811" y="107"/>
                    </a:lnTo>
                    <a:lnTo>
                      <a:pt x="650" y="128"/>
                    </a:lnTo>
                    <a:lnTo>
                      <a:pt x="496" y="150"/>
                    </a:lnTo>
                    <a:lnTo>
                      <a:pt x="162" y="199"/>
                    </a:lnTo>
                    <a:lnTo>
                      <a:pt x="162" y="197"/>
                    </a:lnTo>
                    <a:lnTo>
                      <a:pt x="6" y="224"/>
                    </a:lnTo>
                    <a:lnTo>
                      <a:pt x="0" y="194"/>
                    </a:lnTo>
                    <a:lnTo>
                      <a:pt x="158" y="167"/>
                    </a:lnTo>
                    <a:lnTo>
                      <a:pt x="492" y="118"/>
                    </a:lnTo>
                    <a:lnTo>
                      <a:pt x="646" y="96"/>
                    </a:lnTo>
                    <a:lnTo>
                      <a:pt x="807" y="75"/>
                    </a:lnTo>
                    <a:lnTo>
                      <a:pt x="961" y="57"/>
                    </a:lnTo>
                    <a:lnTo>
                      <a:pt x="1117" y="40"/>
                    </a:lnTo>
                    <a:lnTo>
                      <a:pt x="1119" y="40"/>
                    </a:lnTo>
                    <a:lnTo>
                      <a:pt x="1278" y="27"/>
                    </a:lnTo>
                    <a:lnTo>
                      <a:pt x="1434" y="17"/>
                    </a:lnTo>
                    <a:lnTo>
                      <a:pt x="1520" y="12"/>
                    </a:lnTo>
                    <a:lnTo>
                      <a:pt x="1588" y="8"/>
                    </a:lnTo>
                    <a:lnTo>
                      <a:pt x="1717" y="2"/>
                    </a:lnTo>
                    <a:lnTo>
                      <a:pt x="1817" y="2"/>
                    </a:lnTo>
                    <a:lnTo>
                      <a:pt x="1836" y="0"/>
                    </a:lnTo>
                    <a:close/>
                  </a:path>
                </a:pathLst>
              </a:custGeom>
              <a:solidFill>
                <a:srgbClr val="0817FF"/>
              </a:solidFill>
              <a:ln w="0">
                <a:solidFill>
                  <a:srgbClr val="081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57" name="Rectangle 1923"/>
              <p:cNvSpPr>
                <a:spLocks noChangeAspect="1" noChangeArrowheads="1"/>
              </p:cNvSpPr>
              <p:nvPr/>
            </p:nvSpPr>
            <p:spPr bwMode="auto">
              <a:xfrm>
                <a:off x="4349750" y="4375150"/>
                <a:ext cx="25400" cy="21574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58" name="Rectangle 1924"/>
              <p:cNvSpPr>
                <a:spLocks noChangeAspect="1" noChangeArrowheads="1"/>
              </p:cNvSpPr>
              <p:nvPr/>
            </p:nvSpPr>
            <p:spPr bwMode="auto">
              <a:xfrm>
                <a:off x="1323975" y="4375150"/>
                <a:ext cx="23813" cy="21590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44" name="Freeform 1925"/>
              <p:cNvSpPr>
                <a:spLocks/>
              </p:cNvSpPr>
              <p:nvPr/>
            </p:nvSpPr>
            <p:spPr bwMode="auto">
              <a:xfrm>
                <a:off x="571635" y="4452013"/>
                <a:ext cx="4551964" cy="407911"/>
              </a:xfrm>
              <a:custGeom>
                <a:avLst/>
                <a:gdLst>
                  <a:gd name="T0" fmla="*/ 2147483647 w 5735"/>
                  <a:gd name="T1" fmla="*/ 2147483647 h 514"/>
                  <a:gd name="T2" fmla="*/ 2147483647 w 5735"/>
                  <a:gd name="T3" fmla="*/ 2147483647 h 514"/>
                  <a:gd name="T4" fmla="*/ 2147483647 w 5735"/>
                  <a:gd name="T5" fmla="*/ 2147483647 h 514"/>
                  <a:gd name="T6" fmla="*/ 2147483647 w 5735"/>
                  <a:gd name="T7" fmla="*/ 2147483647 h 514"/>
                  <a:gd name="T8" fmla="*/ 2147483647 w 5735"/>
                  <a:gd name="T9" fmla="*/ 2147483647 h 514"/>
                  <a:gd name="T10" fmla="*/ 2147483647 w 5735"/>
                  <a:gd name="T11" fmla="*/ 2147483647 h 514"/>
                  <a:gd name="T12" fmla="*/ 2147483647 w 5735"/>
                  <a:gd name="T13" fmla="*/ 2147483647 h 514"/>
                  <a:gd name="T14" fmla="*/ 2147483647 w 5735"/>
                  <a:gd name="T15" fmla="*/ 2147483647 h 514"/>
                  <a:gd name="T16" fmla="*/ 2147483647 w 5735"/>
                  <a:gd name="T17" fmla="*/ 2147483647 h 514"/>
                  <a:gd name="T18" fmla="*/ 2147483647 w 5735"/>
                  <a:gd name="T19" fmla="*/ 2147483647 h 514"/>
                  <a:gd name="T20" fmla="*/ 2147483647 w 5735"/>
                  <a:gd name="T21" fmla="*/ 2147483647 h 514"/>
                  <a:gd name="T22" fmla="*/ 2147483647 w 5735"/>
                  <a:gd name="T23" fmla="*/ 2147483647 h 514"/>
                  <a:gd name="T24" fmla="*/ 2147483647 w 5735"/>
                  <a:gd name="T25" fmla="*/ 0 h 514"/>
                  <a:gd name="T26" fmla="*/ 2147483647 w 5735"/>
                  <a:gd name="T27" fmla="*/ 2147483647 h 514"/>
                  <a:gd name="T28" fmla="*/ 2147483647 w 5735"/>
                  <a:gd name="T29" fmla="*/ 2147483647 h 514"/>
                  <a:gd name="T30" fmla="*/ 2147483647 w 5735"/>
                  <a:gd name="T31" fmla="*/ 2147483647 h 514"/>
                  <a:gd name="T32" fmla="*/ 2147483647 w 5735"/>
                  <a:gd name="T33" fmla="*/ 2147483647 h 514"/>
                  <a:gd name="T34" fmla="*/ 2147483647 w 5735"/>
                  <a:gd name="T35" fmla="*/ 2147483647 h 514"/>
                  <a:gd name="T36" fmla="*/ 2147483647 w 5735"/>
                  <a:gd name="T37" fmla="*/ 2147483647 h 514"/>
                  <a:gd name="T38" fmla="*/ 2147483647 w 5735"/>
                  <a:gd name="T39" fmla="*/ 2147483647 h 514"/>
                  <a:gd name="T40" fmla="*/ 2147483647 w 5735"/>
                  <a:gd name="T41" fmla="*/ 2147483647 h 514"/>
                  <a:gd name="T42" fmla="*/ 2147483647 w 5735"/>
                  <a:gd name="T43" fmla="*/ 2147483647 h 514"/>
                  <a:gd name="T44" fmla="*/ 2147483647 w 5735"/>
                  <a:gd name="T45" fmla="*/ 2147483647 h 514"/>
                  <a:gd name="T46" fmla="*/ 2147483647 w 5735"/>
                  <a:gd name="T47" fmla="*/ 2147483647 h 514"/>
                  <a:gd name="T48" fmla="*/ 2147483647 w 5735"/>
                  <a:gd name="T49" fmla="*/ 2147483647 h 514"/>
                  <a:gd name="T50" fmla="*/ 2147483647 w 5735"/>
                  <a:gd name="T51" fmla="*/ 2147483647 h 514"/>
                  <a:gd name="T52" fmla="*/ 2147483647 w 5735"/>
                  <a:gd name="T53" fmla="*/ 2147483647 h 514"/>
                  <a:gd name="T54" fmla="*/ 2147483647 w 5735"/>
                  <a:gd name="T55" fmla="*/ 2147483647 h 514"/>
                  <a:gd name="T56" fmla="*/ 2147483647 w 5735"/>
                  <a:gd name="T57" fmla="*/ 2147483647 h 514"/>
                  <a:gd name="T58" fmla="*/ 2147483647 w 5735"/>
                  <a:gd name="T59" fmla="*/ 2147483647 h 514"/>
                  <a:gd name="T60" fmla="*/ 2147483647 w 5735"/>
                  <a:gd name="T61" fmla="*/ 2147483647 h 514"/>
                  <a:gd name="T62" fmla="*/ 2147483647 w 5735"/>
                  <a:gd name="T63" fmla="*/ 2147483647 h 514"/>
                  <a:gd name="T64" fmla="*/ 2147483647 w 5735"/>
                  <a:gd name="T65" fmla="*/ 2147483647 h 514"/>
                  <a:gd name="T66" fmla="*/ 2147483647 w 5735"/>
                  <a:gd name="T67" fmla="*/ 2147483647 h 514"/>
                  <a:gd name="T68" fmla="*/ 2147483647 w 5735"/>
                  <a:gd name="T69" fmla="*/ 2147483647 h 514"/>
                  <a:gd name="T70" fmla="*/ 2147483647 w 5735"/>
                  <a:gd name="T71" fmla="*/ 2147483647 h 514"/>
                  <a:gd name="T72" fmla="*/ 2147483647 w 5735"/>
                  <a:gd name="T73" fmla="*/ 2147483647 h 514"/>
                  <a:gd name="T74" fmla="*/ 2147483647 w 5735"/>
                  <a:gd name="T75" fmla="*/ 2147483647 h 514"/>
                  <a:gd name="T76" fmla="*/ 2147483647 w 5735"/>
                  <a:gd name="T77" fmla="*/ 2147483647 h 514"/>
                  <a:gd name="T78" fmla="*/ 2147483647 w 5735"/>
                  <a:gd name="T79" fmla="*/ 2147483647 h 514"/>
                  <a:gd name="T80" fmla="*/ 2147483647 w 5735"/>
                  <a:gd name="T81" fmla="*/ 2147483647 h 514"/>
                  <a:gd name="T82" fmla="*/ 2147483647 w 5735"/>
                  <a:gd name="T83" fmla="*/ 2147483647 h 514"/>
                  <a:gd name="T84" fmla="*/ 2147483647 w 5735"/>
                  <a:gd name="T85" fmla="*/ 2147483647 h 514"/>
                  <a:gd name="T86" fmla="*/ 2147483647 w 5735"/>
                  <a:gd name="T87" fmla="*/ 2147483647 h 514"/>
                  <a:gd name="T88" fmla="*/ 2147483647 w 5735"/>
                  <a:gd name="T89" fmla="*/ 2147483647 h 514"/>
                  <a:gd name="T90" fmla="*/ 2147483647 w 5735"/>
                  <a:gd name="T91" fmla="*/ 2147483647 h 514"/>
                  <a:gd name="T92" fmla="*/ 2147483647 w 5735"/>
                  <a:gd name="T93" fmla="*/ 2147483647 h 514"/>
                  <a:gd name="T94" fmla="*/ 2147483647 w 5735"/>
                  <a:gd name="T95" fmla="*/ 2147483647 h 514"/>
                  <a:gd name="T96" fmla="*/ 2147483647 w 5735"/>
                  <a:gd name="T97" fmla="*/ 2147483647 h 514"/>
                  <a:gd name="T98" fmla="*/ 2147483647 w 5735"/>
                  <a:gd name="T99" fmla="*/ 2147483647 h 514"/>
                  <a:gd name="T100" fmla="*/ 2147483647 w 5735"/>
                  <a:gd name="T101" fmla="*/ 2147483647 h 514"/>
                  <a:gd name="T102" fmla="*/ 2147483647 w 5735"/>
                  <a:gd name="T103" fmla="*/ 2147483647 h 514"/>
                  <a:gd name="T104" fmla="*/ 2147483647 w 5735"/>
                  <a:gd name="T105" fmla="*/ 2147483647 h 514"/>
                  <a:gd name="T106" fmla="*/ 2147483647 w 5735"/>
                  <a:gd name="T107" fmla="*/ 2147483647 h 5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35"/>
                  <a:gd name="T163" fmla="*/ 0 h 514"/>
                  <a:gd name="T164" fmla="*/ 5735 w 5735"/>
                  <a:gd name="T165" fmla="*/ 514 h 5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35" h="514">
                    <a:moveTo>
                      <a:pt x="1413" y="0"/>
                    </a:moveTo>
                    <a:lnTo>
                      <a:pt x="1470" y="0"/>
                    </a:lnTo>
                    <a:lnTo>
                      <a:pt x="1475" y="2"/>
                    </a:lnTo>
                    <a:lnTo>
                      <a:pt x="1492" y="2"/>
                    </a:lnTo>
                    <a:lnTo>
                      <a:pt x="1498" y="3"/>
                    </a:lnTo>
                    <a:lnTo>
                      <a:pt x="1515" y="7"/>
                    </a:lnTo>
                    <a:lnTo>
                      <a:pt x="1528" y="9"/>
                    </a:lnTo>
                    <a:lnTo>
                      <a:pt x="1530" y="9"/>
                    </a:lnTo>
                    <a:lnTo>
                      <a:pt x="1577" y="18"/>
                    </a:lnTo>
                    <a:lnTo>
                      <a:pt x="1581" y="18"/>
                    </a:lnTo>
                    <a:lnTo>
                      <a:pt x="1612" y="32"/>
                    </a:lnTo>
                    <a:lnTo>
                      <a:pt x="1614" y="33"/>
                    </a:lnTo>
                    <a:lnTo>
                      <a:pt x="1693" y="71"/>
                    </a:lnTo>
                    <a:lnTo>
                      <a:pt x="1695" y="71"/>
                    </a:lnTo>
                    <a:lnTo>
                      <a:pt x="1774" y="120"/>
                    </a:lnTo>
                    <a:lnTo>
                      <a:pt x="1774" y="122"/>
                    </a:lnTo>
                    <a:lnTo>
                      <a:pt x="1853" y="176"/>
                    </a:lnTo>
                    <a:lnTo>
                      <a:pt x="1854" y="176"/>
                    </a:lnTo>
                    <a:lnTo>
                      <a:pt x="1933" y="236"/>
                    </a:lnTo>
                    <a:lnTo>
                      <a:pt x="2012" y="300"/>
                    </a:lnTo>
                    <a:lnTo>
                      <a:pt x="2091" y="356"/>
                    </a:lnTo>
                    <a:lnTo>
                      <a:pt x="2091" y="354"/>
                    </a:lnTo>
                    <a:lnTo>
                      <a:pt x="2170" y="401"/>
                    </a:lnTo>
                    <a:lnTo>
                      <a:pt x="2205" y="420"/>
                    </a:lnTo>
                    <a:lnTo>
                      <a:pt x="2245" y="437"/>
                    </a:lnTo>
                    <a:lnTo>
                      <a:pt x="2282" y="450"/>
                    </a:lnTo>
                    <a:lnTo>
                      <a:pt x="2284" y="450"/>
                    </a:lnTo>
                    <a:lnTo>
                      <a:pt x="2295" y="454"/>
                    </a:lnTo>
                    <a:lnTo>
                      <a:pt x="2316" y="456"/>
                    </a:lnTo>
                    <a:lnTo>
                      <a:pt x="2318" y="458"/>
                    </a:lnTo>
                    <a:lnTo>
                      <a:pt x="2341" y="461"/>
                    </a:lnTo>
                    <a:lnTo>
                      <a:pt x="2361" y="461"/>
                    </a:lnTo>
                    <a:lnTo>
                      <a:pt x="2371" y="463"/>
                    </a:lnTo>
                    <a:lnTo>
                      <a:pt x="2372" y="465"/>
                    </a:lnTo>
                    <a:lnTo>
                      <a:pt x="2404" y="465"/>
                    </a:lnTo>
                    <a:lnTo>
                      <a:pt x="2406" y="463"/>
                    </a:lnTo>
                    <a:lnTo>
                      <a:pt x="2416" y="461"/>
                    </a:lnTo>
                    <a:lnTo>
                      <a:pt x="2444" y="461"/>
                    </a:lnTo>
                    <a:lnTo>
                      <a:pt x="2468" y="458"/>
                    </a:lnTo>
                    <a:lnTo>
                      <a:pt x="2504" y="450"/>
                    </a:lnTo>
                    <a:lnTo>
                      <a:pt x="2543" y="437"/>
                    </a:lnTo>
                    <a:lnTo>
                      <a:pt x="2618" y="401"/>
                    </a:lnTo>
                    <a:lnTo>
                      <a:pt x="2697" y="354"/>
                    </a:lnTo>
                    <a:lnTo>
                      <a:pt x="2772" y="300"/>
                    </a:lnTo>
                    <a:lnTo>
                      <a:pt x="2847" y="238"/>
                    </a:lnTo>
                    <a:lnTo>
                      <a:pt x="2926" y="176"/>
                    </a:lnTo>
                    <a:lnTo>
                      <a:pt x="2928" y="176"/>
                    </a:lnTo>
                    <a:lnTo>
                      <a:pt x="3007" y="122"/>
                    </a:lnTo>
                    <a:lnTo>
                      <a:pt x="3009" y="120"/>
                    </a:lnTo>
                    <a:lnTo>
                      <a:pt x="3095" y="71"/>
                    </a:lnTo>
                    <a:lnTo>
                      <a:pt x="3127" y="50"/>
                    </a:lnTo>
                    <a:lnTo>
                      <a:pt x="3131" y="48"/>
                    </a:lnTo>
                    <a:lnTo>
                      <a:pt x="3170" y="32"/>
                    </a:lnTo>
                    <a:lnTo>
                      <a:pt x="3172" y="32"/>
                    </a:lnTo>
                    <a:lnTo>
                      <a:pt x="3211" y="18"/>
                    </a:lnTo>
                    <a:lnTo>
                      <a:pt x="3213" y="18"/>
                    </a:lnTo>
                    <a:lnTo>
                      <a:pt x="3238" y="13"/>
                    </a:lnTo>
                    <a:lnTo>
                      <a:pt x="3253" y="9"/>
                    </a:lnTo>
                    <a:lnTo>
                      <a:pt x="3256" y="7"/>
                    </a:lnTo>
                    <a:lnTo>
                      <a:pt x="3281" y="5"/>
                    </a:lnTo>
                    <a:lnTo>
                      <a:pt x="3281" y="3"/>
                    </a:lnTo>
                    <a:lnTo>
                      <a:pt x="3290" y="2"/>
                    </a:lnTo>
                    <a:lnTo>
                      <a:pt x="3298" y="2"/>
                    </a:lnTo>
                    <a:lnTo>
                      <a:pt x="3307" y="0"/>
                    </a:lnTo>
                    <a:lnTo>
                      <a:pt x="3361" y="0"/>
                    </a:lnTo>
                    <a:lnTo>
                      <a:pt x="3367" y="2"/>
                    </a:lnTo>
                    <a:lnTo>
                      <a:pt x="3386" y="2"/>
                    </a:lnTo>
                    <a:lnTo>
                      <a:pt x="3391" y="3"/>
                    </a:lnTo>
                    <a:lnTo>
                      <a:pt x="3405" y="7"/>
                    </a:lnTo>
                    <a:lnTo>
                      <a:pt x="3405" y="5"/>
                    </a:lnTo>
                    <a:lnTo>
                      <a:pt x="3421" y="7"/>
                    </a:lnTo>
                    <a:lnTo>
                      <a:pt x="3423" y="9"/>
                    </a:lnTo>
                    <a:lnTo>
                      <a:pt x="3470" y="18"/>
                    </a:lnTo>
                    <a:lnTo>
                      <a:pt x="3474" y="18"/>
                    </a:lnTo>
                    <a:lnTo>
                      <a:pt x="3506" y="32"/>
                    </a:lnTo>
                    <a:lnTo>
                      <a:pt x="3508" y="33"/>
                    </a:lnTo>
                    <a:lnTo>
                      <a:pt x="3588" y="71"/>
                    </a:lnTo>
                    <a:lnTo>
                      <a:pt x="3590" y="71"/>
                    </a:lnTo>
                    <a:lnTo>
                      <a:pt x="3669" y="120"/>
                    </a:lnTo>
                    <a:lnTo>
                      <a:pt x="3669" y="122"/>
                    </a:lnTo>
                    <a:lnTo>
                      <a:pt x="3748" y="176"/>
                    </a:lnTo>
                    <a:lnTo>
                      <a:pt x="3750" y="176"/>
                    </a:lnTo>
                    <a:lnTo>
                      <a:pt x="3829" y="236"/>
                    </a:lnTo>
                    <a:lnTo>
                      <a:pt x="3909" y="300"/>
                    </a:lnTo>
                    <a:lnTo>
                      <a:pt x="3986" y="354"/>
                    </a:lnTo>
                    <a:lnTo>
                      <a:pt x="4065" y="401"/>
                    </a:lnTo>
                    <a:lnTo>
                      <a:pt x="4103" y="420"/>
                    </a:lnTo>
                    <a:lnTo>
                      <a:pt x="4142" y="437"/>
                    </a:lnTo>
                    <a:lnTo>
                      <a:pt x="4180" y="450"/>
                    </a:lnTo>
                    <a:lnTo>
                      <a:pt x="4181" y="450"/>
                    </a:lnTo>
                    <a:lnTo>
                      <a:pt x="4193" y="454"/>
                    </a:lnTo>
                    <a:lnTo>
                      <a:pt x="4213" y="456"/>
                    </a:lnTo>
                    <a:lnTo>
                      <a:pt x="4215" y="458"/>
                    </a:lnTo>
                    <a:lnTo>
                      <a:pt x="4240" y="461"/>
                    </a:lnTo>
                    <a:lnTo>
                      <a:pt x="4258" y="461"/>
                    </a:lnTo>
                    <a:lnTo>
                      <a:pt x="4268" y="463"/>
                    </a:lnTo>
                    <a:lnTo>
                      <a:pt x="4273" y="465"/>
                    </a:lnTo>
                    <a:lnTo>
                      <a:pt x="4303" y="465"/>
                    </a:lnTo>
                    <a:lnTo>
                      <a:pt x="4305" y="463"/>
                    </a:lnTo>
                    <a:lnTo>
                      <a:pt x="4315" y="461"/>
                    </a:lnTo>
                    <a:lnTo>
                      <a:pt x="4343" y="461"/>
                    </a:lnTo>
                    <a:lnTo>
                      <a:pt x="4367" y="458"/>
                    </a:lnTo>
                    <a:lnTo>
                      <a:pt x="4403" y="450"/>
                    </a:lnTo>
                    <a:lnTo>
                      <a:pt x="4442" y="437"/>
                    </a:lnTo>
                    <a:lnTo>
                      <a:pt x="4517" y="401"/>
                    </a:lnTo>
                    <a:lnTo>
                      <a:pt x="4598" y="354"/>
                    </a:lnTo>
                    <a:lnTo>
                      <a:pt x="4673" y="300"/>
                    </a:lnTo>
                    <a:lnTo>
                      <a:pt x="4752" y="236"/>
                    </a:lnTo>
                    <a:lnTo>
                      <a:pt x="4758" y="232"/>
                    </a:lnTo>
                    <a:lnTo>
                      <a:pt x="4767" y="231"/>
                    </a:lnTo>
                    <a:lnTo>
                      <a:pt x="4769" y="231"/>
                    </a:lnTo>
                    <a:lnTo>
                      <a:pt x="4769" y="232"/>
                    </a:lnTo>
                    <a:lnTo>
                      <a:pt x="5728" y="82"/>
                    </a:lnTo>
                    <a:lnTo>
                      <a:pt x="5735" y="129"/>
                    </a:lnTo>
                    <a:lnTo>
                      <a:pt x="4776" y="279"/>
                    </a:lnTo>
                    <a:lnTo>
                      <a:pt x="4703" y="337"/>
                    </a:lnTo>
                    <a:lnTo>
                      <a:pt x="4703" y="339"/>
                    </a:lnTo>
                    <a:lnTo>
                      <a:pt x="4624" y="396"/>
                    </a:lnTo>
                    <a:lnTo>
                      <a:pt x="4622" y="396"/>
                    </a:lnTo>
                    <a:lnTo>
                      <a:pt x="4542" y="443"/>
                    </a:lnTo>
                    <a:lnTo>
                      <a:pt x="4540" y="444"/>
                    </a:lnTo>
                    <a:lnTo>
                      <a:pt x="4461" y="482"/>
                    </a:lnTo>
                    <a:lnTo>
                      <a:pt x="4457" y="482"/>
                    </a:lnTo>
                    <a:lnTo>
                      <a:pt x="4418" y="495"/>
                    </a:lnTo>
                    <a:lnTo>
                      <a:pt x="4416" y="497"/>
                    </a:lnTo>
                    <a:lnTo>
                      <a:pt x="4377" y="504"/>
                    </a:lnTo>
                    <a:lnTo>
                      <a:pt x="4375" y="504"/>
                    </a:lnTo>
                    <a:lnTo>
                      <a:pt x="4352" y="508"/>
                    </a:lnTo>
                    <a:lnTo>
                      <a:pt x="4345" y="510"/>
                    </a:lnTo>
                    <a:lnTo>
                      <a:pt x="4326" y="510"/>
                    </a:lnTo>
                    <a:lnTo>
                      <a:pt x="4324" y="512"/>
                    </a:lnTo>
                    <a:lnTo>
                      <a:pt x="4315" y="514"/>
                    </a:lnTo>
                    <a:lnTo>
                      <a:pt x="4268" y="514"/>
                    </a:lnTo>
                    <a:lnTo>
                      <a:pt x="4258" y="512"/>
                    </a:lnTo>
                    <a:lnTo>
                      <a:pt x="4255" y="510"/>
                    </a:lnTo>
                    <a:lnTo>
                      <a:pt x="4236" y="510"/>
                    </a:lnTo>
                    <a:lnTo>
                      <a:pt x="4227" y="508"/>
                    </a:lnTo>
                    <a:lnTo>
                      <a:pt x="4225" y="506"/>
                    </a:lnTo>
                    <a:lnTo>
                      <a:pt x="4208" y="504"/>
                    </a:lnTo>
                    <a:lnTo>
                      <a:pt x="4185" y="503"/>
                    </a:lnTo>
                    <a:lnTo>
                      <a:pt x="4180" y="501"/>
                    </a:lnTo>
                    <a:lnTo>
                      <a:pt x="4165" y="495"/>
                    </a:lnTo>
                    <a:lnTo>
                      <a:pt x="4125" y="482"/>
                    </a:lnTo>
                    <a:lnTo>
                      <a:pt x="4123" y="482"/>
                    </a:lnTo>
                    <a:lnTo>
                      <a:pt x="4084" y="465"/>
                    </a:lnTo>
                    <a:lnTo>
                      <a:pt x="4043" y="444"/>
                    </a:lnTo>
                    <a:lnTo>
                      <a:pt x="4041" y="443"/>
                    </a:lnTo>
                    <a:lnTo>
                      <a:pt x="3962" y="396"/>
                    </a:lnTo>
                    <a:lnTo>
                      <a:pt x="3960" y="396"/>
                    </a:lnTo>
                    <a:lnTo>
                      <a:pt x="3881" y="339"/>
                    </a:lnTo>
                    <a:lnTo>
                      <a:pt x="3879" y="337"/>
                    </a:lnTo>
                    <a:lnTo>
                      <a:pt x="3799" y="274"/>
                    </a:lnTo>
                    <a:lnTo>
                      <a:pt x="3722" y="214"/>
                    </a:lnTo>
                    <a:lnTo>
                      <a:pt x="3722" y="215"/>
                    </a:lnTo>
                    <a:lnTo>
                      <a:pt x="3643" y="161"/>
                    </a:lnTo>
                    <a:lnTo>
                      <a:pt x="3568" y="114"/>
                    </a:lnTo>
                    <a:lnTo>
                      <a:pt x="3487" y="77"/>
                    </a:lnTo>
                    <a:lnTo>
                      <a:pt x="3459" y="65"/>
                    </a:lnTo>
                    <a:lnTo>
                      <a:pt x="3414" y="56"/>
                    </a:lnTo>
                    <a:lnTo>
                      <a:pt x="3399" y="54"/>
                    </a:lnTo>
                    <a:lnTo>
                      <a:pt x="3395" y="54"/>
                    </a:lnTo>
                    <a:lnTo>
                      <a:pt x="3380" y="50"/>
                    </a:lnTo>
                    <a:lnTo>
                      <a:pt x="3363" y="50"/>
                    </a:lnTo>
                    <a:lnTo>
                      <a:pt x="3356" y="48"/>
                    </a:lnTo>
                    <a:lnTo>
                      <a:pt x="3316" y="48"/>
                    </a:lnTo>
                    <a:lnTo>
                      <a:pt x="3307" y="50"/>
                    </a:lnTo>
                    <a:lnTo>
                      <a:pt x="3298" y="50"/>
                    </a:lnTo>
                    <a:lnTo>
                      <a:pt x="3294" y="52"/>
                    </a:lnTo>
                    <a:lnTo>
                      <a:pt x="3292" y="52"/>
                    </a:lnTo>
                    <a:lnTo>
                      <a:pt x="3284" y="54"/>
                    </a:lnTo>
                    <a:lnTo>
                      <a:pt x="3264" y="56"/>
                    </a:lnTo>
                    <a:lnTo>
                      <a:pt x="3249" y="60"/>
                    </a:lnTo>
                    <a:lnTo>
                      <a:pt x="3224" y="65"/>
                    </a:lnTo>
                    <a:lnTo>
                      <a:pt x="3224" y="64"/>
                    </a:lnTo>
                    <a:lnTo>
                      <a:pt x="3189" y="77"/>
                    </a:lnTo>
                    <a:lnTo>
                      <a:pt x="3151" y="92"/>
                    </a:lnTo>
                    <a:lnTo>
                      <a:pt x="3121" y="112"/>
                    </a:lnTo>
                    <a:lnTo>
                      <a:pt x="3119" y="112"/>
                    </a:lnTo>
                    <a:lnTo>
                      <a:pt x="3033" y="161"/>
                    </a:lnTo>
                    <a:lnTo>
                      <a:pt x="2954" y="215"/>
                    </a:lnTo>
                    <a:lnTo>
                      <a:pt x="2877" y="276"/>
                    </a:lnTo>
                    <a:lnTo>
                      <a:pt x="2802" y="337"/>
                    </a:lnTo>
                    <a:lnTo>
                      <a:pt x="2802" y="339"/>
                    </a:lnTo>
                    <a:lnTo>
                      <a:pt x="2723" y="396"/>
                    </a:lnTo>
                    <a:lnTo>
                      <a:pt x="2721" y="396"/>
                    </a:lnTo>
                    <a:lnTo>
                      <a:pt x="2643" y="443"/>
                    </a:lnTo>
                    <a:lnTo>
                      <a:pt x="2641" y="444"/>
                    </a:lnTo>
                    <a:lnTo>
                      <a:pt x="2562" y="482"/>
                    </a:lnTo>
                    <a:lnTo>
                      <a:pt x="2558" y="482"/>
                    </a:lnTo>
                    <a:lnTo>
                      <a:pt x="2519" y="495"/>
                    </a:lnTo>
                    <a:lnTo>
                      <a:pt x="2517" y="497"/>
                    </a:lnTo>
                    <a:lnTo>
                      <a:pt x="2478" y="504"/>
                    </a:lnTo>
                    <a:lnTo>
                      <a:pt x="2476" y="504"/>
                    </a:lnTo>
                    <a:lnTo>
                      <a:pt x="2453" y="508"/>
                    </a:lnTo>
                    <a:lnTo>
                      <a:pt x="2446" y="510"/>
                    </a:lnTo>
                    <a:lnTo>
                      <a:pt x="2427" y="510"/>
                    </a:lnTo>
                    <a:lnTo>
                      <a:pt x="2425" y="512"/>
                    </a:lnTo>
                    <a:lnTo>
                      <a:pt x="2416" y="514"/>
                    </a:lnTo>
                    <a:lnTo>
                      <a:pt x="2369" y="514"/>
                    </a:lnTo>
                    <a:lnTo>
                      <a:pt x="2359" y="512"/>
                    </a:lnTo>
                    <a:lnTo>
                      <a:pt x="2356" y="510"/>
                    </a:lnTo>
                    <a:lnTo>
                      <a:pt x="2337" y="510"/>
                    </a:lnTo>
                    <a:lnTo>
                      <a:pt x="2327" y="508"/>
                    </a:lnTo>
                    <a:lnTo>
                      <a:pt x="2326" y="506"/>
                    </a:lnTo>
                    <a:lnTo>
                      <a:pt x="2311" y="504"/>
                    </a:lnTo>
                    <a:lnTo>
                      <a:pt x="2288" y="503"/>
                    </a:lnTo>
                    <a:lnTo>
                      <a:pt x="2282" y="501"/>
                    </a:lnTo>
                    <a:lnTo>
                      <a:pt x="2267" y="495"/>
                    </a:lnTo>
                    <a:lnTo>
                      <a:pt x="2228" y="482"/>
                    </a:lnTo>
                    <a:lnTo>
                      <a:pt x="2226" y="482"/>
                    </a:lnTo>
                    <a:lnTo>
                      <a:pt x="2187" y="465"/>
                    </a:lnTo>
                    <a:lnTo>
                      <a:pt x="2185" y="465"/>
                    </a:lnTo>
                    <a:lnTo>
                      <a:pt x="2145" y="444"/>
                    </a:lnTo>
                    <a:lnTo>
                      <a:pt x="2145" y="443"/>
                    </a:lnTo>
                    <a:lnTo>
                      <a:pt x="2067" y="396"/>
                    </a:lnTo>
                    <a:lnTo>
                      <a:pt x="2065" y="396"/>
                    </a:lnTo>
                    <a:lnTo>
                      <a:pt x="1984" y="339"/>
                    </a:lnTo>
                    <a:lnTo>
                      <a:pt x="1982" y="337"/>
                    </a:lnTo>
                    <a:lnTo>
                      <a:pt x="1903" y="274"/>
                    </a:lnTo>
                    <a:lnTo>
                      <a:pt x="1826" y="214"/>
                    </a:lnTo>
                    <a:lnTo>
                      <a:pt x="1826" y="215"/>
                    </a:lnTo>
                    <a:lnTo>
                      <a:pt x="1748" y="161"/>
                    </a:lnTo>
                    <a:lnTo>
                      <a:pt x="1672" y="114"/>
                    </a:lnTo>
                    <a:lnTo>
                      <a:pt x="1594" y="77"/>
                    </a:lnTo>
                    <a:lnTo>
                      <a:pt x="1565" y="65"/>
                    </a:lnTo>
                    <a:lnTo>
                      <a:pt x="1520" y="56"/>
                    </a:lnTo>
                    <a:lnTo>
                      <a:pt x="1507" y="54"/>
                    </a:lnTo>
                    <a:lnTo>
                      <a:pt x="1504" y="54"/>
                    </a:lnTo>
                    <a:lnTo>
                      <a:pt x="1487" y="50"/>
                    </a:lnTo>
                    <a:lnTo>
                      <a:pt x="1472" y="50"/>
                    </a:lnTo>
                    <a:lnTo>
                      <a:pt x="1464" y="48"/>
                    </a:lnTo>
                    <a:lnTo>
                      <a:pt x="1423" y="48"/>
                    </a:lnTo>
                    <a:lnTo>
                      <a:pt x="1413" y="50"/>
                    </a:lnTo>
                    <a:lnTo>
                      <a:pt x="1406" y="50"/>
                    </a:lnTo>
                    <a:lnTo>
                      <a:pt x="1402" y="52"/>
                    </a:lnTo>
                    <a:lnTo>
                      <a:pt x="1400" y="52"/>
                    </a:lnTo>
                    <a:lnTo>
                      <a:pt x="1393" y="54"/>
                    </a:lnTo>
                    <a:lnTo>
                      <a:pt x="1372" y="56"/>
                    </a:lnTo>
                    <a:lnTo>
                      <a:pt x="1357" y="60"/>
                    </a:lnTo>
                    <a:lnTo>
                      <a:pt x="1333" y="65"/>
                    </a:lnTo>
                    <a:lnTo>
                      <a:pt x="1333" y="64"/>
                    </a:lnTo>
                    <a:lnTo>
                      <a:pt x="1297" y="77"/>
                    </a:lnTo>
                    <a:lnTo>
                      <a:pt x="1260" y="92"/>
                    </a:lnTo>
                    <a:lnTo>
                      <a:pt x="1230" y="112"/>
                    </a:lnTo>
                    <a:lnTo>
                      <a:pt x="1228" y="112"/>
                    </a:lnTo>
                    <a:lnTo>
                      <a:pt x="1143" y="161"/>
                    </a:lnTo>
                    <a:lnTo>
                      <a:pt x="1064" y="215"/>
                    </a:lnTo>
                    <a:lnTo>
                      <a:pt x="988" y="274"/>
                    </a:lnTo>
                    <a:lnTo>
                      <a:pt x="982" y="277"/>
                    </a:lnTo>
                    <a:lnTo>
                      <a:pt x="976" y="279"/>
                    </a:lnTo>
                    <a:lnTo>
                      <a:pt x="8" y="416"/>
                    </a:lnTo>
                    <a:lnTo>
                      <a:pt x="0" y="369"/>
                    </a:lnTo>
                    <a:lnTo>
                      <a:pt x="963" y="232"/>
                    </a:lnTo>
                    <a:lnTo>
                      <a:pt x="965" y="232"/>
                    </a:lnTo>
                    <a:lnTo>
                      <a:pt x="1038" y="176"/>
                    </a:lnTo>
                    <a:lnTo>
                      <a:pt x="1117" y="122"/>
                    </a:lnTo>
                    <a:lnTo>
                      <a:pt x="1119" y="120"/>
                    </a:lnTo>
                    <a:lnTo>
                      <a:pt x="1203" y="71"/>
                    </a:lnTo>
                    <a:lnTo>
                      <a:pt x="1235" y="50"/>
                    </a:lnTo>
                    <a:lnTo>
                      <a:pt x="1239" y="48"/>
                    </a:lnTo>
                    <a:lnTo>
                      <a:pt x="1278" y="32"/>
                    </a:lnTo>
                    <a:lnTo>
                      <a:pt x="1280" y="32"/>
                    </a:lnTo>
                    <a:lnTo>
                      <a:pt x="1320" y="18"/>
                    </a:lnTo>
                    <a:lnTo>
                      <a:pt x="1322" y="18"/>
                    </a:lnTo>
                    <a:lnTo>
                      <a:pt x="1346" y="13"/>
                    </a:lnTo>
                    <a:lnTo>
                      <a:pt x="1361" y="9"/>
                    </a:lnTo>
                    <a:lnTo>
                      <a:pt x="1365" y="7"/>
                    </a:lnTo>
                    <a:lnTo>
                      <a:pt x="1389" y="5"/>
                    </a:lnTo>
                    <a:lnTo>
                      <a:pt x="1389" y="3"/>
                    </a:lnTo>
                    <a:lnTo>
                      <a:pt x="1398" y="2"/>
                    </a:lnTo>
                    <a:lnTo>
                      <a:pt x="1404" y="2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FF0200"/>
              </a:solidFill>
              <a:ln w="0">
                <a:solidFill>
                  <a:srgbClr val="FF02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1926"/>
              <p:cNvSpPr>
                <a:spLocks/>
              </p:cNvSpPr>
              <p:nvPr/>
            </p:nvSpPr>
            <p:spPr bwMode="auto">
              <a:xfrm>
                <a:off x="551003" y="4656866"/>
                <a:ext cx="579546" cy="914654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2147483647 w 730"/>
                  <a:gd name="T9" fmla="*/ 2147483647 h 1152"/>
                  <a:gd name="T10" fmla="*/ 2147483647 w 730"/>
                  <a:gd name="T11" fmla="*/ 2147483647 h 1152"/>
                  <a:gd name="T12" fmla="*/ 0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218" y="0"/>
                    </a:moveTo>
                    <a:lnTo>
                      <a:pt x="218" y="287"/>
                    </a:lnTo>
                    <a:lnTo>
                      <a:pt x="730" y="287"/>
                    </a:lnTo>
                    <a:lnTo>
                      <a:pt x="730" y="863"/>
                    </a:lnTo>
                    <a:lnTo>
                      <a:pt x="218" y="863"/>
                    </a:lnTo>
                    <a:lnTo>
                      <a:pt x="218" y="1152"/>
                    </a:lnTo>
                    <a:lnTo>
                      <a:pt x="0" y="576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61" name="Rectangle 1927"/>
              <p:cNvSpPr>
                <a:spLocks noChangeAspect="1" noChangeArrowheads="1"/>
              </p:cNvSpPr>
              <p:nvPr/>
            </p:nvSpPr>
            <p:spPr bwMode="auto">
              <a:xfrm>
                <a:off x="1219200" y="4886325"/>
                <a:ext cx="20638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62" name="Rectangle 1928"/>
              <p:cNvSpPr>
                <a:spLocks noChangeAspect="1" noChangeArrowheads="1"/>
              </p:cNvSpPr>
              <p:nvPr/>
            </p:nvSpPr>
            <p:spPr bwMode="auto">
              <a:xfrm>
                <a:off x="1154113" y="4886325"/>
                <a:ext cx="42862" cy="45720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48" name="Freeform 1929"/>
              <p:cNvSpPr>
                <a:spLocks/>
              </p:cNvSpPr>
              <p:nvPr/>
            </p:nvSpPr>
            <p:spPr bwMode="auto">
              <a:xfrm>
                <a:off x="539750" y="4649678"/>
                <a:ext cx="579546" cy="914654"/>
              </a:xfrm>
              <a:custGeom>
                <a:avLst/>
                <a:gdLst>
                  <a:gd name="T0" fmla="*/ 2147483647 w 730"/>
                  <a:gd name="T1" fmla="*/ 0 h 1152"/>
                  <a:gd name="T2" fmla="*/ 2147483647 w 730"/>
                  <a:gd name="T3" fmla="*/ 2147483647 h 1152"/>
                  <a:gd name="T4" fmla="*/ 2147483647 w 730"/>
                  <a:gd name="T5" fmla="*/ 2147483647 h 1152"/>
                  <a:gd name="T6" fmla="*/ 2147483647 w 730"/>
                  <a:gd name="T7" fmla="*/ 2147483647 h 1152"/>
                  <a:gd name="T8" fmla="*/ 2147483647 w 730"/>
                  <a:gd name="T9" fmla="*/ 2147483647 h 1152"/>
                  <a:gd name="T10" fmla="*/ 2147483647 w 730"/>
                  <a:gd name="T11" fmla="*/ 2147483647 h 1152"/>
                  <a:gd name="T12" fmla="*/ 0 w 730"/>
                  <a:gd name="T13" fmla="*/ 2147483647 h 1152"/>
                  <a:gd name="T14" fmla="*/ 2147483647 w 730"/>
                  <a:gd name="T15" fmla="*/ 0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0"/>
                  <a:gd name="T25" fmla="*/ 0 h 1152"/>
                  <a:gd name="T26" fmla="*/ 730 w 730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0" h="1152">
                    <a:moveTo>
                      <a:pt x="216" y="0"/>
                    </a:moveTo>
                    <a:lnTo>
                      <a:pt x="216" y="289"/>
                    </a:lnTo>
                    <a:lnTo>
                      <a:pt x="730" y="289"/>
                    </a:lnTo>
                    <a:lnTo>
                      <a:pt x="730" y="865"/>
                    </a:lnTo>
                    <a:lnTo>
                      <a:pt x="216" y="865"/>
                    </a:lnTo>
                    <a:lnTo>
                      <a:pt x="216" y="1152"/>
                    </a:lnTo>
                    <a:lnTo>
                      <a:pt x="0" y="57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339966"/>
              </a:solidFill>
              <a:ln w="0">
                <a:solidFill>
                  <a:srgbClr val="33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64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1203325" y="4876800"/>
                <a:ext cx="22225" cy="457200"/>
              </a:xfrm>
              <a:prstGeom prst="rect">
                <a:avLst/>
              </a:prstGeom>
              <a:solidFill>
                <a:srgbClr val="339966"/>
              </a:solidFill>
              <a:ln w="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  <p:sp>
            <p:nvSpPr>
              <p:cNvPr id="18565" name="Rectangle 1931"/>
              <p:cNvSpPr>
                <a:spLocks noChangeAspect="1" noChangeArrowheads="1"/>
              </p:cNvSpPr>
              <p:nvPr/>
            </p:nvSpPr>
            <p:spPr bwMode="auto">
              <a:xfrm>
                <a:off x="1139825" y="4876800"/>
                <a:ext cx="42863" cy="457200"/>
              </a:xfrm>
              <a:prstGeom prst="rect">
                <a:avLst/>
              </a:prstGeom>
              <a:solidFill>
                <a:srgbClr val="339966"/>
              </a:solidFill>
              <a:ln w="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ja-JP" altLang="en-US" sz="2000">
                  <a:latin typeface="Georgia" pitchFamily="18" charset="0"/>
                </a:endParaRPr>
              </a:p>
            </p:txBody>
          </p:sp>
        </p:grpSp>
        <p:sp>
          <p:nvSpPr>
            <p:cNvPr id="225" name="Text Box 32"/>
            <p:cNvSpPr txBox="1">
              <a:spLocks noChangeAspect="1" noChangeArrowheads="1"/>
            </p:cNvSpPr>
            <p:nvPr/>
          </p:nvSpPr>
          <p:spPr bwMode="auto">
            <a:xfrm>
              <a:off x="5998366" y="4479844"/>
              <a:ext cx="899953" cy="27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Exciton</a:t>
              </a:r>
            </a:p>
          </p:txBody>
        </p:sp>
        <p:sp>
          <p:nvSpPr>
            <p:cNvPr id="226" name="Text Box 32"/>
            <p:cNvSpPr txBox="1">
              <a:spLocks noChangeAspect="1" noChangeArrowheads="1"/>
            </p:cNvSpPr>
            <p:nvPr/>
          </p:nvSpPr>
          <p:spPr bwMode="auto">
            <a:xfrm>
              <a:off x="5998366" y="2105315"/>
              <a:ext cx="733697" cy="27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ja-JP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ＪＳゴシック" pitchFamily="49" charset="-128"/>
                </a:rPr>
                <a:t>Light</a:t>
              </a:r>
            </a:p>
          </p:txBody>
        </p:sp>
      </p:grpSp>
      <p:sp>
        <p:nvSpPr>
          <p:cNvPr id="135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Introduction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58" grpId="0" uiExpand="1" build="p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1424" y="2721791"/>
            <a:ext cx="300595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Uncoupled </a:t>
            </a:r>
            <a:r>
              <a:rPr lang="en-US" altLang="ja-JP" dirty="0"/>
              <a:t>excitonic </a:t>
            </a:r>
            <a:r>
              <a:rPr lang="en-US" altLang="ja-JP" dirty="0" smtClean="0"/>
              <a:t>modes</a:t>
            </a:r>
            <a:endParaRPr lang="en-US" altLang="ja-JP" dirty="0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2960792" y="2924041"/>
            <a:ext cx="280632" cy="41089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9" descr="J:\2\presentations\2011\応物関西支部セミナー\calculationz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08475"/>
            <a:ext cx="47053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9" descr="J:\2\presentations\2010\EXCON-10\slide\updatedfigs\calcul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311262"/>
            <a:ext cx="6106240" cy="281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3" name="テキスト ボックス 12"/>
          <p:cNvSpPr txBox="1">
            <a:spLocks noChangeArrowheads="1"/>
          </p:cNvSpPr>
          <p:nvPr/>
        </p:nvSpPr>
        <p:spPr bwMode="auto">
          <a:xfrm>
            <a:off x="540963" y="2939143"/>
            <a:ext cx="43453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Georgia" pitchFamily="18" charset="0"/>
              </a:rPr>
              <a:t>Eigenenergy including the</a:t>
            </a:r>
            <a:r>
              <a:rPr lang="en-US" altLang="ja-JP" u="sng" dirty="0">
                <a:solidFill>
                  <a:srgbClr val="FF0000"/>
                </a:solidFill>
                <a:latin typeface="Georgia" pitchFamily="18" charset="0"/>
              </a:rPr>
              <a:t> radiative shift</a:t>
            </a:r>
          </a:p>
        </p:txBody>
      </p:sp>
      <p:sp>
        <p:nvSpPr>
          <p:cNvPr id="20504" name="Text Box 14"/>
          <p:cNvSpPr txBox="1">
            <a:spLocks noChangeArrowheads="1"/>
          </p:cNvSpPr>
          <p:nvPr/>
        </p:nvSpPr>
        <p:spPr bwMode="auto">
          <a:xfrm>
            <a:off x="4903595" y="2906123"/>
            <a:ext cx="1955664" cy="365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u="sng" dirty="0" smtClean="0">
                <a:solidFill>
                  <a:srgbClr val="0000FF"/>
                </a:solidFill>
                <a:latin typeface="Georgia" pitchFamily="18" charset="0"/>
              </a:rPr>
              <a:t>Radiative width:</a:t>
            </a:r>
            <a:r>
              <a:rPr lang="el-GR" altLang="ja-JP" u="sng" dirty="0">
                <a:solidFill>
                  <a:srgbClr val="0000FF"/>
                </a:solidFill>
                <a:latin typeface="Georgia" pitchFamily="18" charset="0"/>
              </a:rPr>
              <a:t>Γ</a:t>
            </a:r>
            <a:r>
              <a:rPr lang="en-US" altLang="ja-JP" u="sng" dirty="0" smtClean="0">
                <a:solidFill>
                  <a:srgbClr val="0000FF"/>
                </a:solidFill>
                <a:latin typeface="Georgia" pitchFamily="18" charset="0"/>
              </a:rPr>
              <a:t>n</a:t>
            </a:r>
            <a:endParaRPr lang="en-US" altLang="ja-JP" u="sng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88858" y="2511789"/>
            <a:ext cx="3240908" cy="2462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Real part </a:t>
            </a:r>
            <a:r>
              <a:rPr lang="en-US" altLang="ja-JP" sz="1600" dirty="0">
                <a:solidFill>
                  <a:schemeClr val="tx1"/>
                </a:solidFill>
              </a:rPr>
              <a:t>of radiative corrections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147519" y="2388677"/>
            <a:ext cx="1979612" cy="4924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algn="ctr" eaLnBrk="1" hangingPunct="1"/>
            <a:r>
              <a:rPr lang="en-US" altLang="ja-JP" sz="1600" b="1" dirty="0">
                <a:solidFill>
                  <a:schemeClr val="tx1"/>
                </a:solidFill>
              </a:rPr>
              <a:t>Imaginary part </a:t>
            </a:r>
            <a:r>
              <a:rPr lang="en-US" altLang="ja-JP" sz="1600" dirty="0">
                <a:solidFill>
                  <a:schemeClr val="tx1"/>
                </a:solidFill>
              </a:rPr>
              <a:t>of radiative corrections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398095" y="4048235"/>
            <a:ext cx="2664765" cy="923330"/>
            <a:chOff x="6408738" y="3350723"/>
            <a:chExt cx="2664765" cy="923330"/>
          </a:xfrm>
        </p:grpSpPr>
        <p:sp>
          <p:nvSpPr>
            <p:cNvPr id="15" name="テキスト ボックス 14"/>
            <p:cNvSpPr txBox="1"/>
            <p:nvPr/>
          </p:nvSpPr>
          <p:spPr bwMode="auto">
            <a:xfrm>
              <a:off x="6408738" y="3350723"/>
              <a:ext cx="2664765" cy="923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τ :radiative decay </a:t>
              </a:r>
              <a:r>
                <a:rPr lang="en-US" altLang="ja-JP" dirty="0" smtClean="0"/>
                <a:t>time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7075957" y="3793560"/>
              <a:ext cx="1330325" cy="3683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/>
                <a:t>τ</a:t>
              </a:r>
              <a:r>
                <a:rPr lang="ja-JP" altLang="en-US" dirty="0"/>
                <a:t> </a:t>
              </a:r>
              <a:r>
                <a:rPr lang="en-US" altLang="ja-JP" dirty="0"/>
                <a:t>=  </a:t>
              </a:r>
              <a:r>
                <a:rPr lang="en-US" altLang="ja-JP" i="1" dirty="0"/>
                <a:t>ħ</a:t>
              </a:r>
              <a:r>
                <a:rPr lang="en-US" altLang="ja-JP" dirty="0"/>
                <a:t>/2Γ</a:t>
              </a:r>
              <a:r>
                <a:rPr lang="en-US" altLang="ja-JP" baseline="-25000" dirty="0"/>
                <a:t>n</a:t>
              </a:r>
              <a:endParaRPr lang="ja-JP" altLang="en-US" dirty="0"/>
            </a:p>
          </p:txBody>
        </p:sp>
      </p:grp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Georgia" pitchFamily="18" charset="0"/>
            </a:endParaRPr>
          </a:p>
        </p:txBody>
      </p:sp>
      <p:sp>
        <p:nvSpPr>
          <p:cNvPr id="38" name="タイトル 141"/>
          <p:cNvSpPr txBox="1">
            <a:spLocks/>
          </p:cNvSpPr>
          <p:nvPr/>
        </p:nvSpPr>
        <p:spPr>
          <a:xfrm>
            <a:off x="0" y="569830"/>
            <a:ext cx="9144000" cy="8112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Radiative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corrections (</a:t>
            </a:r>
            <a:r>
              <a:rPr lang="ja-JP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輻射補正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)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in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the coupled system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of </a:t>
            </a: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photons and </a:t>
            </a: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ＪＳＰゴシック" pitchFamily="50" charset="-128"/>
                <a:cs typeface="+mn-cs"/>
              </a:rPr>
              <a:t>excitons</a:t>
            </a:r>
            <a:endParaRPr lang="ja-JP" alt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-5617" y="1387515"/>
            <a:ext cx="91440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Ref: H. Ishihara, J. Kishimoto and K. Sugihara, J. Lumin. 108, 343 (2004).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7462" y="1934906"/>
            <a:ext cx="7592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latin typeface="+mn-lt"/>
              </a:rPr>
              <a:t>Size dependence of radiative corrections for the CuCl Z3 exciton (theory)</a:t>
            </a:r>
          </a:p>
        </p:txBody>
      </p:sp>
      <p:sp>
        <p:nvSpPr>
          <p:cNvPr id="31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Introduction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33" name="グループ化 24"/>
          <p:cNvGrpSpPr>
            <a:grpSpLocks noChangeAspect="1"/>
          </p:cNvGrpSpPr>
          <p:nvPr/>
        </p:nvGrpSpPr>
        <p:grpSpPr bwMode="auto">
          <a:xfrm>
            <a:off x="753547" y="3572979"/>
            <a:ext cx="7424850" cy="246221"/>
            <a:chOff x="577638" y="2301339"/>
            <a:chExt cx="5492947" cy="233035"/>
          </a:xfrm>
        </p:grpSpPr>
        <p:cxnSp>
          <p:nvCxnSpPr>
            <p:cNvPr id="34" name="直線コネクタ 21"/>
            <p:cNvCxnSpPr>
              <a:cxnSpLocks noChangeShapeType="1"/>
            </p:cNvCxnSpPr>
            <p:nvPr/>
          </p:nvCxnSpPr>
          <p:spPr bwMode="auto">
            <a:xfrm>
              <a:off x="577638" y="2428798"/>
              <a:ext cx="472275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5211353" y="2301339"/>
              <a:ext cx="859232" cy="233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chemeClr val="tx1"/>
                  </a:solidFill>
                  <a:ea typeface="ＭＳ Ｐゴシック" pitchFamily="50" charset="-128"/>
                </a:rPr>
                <a:t>330</a:t>
              </a:r>
              <a:r>
                <a:rPr lang="en-US" altLang="ja-JP" sz="800" dirty="0" smtClean="0">
                  <a:solidFill>
                    <a:schemeClr val="tx1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600" dirty="0">
                  <a:solidFill>
                    <a:schemeClr val="tx1"/>
                  </a:solidFill>
                  <a:ea typeface="ＭＳ Ｐゴシック" pitchFamily="50" charset="-128"/>
                </a:rPr>
                <a:t>nm</a:t>
              </a:r>
              <a:endParaRPr lang="ja-JP" altLang="en-US" sz="1600" dirty="0"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503" grpId="0" animBg="1"/>
      <p:bldP spid="2050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36030" y="4485949"/>
            <a:ext cx="4937314" cy="17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HG明朝B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kumimoji="1" sz="1900" kern="1200">
                <a:solidFill>
                  <a:schemeClr val="accent2"/>
                </a:solidFill>
                <a:latin typeface="+mn-lt"/>
                <a:ea typeface="+mn-ea"/>
                <a:cs typeface="HG明朝B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HG明朝B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HG明朝B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kumimoji="1" sz="1800" kern="1200">
                <a:solidFill>
                  <a:srgbClr val="A04DA3"/>
                </a:solidFill>
                <a:latin typeface="+mn-lt"/>
                <a:ea typeface="+mn-ea"/>
                <a:cs typeface="HG明朝B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1800" dirty="0"/>
              <a:t>large exciton binding energy (200 meV)</a:t>
            </a:r>
          </a:p>
          <a:p>
            <a:pPr>
              <a:lnSpc>
                <a:spcPct val="150000"/>
              </a:lnSpc>
            </a:pPr>
            <a:r>
              <a:rPr lang="en-US" altLang="ja-JP" sz="1800" dirty="0"/>
              <a:t>small exciton Boar radiance </a:t>
            </a:r>
            <a:r>
              <a:rPr lang="ja-JP" altLang="en-US" sz="1800" dirty="0"/>
              <a:t>（</a:t>
            </a:r>
            <a:r>
              <a:rPr lang="en-US" altLang="ja-JP" sz="1800" dirty="0"/>
              <a:t>0.7 nm)</a:t>
            </a:r>
          </a:p>
          <a:p>
            <a:pPr>
              <a:lnSpc>
                <a:spcPct val="150000"/>
              </a:lnSpc>
            </a:pPr>
            <a:r>
              <a:rPr lang="en-US" altLang="ja-JP" sz="1800" dirty="0" smtClean="0"/>
              <a:t>The center-of-mass </a:t>
            </a:r>
            <a:r>
              <a:rPr lang="en-US" altLang="ja-JP" sz="1800" dirty="0"/>
              <a:t>confined effect of </a:t>
            </a:r>
            <a:r>
              <a:rPr lang="en-US" altLang="ja-JP" sz="1800" dirty="0" smtClean="0"/>
              <a:t>excitons is available. </a:t>
            </a:r>
            <a:endParaRPr lang="en-US" altLang="ja-JP" sz="1800" dirty="0"/>
          </a:p>
        </p:txBody>
      </p:sp>
      <p:grpSp>
        <p:nvGrpSpPr>
          <p:cNvPr id="179" name="グループ化 178"/>
          <p:cNvGrpSpPr/>
          <p:nvPr/>
        </p:nvGrpSpPr>
        <p:grpSpPr>
          <a:xfrm>
            <a:off x="1152511" y="1858911"/>
            <a:ext cx="3268661" cy="2295941"/>
            <a:chOff x="1835696" y="3822760"/>
            <a:chExt cx="3485283" cy="2479389"/>
          </a:xfrm>
        </p:grpSpPr>
        <p:grpSp>
          <p:nvGrpSpPr>
            <p:cNvPr id="177" name="グループ化 176"/>
            <p:cNvGrpSpPr/>
            <p:nvPr/>
          </p:nvGrpSpPr>
          <p:grpSpPr>
            <a:xfrm>
              <a:off x="1835696" y="3822760"/>
              <a:ext cx="2294659" cy="1912233"/>
              <a:chOff x="1835696" y="3822760"/>
              <a:chExt cx="2294659" cy="1912233"/>
            </a:xfrm>
          </p:grpSpPr>
          <p:sp>
            <p:nvSpPr>
              <p:cNvPr id="32" name="円/楕円 31"/>
              <p:cNvSpPr/>
              <p:nvPr/>
            </p:nvSpPr>
            <p:spPr bwMode="auto">
              <a:xfrm>
                <a:off x="2673636" y="4276602"/>
                <a:ext cx="142875" cy="14446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直線コネクタ 32"/>
              <p:cNvCxnSpPr>
                <a:endCxn id="56" idx="0"/>
              </p:cNvCxnSpPr>
              <p:nvPr/>
            </p:nvCxnSpPr>
            <p:spPr bwMode="auto">
              <a:xfrm>
                <a:off x="2619055" y="3967223"/>
                <a:ext cx="8753" cy="1315712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4" name="円/楕円 33"/>
              <p:cNvSpPr/>
              <p:nvPr/>
            </p:nvSpPr>
            <p:spPr bwMode="auto">
              <a:xfrm>
                <a:off x="1835696" y="414908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円/楕円 34"/>
              <p:cNvSpPr/>
              <p:nvPr/>
            </p:nvSpPr>
            <p:spPr bwMode="auto">
              <a:xfrm>
                <a:off x="3470821" y="414908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 bwMode="auto">
              <a:xfrm>
                <a:off x="3470821" y="559053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 bwMode="auto">
              <a:xfrm>
                <a:off x="3965256" y="382276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 bwMode="auto">
              <a:xfrm>
                <a:off x="1835696" y="559053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 bwMode="auto">
              <a:xfrm>
                <a:off x="2546030" y="3822760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 bwMode="auto">
              <a:xfrm>
                <a:off x="3985892" y="5264210"/>
                <a:ext cx="144463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直線コネクタ 40"/>
              <p:cNvCxnSpPr>
                <a:stCxn id="34" idx="6"/>
                <a:endCxn id="35" idx="2"/>
              </p:cNvCxnSpPr>
              <p:nvPr/>
            </p:nvCxnSpPr>
            <p:spPr bwMode="auto">
              <a:xfrm>
                <a:off x="1980158" y="4222105"/>
                <a:ext cx="149066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>
                <a:endCxn id="36" idx="2"/>
              </p:cNvCxnSpPr>
              <p:nvPr/>
            </p:nvCxnSpPr>
            <p:spPr bwMode="auto">
              <a:xfrm>
                <a:off x="1980158" y="5663555"/>
                <a:ext cx="149066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>
                <a:stCxn id="34" idx="4"/>
                <a:endCxn id="38" idx="0"/>
              </p:cNvCxnSpPr>
              <p:nvPr/>
            </p:nvCxnSpPr>
            <p:spPr bwMode="auto">
              <a:xfrm rot="5400000">
                <a:off x="1258639" y="4942037"/>
                <a:ext cx="12969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 bwMode="auto">
              <a:xfrm rot="5400000">
                <a:off x="2893765" y="4942037"/>
                <a:ext cx="12969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>
                <a:stCxn id="36" idx="7"/>
                <a:endCxn id="40" idx="2"/>
              </p:cNvCxnSpPr>
              <p:nvPr/>
            </p:nvCxnSpPr>
            <p:spPr bwMode="auto">
              <a:xfrm flipV="1">
                <a:off x="3594127" y="5336442"/>
                <a:ext cx="391765" cy="2752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>
                <a:stCxn id="35" idx="7"/>
                <a:endCxn id="37" idx="3"/>
              </p:cNvCxnSpPr>
              <p:nvPr/>
            </p:nvCxnSpPr>
            <p:spPr bwMode="auto">
              <a:xfrm flipV="1">
                <a:off x="3594127" y="3946067"/>
                <a:ext cx="392285" cy="2241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>
                <a:stCxn id="34" idx="7"/>
                <a:endCxn id="39" idx="2"/>
              </p:cNvCxnSpPr>
              <p:nvPr/>
            </p:nvCxnSpPr>
            <p:spPr bwMode="auto">
              <a:xfrm flipV="1">
                <a:off x="1959002" y="3894992"/>
                <a:ext cx="587028" cy="2752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 bwMode="auto">
              <a:xfrm>
                <a:off x="2690492" y="3894198"/>
                <a:ext cx="129540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 bwMode="auto">
              <a:xfrm rot="5400000">
                <a:off x="3410424" y="4615717"/>
                <a:ext cx="129698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円/楕円 49"/>
              <p:cNvSpPr/>
              <p:nvPr/>
            </p:nvSpPr>
            <p:spPr bwMode="auto">
              <a:xfrm>
                <a:off x="3749355" y="4759385"/>
                <a:ext cx="144462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 bwMode="auto">
              <a:xfrm>
                <a:off x="2974360" y="4013259"/>
                <a:ext cx="142875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円/楕円 51"/>
              <p:cNvSpPr/>
              <p:nvPr/>
            </p:nvSpPr>
            <p:spPr bwMode="auto">
              <a:xfrm>
                <a:off x="2659383" y="4869805"/>
                <a:ext cx="142875" cy="14446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円/楕円 52"/>
              <p:cNvSpPr/>
              <p:nvPr/>
            </p:nvSpPr>
            <p:spPr bwMode="auto">
              <a:xfrm>
                <a:off x="3235707" y="4646735"/>
                <a:ext cx="143969" cy="14412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 bwMode="auto">
              <a:xfrm>
                <a:off x="2943951" y="5445118"/>
                <a:ext cx="143969" cy="14412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 bwMode="auto">
              <a:xfrm>
                <a:off x="2267604" y="4654075"/>
                <a:ext cx="143969" cy="14412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 bwMode="auto">
              <a:xfrm>
                <a:off x="2555823" y="5282935"/>
                <a:ext cx="143969" cy="14412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直線コネクタ 56"/>
              <p:cNvCxnSpPr>
                <a:stCxn id="38" idx="7"/>
                <a:endCxn id="56" idx="2"/>
              </p:cNvCxnSpPr>
              <p:nvPr/>
            </p:nvCxnSpPr>
            <p:spPr bwMode="auto">
              <a:xfrm flipV="1">
                <a:off x="1959002" y="5354996"/>
                <a:ext cx="596821" cy="25669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>
                <a:stCxn id="56" idx="6"/>
              </p:cNvCxnSpPr>
              <p:nvPr/>
            </p:nvCxnSpPr>
            <p:spPr bwMode="auto">
              <a:xfrm flipV="1">
                <a:off x="2699792" y="5335648"/>
                <a:ext cx="1286101" cy="19348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9" name="円/楕円 58"/>
              <p:cNvSpPr/>
              <p:nvPr/>
            </p:nvSpPr>
            <p:spPr bwMode="auto">
              <a:xfrm>
                <a:off x="2304509" y="5140903"/>
                <a:ext cx="144463" cy="14446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線コネクタ 59"/>
              <p:cNvCxnSpPr>
                <a:stCxn id="38" idx="7"/>
                <a:endCxn id="59" idx="3"/>
              </p:cNvCxnSpPr>
              <p:nvPr/>
            </p:nvCxnSpPr>
            <p:spPr bwMode="auto">
              <a:xfrm flipV="1">
                <a:off x="1959002" y="5264210"/>
                <a:ext cx="366663" cy="34747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>
                <a:stCxn id="59" idx="7"/>
                <a:endCxn id="52" idx="3"/>
              </p:cNvCxnSpPr>
              <p:nvPr/>
            </p:nvCxnSpPr>
            <p:spPr bwMode="auto">
              <a:xfrm flipV="1">
                <a:off x="2427816" y="4993112"/>
                <a:ext cx="252491" cy="16894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>
                <a:stCxn id="59" idx="0"/>
                <a:endCxn id="55" idx="4"/>
              </p:cNvCxnSpPr>
              <p:nvPr/>
            </p:nvCxnSpPr>
            <p:spPr bwMode="auto">
              <a:xfrm flipH="1" flipV="1">
                <a:off x="2339589" y="4798197"/>
                <a:ext cx="37152" cy="34270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3" name="円/楕円 62"/>
              <p:cNvSpPr/>
              <p:nvPr/>
            </p:nvSpPr>
            <p:spPr bwMode="auto">
              <a:xfrm>
                <a:off x="3338192" y="5018720"/>
                <a:ext cx="142875" cy="14287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直線コネクタ 63"/>
              <p:cNvCxnSpPr>
                <a:stCxn id="53" idx="5"/>
                <a:endCxn id="63" idx="0"/>
              </p:cNvCxnSpPr>
              <p:nvPr/>
            </p:nvCxnSpPr>
            <p:spPr bwMode="auto">
              <a:xfrm>
                <a:off x="3358592" y="4769751"/>
                <a:ext cx="51038" cy="24896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>
                <a:stCxn id="63" idx="5"/>
                <a:endCxn id="40" idx="1"/>
              </p:cNvCxnSpPr>
              <p:nvPr/>
            </p:nvCxnSpPr>
            <p:spPr bwMode="auto">
              <a:xfrm>
                <a:off x="3460143" y="5140671"/>
                <a:ext cx="546905" cy="1446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>
                <a:stCxn id="63" idx="7"/>
                <a:endCxn id="50" idx="3"/>
              </p:cNvCxnSpPr>
              <p:nvPr/>
            </p:nvCxnSpPr>
            <p:spPr bwMode="auto">
              <a:xfrm flipV="1">
                <a:off x="3460143" y="4882692"/>
                <a:ext cx="310368" cy="15695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>
                <a:stCxn id="54" idx="1"/>
                <a:endCxn id="59" idx="6"/>
              </p:cNvCxnSpPr>
              <p:nvPr/>
            </p:nvCxnSpPr>
            <p:spPr bwMode="auto">
              <a:xfrm flipH="1" flipV="1">
                <a:off x="2448972" y="5213135"/>
                <a:ext cx="516063" cy="25308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>
                <a:stCxn id="63" idx="3"/>
                <a:endCxn id="54" idx="7"/>
              </p:cNvCxnSpPr>
              <p:nvPr/>
            </p:nvCxnSpPr>
            <p:spPr bwMode="auto">
              <a:xfrm flipH="1">
                <a:off x="3066836" y="5140671"/>
                <a:ext cx="292280" cy="32555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stCxn id="39" idx="4"/>
                <a:endCxn id="32" idx="1"/>
              </p:cNvCxnSpPr>
              <p:nvPr/>
            </p:nvCxnSpPr>
            <p:spPr bwMode="auto">
              <a:xfrm>
                <a:off x="2618261" y="3967223"/>
                <a:ext cx="76299" cy="33053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>
                <a:stCxn id="32" idx="5"/>
                <a:endCxn id="53" idx="1"/>
              </p:cNvCxnSpPr>
              <p:nvPr/>
            </p:nvCxnSpPr>
            <p:spPr bwMode="auto">
              <a:xfrm>
                <a:off x="2795587" y="4399909"/>
                <a:ext cx="461204" cy="2679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>
                <a:stCxn id="32" idx="7"/>
                <a:endCxn id="51" idx="3"/>
              </p:cNvCxnSpPr>
              <p:nvPr/>
            </p:nvCxnSpPr>
            <p:spPr bwMode="auto">
              <a:xfrm flipV="1">
                <a:off x="2795587" y="4136566"/>
                <a:ext cx="199697" cy="16119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>
                <a:stCxn id="32" idx="3"/>
                <a:endCxn id="55" idx="7"/>
              </p:cNvCxnSpPr>
              <p:nvPr/>
            </p:nvCxnSpPr>
            <p:spPr bwMode="auto">
              <a:xfrm flipH="1">
                <a:off x="2390489" y="4399909"/>
                <a:ext cx="304071" cy="2752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4" name="円/楕円 73"/>
              <p:cNvSpPr/>
              <p:nvPr/>
            </p:nvSpPr>
            <p:spPr bwMode="auto">
              <a:xfrm>
                <a:off x="3221103" y="4404125"/>
                <a:ext cx="142875" cy="14446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5" name="直線コネクタ 74"/>
              <p:cNvCxnSpPr>
                <a:stCxn id="52" idx="7"/>
                <a:endCxn id="74" idx="3"/>
              </p:cNvCxnSpPr>
              <p:nvPr/>
            </p:nvCxnSpPr>
            <p:spPr bwMode="auto">
              <a:xfrm flipV="1">
                <a:off x="2781334" y="4527431"/>
                <a:ext cx="460693" cy="36353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>
                <a:stCxn id="74" idx="6"/>
                <a:endCxn id="50" idx="1"/>
              </p:cNvCxnSpPr>
              <p:nvPr/>
            </p:nvCxnSpPr>
            <p:spPr bwMode="auto">
              <a:xfrm>
                <a:off x="3363978" y="4476356"/>
                <a:ext cx="406533" cy="3041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>
                <a:stCxn id="74" idx="1"/>
                <a:endCxn id="51" idx="5"/>
              </p:cNvCxnSpPr>
              <p:nvPr/>
            </p:nvCxnSpPr>
            <p:spPr bwMode="auto">
              <a:xfrm flipH="1" flipV="1">
                <a:off x="3096311" y="4136566"/>
                <a:ext cx="145716" cy="28871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>
                <a:stCxn id="74" idx="7"/>
                <a:endCxn id="35" idx="3"/>
              </p:cNvCxnSpPr>
              <p:nvPr/>
            </p:nvCxnSpPr>
            <p:spPr bwMode="auto">
              <a:xfrm flipV="1">
                <a:off x="3343054" y="4272387"/>
                <a:ext cx="148923" cy="15289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グループ化 177"/>
            <p:cNvGrpSpPr/>
            <p:nvPr/>
          </p:nvGrpSpPr>
          <p:grpSpPr>
            <a:xfrm>
              <a:off x="4539930" y="4327188"/>
              <a:ext cx="781049" cy="936796"/>
              <a:chOff x="4539930" y="4327188"/>
              <a:chExt cx="781049" cy="936796"/>
            </a:xfrm>
          </p:grpSpPr>
          <p:grpSp>
            <p:nvGrpSpPr>
              <p:cNvPr id="26" name="グループ化 25"/>
              <p:cNvGrpSpPr>
                <a:grpSpLocks/>
              </p:cNvGrpSpPr>
              <p:nvPr/>
            </p:nvGrpSpPr>
            <p:grpSpPr bwMode="auto">
              <a:xfrm>
                <a:off x="4539930" y="4327188"/>
                <a:ext cx="781049" cy="369605"/>
                <a:chOff x="8315715" y="3861048"/>
                <a:chExt cx="781303" cy="369332"/>
              </a:xfrm>
            </p:grpSpPr>
            <p:sp>
              <p:nvSpPr>
                <p:cNvPr id="30" name="テキスト ボックス 132"/>
                <p:cNvSpPr txBox="1">
                  <a:spLocks noChangeArrowheads="1"/>
                </p:cNvSpPr>
                <p:nvPr/>
              </p:nvSpPr>
              <p:spPr bwMode="auto">
                <a:xfrm>
                  <a:off x="8532440" y="3861048"/>
                  <a:ext cx="5645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9pPr>
                </a:lstStyle>
                <a:p>
                  <a:r>
                    <a:rPr lang="en-US" altLang="ja-JP">
                      <a:latin typeface="Georgia" pitchFamily="18" charset="0"/>
                    </a:rPr>
                    <a:t>Cu</a:t>
                  </a:r>
                  <a:r>
                    <a:rPr lang="en-US" altLang="ja-JP" baseline="30000">
                      <a:latin typeface="Georgia" pitchFamily="18" charset="0"/>
                    </a:rPr>
                    <a:t>+</a:t>
                  </a:r>
                  <a:endParaRPr lang="ja-JP" altLang="en-US">
                    <a:latin typeface="Georgia" pitchFamily="18" charset="0"/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8315715" y="4005801"/>
                  <a:ext cx="144509" cy="14435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グループ化 26"/>
              <p:cNvGrpSpPr>
                <a:grpSpLocks/>
              </p:cNvGrpSpPr>
              <p:nvPr/>
            </p:nvGrpSpPr>
            <p:grpSpPr bwMode="auto">
              <a:xfrm>
                <a:off x="4539930" y="4894379"/>
                <a:ext cx="720547" cy="369605"/>
                <a:chOff x="8459731" y="4427820"/>
                <a:chExt cx="720781" cy="369332"/>
              </a:xfrm>
            </p:grpSpPr>
            <p:sp>
              <p:nvSpPr>
                <p:cNvPr id="28" name="円/楕円 27"/>
                <p:cNvSpPr/>
                <p:nvPr/>
              </p:nvSpPr>
              <p:spPr>
                <a:xfrm>
                  <a:off x="8459731" y="4508666"/>
                  <a:ext cx="144509" cy="144356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テキスト ボックス 142"/>
                <p:cNvSpPr txBox="1">
                  <a:spLocks noChangeArrowheads="1"/>
                </p:cNvSpPr>
                <p:nvPr/>
              </p:nvSpPr>
              <p:spPr bwMode="auto">
                <a:xfrm>
                  <a:off x="8724938" y="4427820"/>
                  <a:ext cx="45557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ja-JP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Arial" charset="0"/>
                      <a:ea typeface="HG明朝B"/>
                      <a:cs typeface="HG明朝B"/>
                    </a:defRPr>
                  </a:lvl9pPr>
                </a:lstStyle>
                <a:p>
                  <a:r>
                    <a:rPr lang="en-US" altLang="ja-JP" dirty="0" err="1">
                      <a:latin typeface="Georgia" pitchFamily="18" charset="0"/>
                    </a:rPr>
                    <a:t>Cl</a:t>
                  </a:r>
                  <a:r>
                    <a:rPr lang="en-US" altLang="ja-JP" baseline="30000" dirty="0">
                      <a:latin typeface="Georgia" pitchFamily="18" charset="0"/>
                    </a:rPr>
                    <a:t>-</a:t>
                  </a:r>
                  <a:endParaRPr lang="ja-JP" altLang="en-US" dirty="0"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79" name="テキスト ボックス 78"/>
            <p:cNvSpPr txBox="1"/>
            <p:nvPr/>
          </p:nvSpPr>
          <p:spPr>
            <a:xfrm>
              <a:off x="2515560" y="5932817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Zinc </a:t>
              </a:r>
              <a:r>
                <a:rPr lang="en-US" altLang="ja-JP" dirty="0" smtClean="0"/>
                <a:t>Blend</a:t>
              </a:r>
              <a:endParaRPr lang="en-US" altLang="ja-JP" dirty="0"/>
            </a:p>
          </p:txBody>
        </p:sp>
      </p:grpSp>
      <p:grpSp>
        <p:nvGrpSpPr>
          <p:cNvPr id="182" name="グループ化 181"/>
          <p:cNvGrpSpPr/>
          <p:nvPr/>
        </p:nvGrpSpPr>
        <p:grpSpPr>
          <a:xfrm>
            <a:off x="5191418" y="1379964"/>
            <a:ext cx="3313728" cy="3062920"/>
            <a:chOff x="5339706" y="1844824"/>
            <a:chExt cx="3313728" cy="3888432"/>
          </a:xfrm>
        </p:grpSpPr>
        <p:grpSp>
          <p:nvGrpSpPr>
            <p:cNvPr id="180" name="グループ化 179"/>
            <p:cNvGrpSpPr/>
            <p:nvPr/>
          </p:nvGrpSpPr>
          <p:grpSpPr>
            <a:xfrm>
              <a:off x="5751425" y="2348880"/>
              <a:ext cx="2709007" cy="3384376"/>
              <a:chOff x="5751425" y="2348880"/>
              <a:chExt cx="2709007" cy="3384376"/>
            </a:xfrm>
          </p:grpSpPr>
          <p:cxnSp>
            <p:nvCxnSpPr>
              <p:cNvPr id="12" name="直線矢印コネクタ 11"/>
              <p:cNvCxnSpPr/>
              <p:nvPr/>
            </p:nvCxnSpPr>
            <p:spPr>
              <a:xfrm>
                <a:off x="5774803" y="5289970"/>
                <a:ext cx="2541614" cy="563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/>
              <p:nvPr/>
            </p:nvCxnSpPr>
            <p:spPr>
              <a:xfrm flipV="1">
                <a:off x="6990725" y="2469271"/>
                <a:ext cx="0" cy="282633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フリーフォーム 13"/>
              <p:cNvSpPr/>
              <p:nvPr/>
            </p:nvSpPr>
            <p:spPr>
              <a:xfrm>
                <a:off x="5751425" y="4252260"/>
                <a:ext cx="2478052" cy="370208"/>
              </a:xfrm>
              <a:custGeom>
                <a:avLst/>
                <a:gdLst>
                  <a:gd name="connsiteX0" fmla="*/ 0 w 2879678"/>
                  <a:gd name="connsiteY0" fmla="*/ 723342 h 723342"/>
                  <a:gd name="connsiteX1" fmla="*/ 1460311 w 2879678"/>
                  <a:gd name="connsiteY1" fmla="*/ 10 h 723342"/>
                  <a:gd name="connsiteX2" fmla="*/ 2879678 w 2879678"/>
                  <a:gd name="connsiteY2" fmla="*/ 709694 h 72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9678" h="723342">
                    <a:moveTo>
                      <a:pt x="0" y="723342"/>
                    </a:moveTo>
                    <a:cubicBezTo>
                      <a:pt x="490182" y="362813"/>
                      <a:pt x="980365" y="2285"/>
                      <a:pt x="1460311" y="10"/>
                    </a:cubicBezTo>
                    <a:cubicBezTo>
                      <a:pt x="1940257" y="-2265"/>
                      <a:pt x="2409967" y="353714"/>
                      <a:pt x="2879678" y="709694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5763663" y="4481316"/>
                <a:ext cx="2465814" cy="609510"/>
              </a:xfrm>
              <a:custGeom>
                <a:avLst/>
                <a:gdLst>
                  <a:gd name="connsiteX0" fmla="*/ 0 w 2879678"/>
                  <a:gd name="connsiteY0" fmla="*/ 1296537 h 1296537"/>
                  <a:gd name="connsiteX1" fmla="*/ 1446663 w 2879678"/>
                  <a:gd name="connsiteY1" fmla="*/ 0 h 1296537"/>
                  <a:gd name="connsiteX2" fmla="*/ 2879678 w 2879678"/>
                  <a:gd name="connsiteY2" fmla="*/ 1296537 h 1296537"/>
                  <a:gd name="connsiteX0" fmla="*/ 0 w 2893326"/>
                  <a:gd name="connsiteY0" fmla="*/ 1296638 h 1296638"/>
                  <a:gd name="connsiteX1" fmla="*/ 1446663 w 2893326"/>
                  <a:gd name="connsiteY1" fmla="*/ 101 h 1296638"/>
                  <a:gd name="connsiteX2" fmla="*/ 2893326 w 2893326"/>
                  <a:gd name="connsiteY2" fmla="*/ 1242047 h 1296638"/>
                  <a:gd name="connsiteX0" fmla="*/ 0 w 2893326"/>
                  <a:gd name="connsiteY0" fmla="*/ 1241946 h 1241946"/>
                  <a:gd name="connsiteX1" fmla="*/ 1446663 w 2893326"/>
                  <a:gd name="connsiteY1" fmla="*/ 0 h 1241946"/>
                  <a:gd name="connsiteX2" fmla="*/ 2893326 w 2893326"/>
                  <a:gd name="connsiteY2" fmla="*/ 1241946 h 1241946"/>
                  <a:gd name="connsiteX0" fmla="*/ 0 w 2947917"/>
                  <a:gd name="connsiteY0" fmla="*/ 1242003 h 1282946"/>
                  <a:gd name="connsiteX1" fmla="*/ 1446663 w 2947917"/>
                  <a:gd name="connsiteY1" fmla="*/ 57 h 1282946"/>
                  <a:gd name="connsiteX2" fmla="*/ 2947917 w 2947917"/>
                  <a:gd name="connsiteY2" fmla="*/ 1282946 h 1282946"/>
                  <a:gd name="connsiteX0" fmla="*/ 0 w 2906974"/>
                  <a:gd name="connsiteY0" fmla="*/ 1241972 h 1269267"/>
                  <a:gd name="connsiteX1" fmla="*/ 1446663 w 2906974"/>
                  <a:gd name="connsiteY1" fmla="*/ 26 h 1269267"/>
                  <a:gd name="connsiteX2" fmla="*/ 2906974 w 2906974"/>
                  <a:gd name="connsiteY2" fmla="*/ 1269267 h 1269267"/>
                  <a:gd name="connsiteX0" fmla="*/ 0 w 2879679"/>
                  <a:gd name="connsiteY0" fmla="*/ 1241953 h 1241953"/>
                  <a:gd name="connsiteX1" fmla="*/ 1446663 w 2879679"/>
                  <a:gd name="connsiteY1" fmla="*/ 7 h 1241953"/>
                  <a:gd name="connsiteX2" fmla="*/ 2879679 w 2879679"/>
                  <a:gd name="connsiteY2" fmla="*/ 1228305 h 1241953"/>
                  <a:gd name="connsiteX0" fmla="*/ 0 w 2866031"/>
                  <a:gd name="connsiteY0" fmla="*/ 1242123 h 1242123"/>
                  <a:gd name="connsiteX1" fmla="*/ 1446663 w 2866031"/>
                  <a:gd name="connsiteY1" fmla="*/ 177 h 1242123"/>
                  <a:gd name="connsiteX2" fmla="*/ 2866031 w 2866031"/>
                  <a:gd name="connsiteY2" fmla="*/ 1173884 h 1242123"/>
                  <a:gd name="connsiteX0" fmla="*/ 0 w 2866031"/>
                  <a:gd name="connsiteY0" fmla="*/ 1241973 h 1241973"/>
                  <a:gd name="connsiteX1" fmla="*/ 1446663 w 2866031"/>
                  <a:gd name="connsiteY1" fmla="*/ 27 h 1241973"/>
                  <a:gd name="connsiteX2" fmla="*/ 2866031 w 2866031"/>
                  <a:gd name="connsiteY2" fmla="*/ 1214678 h 1241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6031" h="1241973">
                    <a:moveTo>
                      <a:pt x="0" y="1241973"/>
                    </a:moveTo>
                    <a:cubicBezTo>
                      <a:pt x="483358" y="593704"/>
                      <a:pt x="968991" y="4576"/>
                      <a:pt x="1446663" y="27"/>
                    </a:cubicBezTo>
                    <a:cubicBezTo>
                      <a:pt x="1924335" y="-4522"/>
                      <a:pt x="2389496" y="566409"/>
                      <a:pt x="2866031" y="1214678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5751425" y="4481344"/>
                <a:ext cx="2478052" cy="430839"/>
              </a:xfrm>
              <a:custGeom>
                <a:avLst/>
                <a:gdLst>
                  <a:gd name="connsiteX0" fmla="*/ 0 w 2879678"/>
                  <a:gd name="connsiteY0" fmla="*/ 723342 h 723342"/>
                  <a:gd name="connsiteX1" fmla="*/ 1460311 w 2879678"/>
                  <a:gd name="connsiteY1" fmla="*/ 10 h 723342"/>
                  <a:gd name="connsiteX2" fmla="*/ 2879678 w 2879678"/>
                  <a:gd name="connsiteY2" fmla="*/ 709694 h 72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79678" h="723342">
                    <a:moveTo>
                      <a:pt x="0" y="723342"/>
                    </a:moveTo>
                    <a:cubicBezTo>
                      <a:pt x="490182" y="362813"/>
                      <a:pt x="980365" y="2285"/>
                      <a:pt x="1460311" y="10"/>
                    </a:cubicBezTo>
                    <a:cubicBezTo>
                      <a:pt x="1940257" y="-2265"/>
                      <a:pt x="2409967" y="353714"/>
                      <a:pt x="2879678" y="709694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5774803" y="2631763"/>
                <a:ext cx="2454674" cy="880112"/>
              </a:xfrm>
              <a:custGeom>
                <a:avLst/>
                <a:gdLst>
                  <a:gd name="connsiteX0" fmla="*/ 0 w 2866030"/>
                  <a:gd name="connsiteY0" fmla="*/ 0 h 859818"/>
                  <a:gd name="connsiteX1" fmla="*/ 1419367 w 2866030"/>
                  <a:gd name="connsiteY1" fmla="*/ 859809 h 859818"/>
                  <a:gd name="connsiteX2" fmla="*/ 2866030 w 2866030"/>
                  <a:gd name="connsiteY2" fmla="*/ 13648 h 85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6030" h="859818">
                    <a:moveTo>
                      <a:pt x="0" y="0"/>
                    </a:moveTo>
                    <a:cubicBezTo>
                      <a:pt x="470847" y="428767"/>
                      <a:pt x="941695" y="857534"/>
                      <a:pt x="1419367" y="859809"/>
                    </a:cubicBezTo>
                    <a:cubicBezTo>
                      <a:pt x="1897039" y="862084"/>
                      <a:pt x="2381534" y="437866"/>
                      <a:pt x="2866030" y="13648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128536" y="2348880"/>
                <a:ext cx="353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E</a:t>
                </a:r>
                <a:endParaRPr kumimoji="1" lang="ja-JP" altLang="en-US" b="1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8115302" y="5355207"/>
                <a:ext cx="345130" cy="37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/>
                  <a:t>ｋ</a:t>
                </a:r>
                <a:endParaRPr kumimoji="1" lang="ja-JP" altLang="en-US" b="1" dirty="0"/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>
                <a:off x="7128537" y="3511875"/>
                <a:ext cx="3393" cy="740384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テキスト ボックス 20"/>
              <p:cNvSpPr txBox="1"/>
              <p:nvPr/>
            </p:nvSpPr>
            <p:spPr>
              <a:xfrm>
                <a:off x="7130233" y="3647630"/>
                <a:ext cx="453970" cy="468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Z3</a:t>
                </a:r>
                <a:endParaRPr kumimoji="1" lang="ja-JP" altLang="en-US" b="1" dirty="0"/>
              </a:p>
            </p:txBody>
          </p:sp>
          <p:cxnSp>
            <p:nvCxnSpPr>
              <p:cNvPr id="22" name="直線矢印コネクタ 21"/>
              <p:cNvCxnSpPr/>
              <p:nvPr/>
            </p:nvCxnSpPr>
            <p:spPr>
              <a:xfrm>
                <a:off x="6846232" y="3511875"/>
                <a:ext cx="0" cy="96946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6199901" y="376742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Z1,2</a:t>
                </a:r>
                <a:endParaRPr kumimoji="1" lang="ja-JP" altLang="en-US" dirty="0"/>
              </a:p>
            </p:txBody>
          </p:sp>
        </p:grpSp>
        <p:sp>
          <p:nvSpPr>
            <p:cNvPr id="181" name="テキスト ボックス 180"/>
            <p:cNvSpPr txBox="1"/>
            <p:nvPr/>
          </p:nvSpPr>
          <p:spPr>
            <a:xfrm>
              <a:off x="5339706" y="1844824"/>
              <a:ext cx="3313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direct transition </a:t>
              </a:r>
              <a:r>
                <a:rPr lang="en-US" altLang="ja-JP" dirty="0" smtClean="0"/>
                <a:t>semiconductor</a:t>
              </a:r>
              <a:endParaRPr lang="en-US" altLang="ja-JP" dirty="0"/>
            </a:p>
          </p:txBody>
        </p:sp>
      </p:grpSp>
      <p:sp>
        <p:nvSpPr>
          <p:cNvPr id="183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Property of CuCl</a:t>
            </a:r>
            <a:endParaRPr lang="en-US" altLang="ja-JP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6" name="コンテンツ プレースホルダー 2"/>
          <p:cNvSpPr txBox="1">
            <a:spLocks/>
          </p:cNvSpPr>
          <p:nvPr/>
        </p:nvSpPr>
        <p:spPr bwMode="auto">
          <a:xfrm>
            <a:off x="5042855" y="4670850"/>
            <a:ext cx="3872545" cy="159076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"/>
                  <a:satMod val="255000"/>
                </a:schemeClr>
              </a:gs>
              <a:gs pos="74000">
                <a:schemeClr val="accent4">
                  <a:tint val="12000"/>
                  <a:satMod val="255000"/>
                </a:schemeClr>
              </a:gs>
              <a:gs pos="100000">
                <a:schemeClr val="accent4">
                  <a:tint val="45000"/>
                  <a:satMod val="2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HG明朝B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kumimoji="1" sz="1900" kern="1200">
                <a:solidFill>
                  <a:schemeClr val="accent2"/>
                </a:solidFill>
                <a:latin typeface="+mn-lt"/>
                <a:ea typeface="+mn-ea"/>
                <a:cs typeface="HG明朝B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HG明朝B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HG明朝B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kumimoji="1" sz="1800" kern="1200">
                <a:solidFill>
                  <a:srgbClr val="A04DA3"/>
                </a:solidFill>
                <a:latin typeface="+mn-lt"/>
                <a:ea typeface="+mn-ea"/>
                <a:cs typeface="HG明朝B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None/>
            </a:pPr>
            <a:r>
              <a:rPr lang="en-US" altLang="ja-JP" sz="2400" b="1" dirty="0" smtClean="0"/>
              <a:t>Suitable</a:t>
            </a:r>
            <a:r>
              <a:rPr lang="en-US" altLang="ja-JP" sz="2400" dirty="0" smtClean="0"/>
              <a:t> material</a:t>
            </a:r>
          </a:p>
          <a:p>
            <a:pPr marL="109537" indent="0" algn="ctr">
              <a:buNone/>
            </a:pPr>
            <a:r>
              <a:rPr lang="en-US" altLang="ja-JP" sz="2400" dirty="0" smtClean="0"/>
              <a:t>for research of the </a:t>
            </a:r>
            <a:r>
              <a:rPr lang="en-US" altLang="ja-JP" sz="2400" dirty="0"/>
              <a:t>center-of-mass confined effect of excitons </a:t>
            </a:r>
          </a:p>
        </p:txBody>
      </p:sp>
      <p:sp>
        <p:nvSpPr>
          <p:cNvPr id="187" name="右矢印 186"/>
          <p:cNvSpPr/>
          <p:nvPr/>
        </p:nvSpPr>
        <p:spPr>
          <a:xfrm>
            <a:off x="4802169" y="4770287"/>
            <a:ext cx="223101" cy="1206989"/>
          </a:xfrm>
          <a:prstGeom prst="rightArrow">
            <a:avLst>
              <a:gd name="adj1" fmla="val 674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30"/>
          <p:cNvSpPr txBox="1">
            <a:spLocks noChangeArrowheads="1"/>
          </p:cNvSpPr>
          <p:nvPr/>
        </p:nvSpPr>
        <p:spPr bwMode="auto">
          <a:xfrm>
            <a:off x="0" y="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Background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曲線コネクタ 46"/>
          <p:cNvCxnSpPr/>
          <p:nvPr/>
        </p:nvCxnSpPr>
        <p:spPr>
          <a:xfrm rot="10800000">
            <a:off x="5287963" y="3384315"/>
            <a:ext cx="1155700" cy="9794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テキスト プレースホルダ 6"/>
          <p:cNvSpPr>
            <a:spLocks noGrp="1"/>
          </p:cNvSpPr>
          <p:nvPr>
            <p:ph type="body" idx="1"/>
          </p:nvPr>
        </p:nvSpPr>
        <p:spPr>
          <a:xfrm>
            <a:off x="265174" y="1437049"/>
            <a:ext cx="2879601" cy="5760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800" dirty="0">
                <a:cs typeface="+mn-cs"/>
              </a:rPr>
              <a:t>AFM image of CuCl thin film </a:t>
            </a:r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half" idx="3"/>
          </p:nvPr>
        </p:nvSpPr>
        <p:spPr>
          <a:xfrm>
            <a:off x="5796136" y="1293032"/>
            <a:ext cx="3278188" cy="79208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ja-JP" sz="1800" dirty="0">
                <a:cs typeface="+mn-cs"/>
              </a:rPr>
              <a:t>AFM image of high-quality CuCl thin film (by RHEED)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44490"/>
            <a:ext cx="2619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44490"/>
            <a:ext cx="2619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グループ化 63"/>
          <p:cNvGrpSpPr>
            <a:grpSpLocks/>
          </p:cNvGrpSpPr>
          <p:nvPr/>
        </p:nvGrpSpPr>
        <p:grpSpPr bwMode="auto">
          <a:xfrm>
            <a:off x="3491880" y="2395302"/>
            <a:ext cx="4752527" cy="2138425"/>
            <a:chOff x="3491817" y="2132855"/>
            <a:chExt cx="4753419" cy="2138817"/>
          </a:xfrm>
        </p:grpSpPr>
        <p:grpSp>
          <p:nvGrpSpPr>
            <p:cNvPr id="22557" name="グループ化 60"/>
            <p:cNvGrpSpPr>
              <a:grpSpLocks/>
            </p:cNvGrpSpPr>
            <p:nvPr/>
          </p:nvGrpSpPr>
          <p:grpSpPr bwMode="auto">
            <a:xfrm>
              <a:off x="3491817" y="2132855"/>
              <a:ext cx="2588289" cy="1747959"/>
              <a:chOff x="3015549" y="3679825"/>
              <a:chExt cx="3730941" cy="2658971"/>
            </a:xfrm>
          </p:grpSpPr>
          <p:pic>
            <p:nvPicPr>
              <p:cNvPr id="22560" name="Picture 21" descr="J:\2\presentations\2010\spring\slide\figures\cucl01.png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19438" y="3679825"/>
                <a:ext cx="2232025" cy="2519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61" name="グループ化 23"/>
              <p:cNvGrpSpPr>
                <a:grpSpLocks/>
              </p:cNvGrpSpPr>
              <p:nvPr/>
            </p:nvGrpSpPr>
            <p:grpSpPr bwMode="auto">
              <a:xfrm>
                <a:off x="3119437" y="3679828"/>
                <a:ext cx="3580629" cy="2628902"/>
                <a:chOff x="395535" y="3789043"/>
                <a:chExt cx="3582102" cy="2629859"/>
              </a:xfrm>
            </p:grpSpPr>
            <p:grpSp>
              <p:nvGrpSpPr>
                <p:cNvPr id="22567" name="グループ化 22"/>
                <p:cNvGrpSpPr>
                  <a:grpSpLocks/>
                </p:cNvGrpSpPr>
                <p:nvPr/>
              </p:nvGrpSpPr>
              <p:grpSpPr bwMode="auto">
                <a:xfrm>
                  <a:off x="395535" y="3789043"/>
                  <a:ext cx="2493488" cy="2629859"/>
                  <a:chOff x="395535" y="3789043"/>
                  <a:chExt cx="2493488" cy="2629859"/>
                </a:xfrm>
              </p:grpSpPr>
              <p:pic>
                <p:nvPicPr>
                  <p:cNvPr id="22569" name="Picture 2" descr="J:\2\presentations\2010\spring\slide\figures\cucl00.png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95536" y="3789043"/>
                    <a:ext cx="2492161" cy="2629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" name="テキスト ボックス 27"/>
                  <p:cNvSpPr txBox="1"/>
                  <p:nvPr/>
                </p:nvSpPr>
                <p:spPr bwMode="auto">
                  <a:xfrm>
                    <a:off x="395535" y="3834570"/>
                    <a:ext cx="2493488" cy="4687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ja-JP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+mn-cs"/>
                      </a:rPr>
                      <a:t>CaF</a:t>
                    </a:r>
                    <a:r>
                      <a:rPr lang="en-US" altLang="ja-JP" sz="1400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+mn-cs"/>
                      </a:rPr>
                      <a:t>2</a:t>
                    </a:r>
                    <a:r>
                      <a:rPr lang="ja-JP" alt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+mn-cs"/>
                      </a:rPr>
                      <a:t> </a:t>
                    </a:r>
                    <a:r>
                      <a:rPr lang="en-US" altLang="ja-JP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+mn-cs"/>
                      </a:rPr>
                      <a:t>cap layer</a:t>
                    </a:r>
                    <a:endParaRPr lang="ja-JP" alt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568" name="テキスト ボックス 24"/>
                <p:cNvSpPr txBox="1">
                  <a:spLocks noChangeArrowheads="1"/>
                </p:cNvSpPr>
                <p:nvPr/>
              </p:nvSpPr>
              <p:spPr bwMode="auto">
                <a:xfrm>
                  <a:off x="2887698" y="3789043"/>
                  <a:ext cx="1089939" cy="515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600">
                      <a:latin typeface="Georgia" pitchFamily="18" charset="0"/>
                    </a:rPr>
                    <a:t>40</a:t>
                  </a:r>
                  <a:r>
                    <a:rPr lang="en-US" altLang="ja-JP" sz="800">
                      <a:latin typeface="Georgia" pitchFamily="18" charset="0"/>
                    </a:rPr>
                    <a:t> </a:t>
                  </a:r>
                  <a:r>
                    <a:rPr lang="en-US" altLang="ja-JP" sz="1600">
                      <a:latin typeface="Georgia" pitchFamily="18" charset="0"/>
                    </a:rPr>
                    <a:t>nm</a:t>
                  </a:r>
                  <a:endParaRPr lang="ja-JP" altLang="en-US" sz="1600">
                    <a:latin typeface="Georgia" pitchFamily="18" charset="0"/>
                  </a:endParaRPr>
                </a:p>
              </p:txBody>
            </p:sp>
          </p:grpSp>
          <p:sp>
            <p:nvSpPr>
              <p:cNvPr id="20" name="テキスト ボックス 19"/>
              <p:cNvSpPr txBox="1"/>
              <p:nvPr/>
            </p:nvSpPr>
            <p:spPr bwMode="auto">
              <a:xfrm>
                <a:off x="3015549" y="5870524"/>
                <a:ext cx="2699166" cy="46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CaF</a:t>
                </a:r>
                <a:r>
                  <a:rPr lang="en-US" altLang="ja-JP" sz="14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2</a:t>
                </a:r>
                <a:r>
                  <a:rPr lang="en-US" altLang="ja-JP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(111) substrate</a:t>
                </a:r>
                <a:endParaRPr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 bwMode="auto">
              <a:xfrm>
                <a:off x="3119438" y="5191818"/>
                <a:ext cx="2492463" cy="4685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CaF</a:t>
                </a:r>
                <a:r>
                  <a:rPr lang="en-US" altLang="ja-JP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2</a:t>
                </a:r>
                <a:r>
                  <a:rPr lang="ja-JP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 </a:t>
                </a:r>
                <a:r>
                  <a:rPr lang="en-US" altLang="ja-JP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buffer layer</a:t>
                </a:r>
                <a:endParaRPr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 bwMode="auto">
              <a:xfrm>
                <a:off x="3275610" y="4469636"/>
                <a:ext cx="2231544" cy="4685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CuCl layer</a:t>
                </a:r>
                <a:endParaRPr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65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5610575" y="5213351"/>
                <a:ext cx="1135915" cy="51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>
                    <a:latin typeface="Georgia" pitchFamily="18" charset="0"/>
                  </a:rPr>
                  <a:t>40</a:t>
                </a:r>
                <a:r>
                  <a:rPr lang="en-US" altLang="ja-JP" sz="800">
                    <a:latin typeface="Georgia" pitchFamily="18" charset="0"/>
                  </a:rPr>
                  <a:t> </a:t>
                </a:r>
                <a:r>
                  <a:rPr lang="en-US" altLang="ja-JP" sz="1600">
                    <a:latin typeface="Georgia" pitchFamily="18" charset="0"/>
                  </a:rPr>
                  <a:t>nm</a:t>
                </a:r>
                <a:endParaRPr lang="ja-JP" altLang="en-US" sz="1600">
                  <a:latin typeface="Georgia" pitchFamily="18" charset="0"/>
                </a:endParaRPr>
              </a:p>
            </p:txBody>
          </p:sp>
          <p:sp>
            <p:nvSpPr>
              <p:cNvPr id="22566" name="テキスト ボックス 26"/>
              <p:cNvSpPr txBox="1">
                <a:spLocks noChangeArrowheads="1"/>
              </p:cNvSpPr>
              <p:nvPr/>
            </p:nvSpPr>
            <p:spPr bwMode="auto">
              <a:xfrm>
                <a:off x="5610575" y="5761042"/>
                <a:ext cx="985694" cy="515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>
                    <a:latin typeface="Georgia" pitchFamily="18" charset="0"/>
                  </a:rPr>
                  <a:t>1</a:t>
                </a:r>
                <a:r>
                  <a:rPr lang="en-US" altLang="ja-JP" sz="800">
                    <a:latin typeface="Georgia" pitchFamily="18" charset="0"/>
                  </a:rPr>
                  <a:t> </a:t>
                </a:r>
                <a:r>
                  <a:rPr lang="en-US" altLang="ja-JP" sz="1600">
                    <a:latin typeface="Georgia" pitchFamily="18" charset="0"/>
                  </a:rPr>
                  <a:t>mm</a:t>
                </a:r>
                <a:endParaRPr lang="ja-JP" altLang="en-US" sz="1600">
                  <a:latin typeface="Georgia" pitchFamily="18" charset="0"/>
                </a:endParaRPr>
              </a:p>
            </p:txBody>
          </p:sp>
        </p:grpSp>
        <p:sp>
          <p:nvSpPr>
            <p:cNvPr id="22558" name="Text Box 36"/>
            <p:cNvSpPr txBox="1">
              <a:spLocks noChangeArrowheads="1"/>
            </p:cNvSpPr>
            <p:nvPr/>
          </p:nvSpPr>
          <p:spPr bwMode="auto">
            <a:xfrm>
              <a:off x="6444208" y="3933056"/>
              <a:ext cx="1801028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1" u="sng" dirty="0">
                  <a:solidFill>
                    <a:srgbClr val="C00000"/>
                  </a:solidFill>
                </a:rPr>
                <a:t>e-beam-exposed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500689" y="3102996"/>
              <a:ext cx="787548" cy="38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3" name="タイトル 141"/>
          <p:cNvSpPr txBox="1">
            <a:spLocks/>
          </p:cNvSpPr>
          <p:nvPr/>
        </p:nvSpPr>
        <p:spPr>
          <a:xfrm>
            <a:off x="0" y="620713"/>
            <a:ext cx="9144000" cy="43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Growth of high-quality CuCl thin films</a:t>
            </a:r>
            <a:endParaRPr lang="ja-JP" alt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59150" y="4821424"/>
            <a:ext cx="48165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rgbClr val="C00000"/>
                </a:solidFill>
              </a:rPr>
              <a:t>Surface morphology is extremely improved by electron beam </a:t>
            </a:r>
            <a:r>
              <a:rPr lang="en-US" altLang="ja-JP" sz="2400" dirty="0" smtClean="0">
                <a:solidFill>
                  <a:srgbClr val="C00000"/>
                </a:solidFill>
              </a:rPr>
              <a:t>irradiation.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55" name="右矢印 54"/>
          <p:cNvSpPr/>
          <p:nvPr/>
        </p:nvSpPr>
        <p:spPr>
          <a:xfrm>
            <a:off x="5651500" y="2896953"/>
            <a:ext cx="4333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62" name="表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4357"/>
              </p:ext>
            </p:extLst>
          </p:nvPr>
        </p:nvGraphicFramePr>
        <p:xfrm>
          <a:off x="266560" y="4893432"/>
          <a:ext cx="3168352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  <a:gridCol w="2376264"/>
              </a:tblGrid>
              <a:tr h="36576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Lattice constant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CaF</a:t>
                      </a:r>
                      <a:r>
                        <a:rPr kumimoji="1" lang="en-US" altLang="ja-JP" baseline="-25000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0.5463 nm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CuCl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0.5406 nm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左矢印 62"/>
          <p:cNvSpPr/>
          <p:nvPr/>
        </p:nvSpPr>
        <p:spPr>
          <a:xfrm>
            <a:off x="3059113" y="2968390"/>
            <a:ext cx="43338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21112" y="1580915"/>
            <a:ext cx="215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Atomic Force </a:t>
            </a:r>
            <a:r>
              <a:rPr lang="en-US" altLang="ja-JP" dirty="0" smtClean="0"/>
              <a:t>Microscope</a:t>
            </a:r>
            <a:r>
              <a:rPr lang="ja-JP" altLang="en-US" dirty="0"/>
              <a:t> </a:t>
            </a:r>
            <a:r>
              <a:rPr lang="en-US" altLang="ja-JP" dirty="0"/>
              <a:t>; </a:t>
            </a:r>
            <a:r>
              <a:rPr lang="en-US" altLang="ja-JP" b="1" dirty="0"/>
              <a:t>AFM</a:t>
            </a:r>
            <a:endParaRPr lang="ja-JP" altLang="en-US" b="1" dirty="0"/>
          </a:p>
        </p:txBody>
      </p:sp>
      <p:sp>
        <p:nvSpPr>
          <p:cNvPr id="22556" name="テキスト ボックス 30"/>
          <p:cNvSpPr txBox="1">
            <a:spLocks noChangeArrowheads="1"/>
          </p:cNvSpPr>
          <p:nvPr/>
        </p:nvSpPr>
        <p:spPr bwMode="auto">
          <a:xfrm>
            <a:off x="0" y="0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Georgia" pitchFamily="18" charset="0"/>
              </a:rPr>
              <a:t>Background</a:t>
            </a:r>
            <a:endParaRPr lang="ja-JP" alt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8161</TotalTime>
  <Words>1887</Words>
  <Application>Microsoft Office PowerPoint</Application>
  <PresentationFormat>画面に合わせる (4:3)</PresentationFormat>
  <Paragraphs>580</Paragraphs>
  <Slides>34</Slides>
  <Notes>31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6" baseType="lpstr">
      <vt:lpstr>アーバン</vt:lpstr>
      <vt:lpstr>Photo Editor 写真</vt:lpstr>
      <vt:lpstr>Controlling the thickness of CuCl thin films and improving their quality by means of MBE method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Reflection High Energy Electron Diffraction (RHEED)</vt:lpstr>
      <vt:lpstr>PowerPoint プレゼンテーション</vt:lpstr>
      <vt:lpstr>PowerPoint プレゼンテーション</vt:lpstr>
      <vt:lpstr>CuCl CaF2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CuCl thin films grown by MBE</dc:title>
  <dc:creator>kenta</dc:creator>
  <cp:lastModifiedBy>ablation</cp:lastModifiedBy>
  <cp:revision>198</cp:revision>
  <dcterms:created xsi:type="dcterms:W3CDTF">2010-10-05T02:30:37Z</dcterms:created>
  <dcterms:modified xsi:type="dcterms:W3CDTF">2011-10-18T23:58:11Z</dcterms:modified>
</cp:coreProperties>
</file>